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Lst>
  <p:sldSz cx="18288000" cy="10287000"/>
  <p:notesSz cx="6858000" cy="9144000"/>
  <p:embeddedFontLst>
    <p:embeddedFont>
      <p:font typeface="Maven Pro Bold" panose="020B0604020202020204" charset="0"/>
      <p:regular r:id="rId59"/>
    </p:embeddedFont>
    <p:embeddedFont>
      <p:font typeface="Calibri" panose="020F0502020204030204" pitchFamily="34" charset="0"/>
      <p:regular r:id="rId60"/>
      <p:bold r:id="rId61"/>
      <p:italic r:id="rId62"/>
      <p:boldItalic r:id="rId63"/>
    </p:embeddedFont>
    <p:embeddedFont>
      <p:font typeface="Maven Pro Medium" panose="020B0604020202020204" charset="0"/>
      <p:regular r:id="rId64"/>
    </p:embeddedFont>
    <p:embeddedFont>
      <p:font typeface="Courier New OS" panose="02070409020205090404" charset="0"/>
      <p:regular r:id="rId65"/>
    </p:embeddedFont>
    <p:embeddedFont>
      <p:font typeface="Maven Pro" panose="020B0604020202020204" charset="0"/>
      <p:regular r:id="rId66"/>
    </p:embeddedFont>
    <p:embeddedFont>
      <p:font typeface="Noto Serif Display" panose="020B0604020202020204"/>
      <p:regular r:id="rId67"/>
    </p:embeddedFont>
    <p:embeddedFont>
      <p:font typeface="Alata" panose="020B0604020202020204" charset="0"/>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82" autoAdjust="0"/>
    <p:restoredTop sz="94622" autoAdjust="0"/>
  </p:normalViewPr>
  <p:slideViewPr>
    <p:cSldViewPr>
      <p:cViewPr varScale="1">
        <p:scale>
          <a:sx n="40" d="100"/>
          <a:sy n="40" d="100"/>
        </p:scale>
        <p:origin x="1088"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Chào thầy và các bạn em xin đại diện cho nhóm 5 thuyết trình về đồ án môn Biểu diễn trực quan dữ liệu. Đề tài của nhóm em là PHÂN TÍCH VÀ DỰ BÁO MỨC LƯƠNG CỦA CÁC CÔNG VIỆC THUỘC LĨNH VỰC KHOA HỌC DỮ LIỆU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Nội dung đề tài của nhóm mình đi qua 4 chương như sau.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0.svg"/><Relationship Id="rId7" Type="http://schemas.openxmlformats.org/officeDocument/2006/relationships/image" Target="../media/image5.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1.svg"/><Relationship Id="rId4" Type="http://schemas.openxmlformats.org/officeDocument/2006/relationships/image" Target="../media/image6.png"/><Relationship Id="rId9" Type="http://schemas.openxmlformats.org/officeDocument/2006/relationships/image" Target="../media/image7.sv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6.sv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1.sv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41.svg"/><Relationship Id="rId3" Type="http://schemas.openxmlformats.org/officeDocument/2006/relationships/image" Target="../media/image37.svg"/><Relationship Id="rId7" Type="http://schemas.openxmlformats.org/officeDocument/2006/relationships/image" Target="../media/image7.svg"/><Relationship Id="rId12"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39.svg"/><Relationship Id="rId5" Type="http://schemas.openxmlformats.org/officeDocument/2006/relationships/image" Target="../media/image5.svg"/><Relationship Id="rId15" Type="http://schemas.openxmlformats.org/officeDocument/2006/relationships/image" Target="../media/image43.sv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11.svg"/><Relationship Id="rId1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47.svg"/><Relationship Id="rId4" Type="http://schemas.openxmlformats.org/officeDocument/2006/relationships/image" Target="../media/image29.pn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15.png"/><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6.sv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1.svg"/><Relationship Id="rId7"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6.sv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26.sv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6.sv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1.sv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26.sv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svg"/><Relationship Id="rId7"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26.sv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11.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8.png"/><Relationship Id="rId10"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15.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7.svg"/><Relationship Id="rId7"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11.sv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7.svg"/><Relationship Id="rId7"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11.sv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26.sv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11.sv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1.sv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62.png"/><Relationship Id="rId9"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6.png"/><Relationship Id="rId4" Type="http://schemas.openxmlformats.org/officeDocument/2006/relationships/image" Target="../media/image5.svg"/></Relationships>
</file>

<file path=ppt/slides/_rels/slide3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svg"/><Relationship Id="rId7"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6.svg"/><Relationship Id="rId10" Type="http://schemas.openxmlformats.org/officeDocument/2006/relationships/image" Target="../media/image63.png"/><Relationship Id="rId4" Type="http://schemas.openxmlformats.org/officeDocument/2006/relationships/image" Target="../media/image15.png"/><Relationship Id="rId9" Type="http://schemas.openxmlformats.org/officeDocument/2006/relationships/image" Target="../media/image9.svg"/></Relationships>
</file>

<file path=ppt/slides/_rels/slide3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svg"/><Relationship Id="rId7"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65.png"/><Relationship Id="rId5" Type="http://schemas.openxmlformats.org/officeDocument/2006/relationships/image" Target="../media/image26.svg"/><Relationship Id="rId10" Type="http://schemas.openxmlformats.org/officeDocument/2006/relationships/image" Target="../media/image64.png"/><Relationship Id="rId4" Type="http://schemas.openxmlformats.org/officeDocument/2006/relationships/image" Target="../media/image15.png"/><Relationship Id="rId9" Type="http://schemas.openxmlformats.org/officeDocument/2006/relationships/image" Target="../media/image9.svg"/></Relationships>
</file>

<file path=ppt/slides/_rels/slide3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8.png"/><Relationship Id="rId4" Type="http://schemas.openxmlformats.org/officeDocument/2006/relationships/image" Target="../media/image13.sv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sv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sv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7.svg"/><Relationship Id="rId7" Type="http://schemas.openxmlformats.org/officeDocument/2006/relationships/image" Target="../media/image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1.svg"/><Relationship Id="rId5" Type="http://schemas.openxmlformats.org/officeDocument/2006/relationships/image" Target="../media/image88.svg"/><Relationship Id="rId10" Type="http://schemas.openxmlformats.org/officeDocument/2006/relationships/image" Target="../media/image6.png"/><Relationship Id="rId4" Type="http://schemas.openxmlformats.org/officeDocument/2006/relationships/image" Target="../media/image68.png"/><Relationship Id="rId9" Type="http://schemas.openxmlformats.org/officeDocument/2006/relationships/image" Target="../media/image7.svg"/></Relationships>
</file>

<file path=ppt/slides/_rels/slide4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svg"/><Relationship Id="rId7"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70.png"/><Relationship Id="rId5" Type="http://schemas.openxmlformats.org/officeDocument/2006/relationships/image" Target="../media/image26.svg"/><Relationship Id="rId10" Type="http://schemas.openxmlformats.org/officeDocument/2006/relationships/image" Target="../media/image69.png"/><Relationship Id="rId4" Type="http://schemas.openxmlformats.org/officeDocument/2006/relationships/image" Target="../media/image15.png"/><Relationship Id="rId9" Type="http://schemas.openxmlformats.org/officeDocument/2006/relationships/image" Target="../media/image9.svg"/></Relationships>
</file>

<file path=ppt/slides/_rels/slide4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svg"/><Relationship Id="rId7"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6.svg"/><Relationship Id="rId10" Type="http://schemas.openxmlformats.org/officeDocument/2006/relationships/image" Target="../media/image71.png"/><Relationship Id="rId4" Type="http://schemas.openxmlformats.org/officeDocument/2006/relationships/image" Target="../media/image15.png"/><Relationship Id="rId9" Type="http://schemas.openxmlformats.org/officeDocument/2006/relationships/image" Target="../media/image9.svg"/></Relationships>
</file>

<file path=ppt/slides/_rels/slide4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svg"/><Relationship Id="rId7"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6.svg"/><Relationship Id="rId10" Type="http://schemas.openxmlformats.org/officeDocument/2006/relationships/image" Target="../media/image72.png"/><Relationship Id="rId4" Type="http://schemas.openxmlformats.org/officeDocument/2006/relationships/image" Target="../media/image15.png"/><Relationship Id="rId9" Type="http://schemas.openxmlformats.org/officeDocument/2006/relationships/image" Target="../media/image9.svg"/></Relationships>
</file>

<file path=ppt/slides/_rels/slide4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svg"/><Relationship Id="rId7"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6.svg"/><Relationship Id="rId10" Type="http://schemas.openxmlformats.org/officeDocument/2006/relationships/image" Target="../media/image73.png"/><Relationship Id="rId4" Type="http://schemas.openxmlformats.org/officeDocument/2006/relationships/image" Target="../media/image15.png"/><Relationship Id="rId9" Type="http://schemas.openxmlformats.org/officeDocument/2006/relationships/image" Target="../media/image9.svg"/></Relationships>
</file>

<file path=ppt/slides/_rels/slide4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1.svg"/><Relationship Id="rId7"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svg"/><Relationship Id="rId4" Type="http://schemas.openxmlformats.org/officeDocument/2006/relationships/image" Target="../media/image3.png"/><Relationship Id="rId9" Type="http://schemas.openxmlformats.org/officeDocument/2006/relationships/image" Target="../media/image75.png"/></Relationships>
</file>

<file path=ppt/slides/_rels/slide4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svg"/><Relationship Id="rId7"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6.svg"/><Relationship Id="rId4" Type="http://schemas.openxmlformats.org/officeDocument/2006/relationships/image" Target="../media/image15.png"/><Relationship Id="rId9" Type="http://schemas.openxmlformats.org/officeDocument/2006/relationships/image" Target="../media/image9.svg"/></Relationships>
</file>

<file path=ppt/slides/_rels/slide4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svg"/><Relationship Id="rId7"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6.svg"/><Relationship Id="rId10" Type="http://schemas.openxmlformats.org/officeDocument/2006/relationships/image" Target="../media/image76.png"/><Relationship Id="rId4" Type="http://schemas.openxmlformats.org/officeDocument/2006/relationships/image" Target="../media/image15.png"/><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svg"/><Relationship Id="rId7"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5.svg"/><Relationship Id="rId4" Type="http://schemas.openxmlformats.org/officeDocument/2006/relationships/image" Target="../media/image8.png"/><Relationship Id="rId9" Type="http://schemas.openxmlformats.org/officeDocument/2006/relationships/image" Target="../media/image20.svg"/></Relationships>
</file>

<file path=ppt/slides/_rels/slide5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svg"/><Relationship Id="rId7"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6.svg"/><Relationship Id="rId4" Type="http://schemas.openxmlformats.org/officeDocument/2006/relationships/image" Target="../media/image15.png"/><Relationship Id="rId9" Type="http://schemas.openxmlformats.org/officeDocument/2006/relationships/image" Target="../media/image9.svg"/></Relationships>
</file>

<file path=ppt/slides/_rels/slide5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1.svg"/><Relationship Id="rId7"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svg"/><Relationship Id="rId4" Type="http://schemas.openxmlformats.org/officeDocument/2006/relationships/image" Target="../media/image3.png"/><Relationship Id="rId9" Type="http://schemas.openxmlformats.org/officeDocument/2006/relationships/image" Target="../media/image78.png"/></Relationships>
</file>

<file path=ppt/slides/_rels/slide5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1.svg"/><Relationship Id="rId7"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sv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1.svg"/><Relationship Id="rId7"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2.png"/><Relationship Id="rId5" Type="http://schemas.openxmlformats.org/officeDocument/2006/relationships/image" Target="../media/image5.svg"/><Relationship Id="rId10" Type="http://schemas.openxmlformats.org/officeDocument/2006/relationships/image" Target="../media/image102.svg"/><Relationship Id="rId4" Type="http://schemas.openxmlformats.org/officeDocument/2006/relationships/image" Target="../media/image3.png"/><Relationship Id="rId9" Type="http://schemas.openxmlformats.org/officeDocument/2006/relationships/image" Target="../media/image81.png"/></Relationships>
</file>

<file path=ppt/slides/_rels/slide5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1.svg"/><Relationship Id="rId7"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svg"/><Relationship Id="rId10" Type="http://schemas.openxmlformats.org/officeDocument/2006/relationships/image" Target="../media/image83.png"/><Relationship Id="rId4" Type="http://schemas.openxmlformats.org/officeDocument/2006/relationships/image" Target="../media/image3.png"/><Relationship Id="rId9" Type="http://schemas.openxmlformats.org/officeDocument/2006/relationships/image" Target="../media/image102.svg"/></Relationships>
</file>

<file path=ppt/slides/_rels/slide5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svg"/><Relationship Id="rId7"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svg"/><Relationship Id="rId4" Type="http://schemas.openxmlformats.org/officeDocument/2006/relationships/image" Target="../media/image3.png"/><Relationship Id="rId9" Type="http://schemas.openxmlformats.org/officeDocument/2006/relationships/image" Target="../media/image23.svg"/></Relationships>
</file>

<file path=ppt/slides/_rels/slide56.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svg"/><Relationship Id="rId7"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svg"/><Relationship Id="rId4" Type="http://schemas.openxmlformats.org/officeDocument/2006/relationships/image" Target="../media/image3.png"/><Relationship Id="rId9"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076833"/>
            <a:chOff x="0" y="0"/>
            <a:chExt cx="24384000" cy="4102443"/>
          </a:xfrm>
        </p:grpSpPr>
        <p:pic>
          <p:nvPicPr>
            <p:cNvPr id="3" name="Picture 3"/>
            <p:cNvPicPr>
              <a:picLocks noChangeAspect="1"/>
            </p:cNvPicPr>
            <p:nvPr/>
          </p:nvPicPr>
          <p:blipFill>
            <a:blip r:embed="rId3"/>
            <a:srcRect t="21567" b="53180"/>
            <a:stretch>
              <a:fillRect/>
            </a:stretch>
          </p:blipFill>
          <p:spPr>
            <a:xfrm>
              <a:off x="0" y="0"/>
              <a:ext cx="24384000" cy="4102443"/>
            </a:xfrm>
            <a:prstGeom prst="rect">
              <a:avLst/>
            </a:prstGeom>
          </p:spPr>
        </p:pic>
      </p:grpSp>
      <p:sp>
        <p:nvSpPr>
          <p:cNvPr id="4" name="Freeform 4"/>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5" name="Group 5"/>
          <p:cNvGrpSpPr/>
          <p:nvPr/>
        </p:nvGrpSpPr>
        <p:grpSpPr>
          <a:xfrm rot="-5400000">
            <a:off x="-2990402" y="2708928"/>
            <a:ext cx="9196256" cy="4869145"/>
            <a:chOff x="0" y="0"/>
            <a:chExt cx="2354580" cy="1246680"/>
          </a:xfrm>
        </p:grpSpPr>
        <p:sp>
          <p:nvSpPr>
            <p:cNvPr id="6" name="Freeform 6"/>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sp>
        <p:nvSpPr>
          <p:cNvPr id="7" name="Freeform 7"/>
          <p:cNvSpPr/>
          <p:nvPr/>
        </p:nvSpPr>
        <p:spPr>
          <a:xfrm>
            <a:off x="-500449" y="9070160"/>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8" name="Group 8"/>
          <p:cNvGrpSpPr/>
          <p:nvPr/>
        </p:nvGrpSpPr>
        <p:grpSpPr>
          <a:xfrm>
            <a:off x="16309163" y="8927729"/>
            <a:ext cx="1187175" cy="1187175"/>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10" name="Group 10"/>
          <p:cNvGrpSpPr/>
          <p:nvPr/>
        </p:nvGrpSpPr>
        <p:grpSpPr>
          <a:xfrm>
            <a:off x="2704374" y="9130453"/>
            <a:ext cx="1968903" cy="1968903"/>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12" name="Freeform 12"/>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8">
              <a:extLst>
                <a:ext uri="{96DAC541-7B7A-43D3-8B79-37D633B846F1}">
                  <asvg:svgBlip xmlns:asvg="http://schemas.microsoft.com/office/drawing/2016/SVG/main" xmlns="" r:embed="rId9"/>
                </a:ext>
              </a:extLst>
            </a:blip>
            <a:stretch>
              <a:fillRect r="-49638" b="-235516"/>
            </a:stretch>
          </a:blipFill>
        </p:spPr>
      </p:sp>
      <p:sp>
        <p:nvSpPr>
          <p:cNvPr id="13" name="Freeform 13"/>
          <p:cNvSpPr/>
          <p:nvPr/>
        </p:nvSpPr>
        <p:spPr>
          <a:xfrm rot="-5400000">
            <a:off x="271174" y="696718"/>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10">
              <a:extLst>
                <a:ext uri="{96DAC541-7B7A-43D3-8B79-37D633B846F1}">
                  <asvg:svgBlip xmlns:asvg="http://schemas.microsoft.com/office/drawing/2016/SVG/main" xmlns="" r:embed="rId11"/>
                </a:ext>
              </a:extLst>
            </a:blip>
            <a:stretch>
              <a:fillRect r="-49638" b="-235516"/>
            </a:stretch>
          </a:blipFill>
        </p:spPr>
      </p:sp>
      <p:sp>
        <p:nvSpPr>
          <p:cNvPr id="14" name="AutoShape 14"/>
          <p:cNvSpPr/>
          <p:nvPr/>
        </p:nvSpPr>
        <p:spPr>
          <a:xfrm>
            <a:off x="5240007" y="7958397"/>
            <a:ext cx="6608850" cy="787692"/>
          </a:xfrm>
          <a:prstGeom prst="rect">
            <a:avLst/>
          </a:prstGeom>
          <a:solidFill>
            <a:srgbClr val="7EB8CB"/>
          </a:solidFill>
        </p:spPr>
      </p:sp>
      <p:sp>
        <p:nvSpPr>
          <p:cNvPr id="15" name="TextBox 15"/>
          <p:cNvSpPr txBox="1"/>
          <p:nvPr/>
        </p:nvSpPr>
        <p:spPr>
          <a:xfrm>
            <a:off x="5149196" y="3116677"/>
            <a:ext cx="11753555" cy="2797174"/>
          </a:xfrm>
          <a:prstGeom prst="rect">
            <a:avLst/>
          </a:prstGeom>
        </p:spPr>
        <p:txBody>
          <a:bodyPr lIns="0" tIns="0" rIns="0" bIns="0" rtlCol="0" anchor="t">
            <a:spAutoFit/>
          </a:bodyPr>
          <a:lstStyle/>
          <a:p>
            <a:pPr>
              <a:lnSpc>
                <a:spcPts val="11200"/>
              </a:lnSpc>
            </a:pPr>
            <a:r>
              <a:rPr lang="en-US" sz="8000">
                <a:solidFill>
                  <a:srgbClr val="4B717D"/>
                </a:solidFill>
                <a:latin typeface="Maven Pro Medium"/>
              </a:rPr>
              <a:t>LẬP TRÌNH PHÂN TÍCH</a:t>
            </a:r>
          </a:p>
          <a:p>
            <a:pPr>
              <a:lnSpc>
                <a:spcPts val="11200"/>
              </a:lnSpc>
              <a:spcBef>
                <a:spcPct val="0"/>
              </a:spcBef>
            </a:pPr>
            <a:r>
              <a:rPr lang="en-US" sz="8000">
                <a:solidFill>
                  <a:srgbClr val="4B717D"/>
                </a:solidFill>
                <a:latin typeface="Maven Pro Medium"/>
              </a:rPr>
              <a:t>DỮ LIỆU</a:t>
            </a:r>
          </a:p>
        </p:txBody>
      </p:sp>
      <p:sp>
        <p:nvSpPr>
          <p:cNvPr id="16" name="TextBox 16"/>
          <p:cNvSpPr txBox="1"/>
          <p:nvPr/>
        </p:nvSpPr>
        <p:spPr>
          <a:xfrm>
            <a:off x="5240007" y="5866227"/>
            <a:ext cx="8441865" cy="1916634"/>
          </a:xfrm>
          <a:prstGeom prst="rect">
            <a:avLst/>
          </a:prstGeom>
        </p:spPr>
        <p:txBody>
          <a:bodyPr lIns="0" tIns="0" rIns="0" bIns="0" rtlCol="0" anchor="t">
            <a:spAutoFit/>
          </a:bodyPr>
          <a:lstStyle/>
          <a:p>
            <a:pPr algn="just">
              <a:lnSpc>
                <a:spcPts val="5099"/>
              </a:lnSpc>
            </a:pPr>
            <a:r>
              <a:rPr lang="en-US" sz="3642">
                <a:solidFill>
                  <a:srgbClr val="000000"/>
                </a:solidFill>
                <a:latin typeface="Maven Pro"/>
              </a:rPr>
              <a:t>PHÂN TÍCH VÀ DỰ BÁO MỨC LƯƠNG</a:t>
            </a:r>
          </a:p>
          <a:p>
            <a:pPr algn="just">
              <a:lnSpc>
                <a:spcPts val="5099"/>
              </a:lnSpc>
              <a:spcBef>
                <a:spcPct val="0"/>
              </a:spcBef>
            </a:pPr>
            <a:r>
              <a:rPr lang="en-US" sz="3642">
                <a:solidFill>
                  <a:srgbClr val="000000"/>
                </a:solidFill>
                <a:latin typeface="Maven Pro"/>
              </a:rPr>
              <a:t>CỦA CÁC CÔNG VIỆC THUỘC LĨNH VỰC KHOA HỌC DỮ LIỆU </a:t>
            </a:r>
          </a:p>
        </p:txBody>
      </p:sp>
      <p:sp>
        <p:nvSpPr>
          <p:cNvPr id="17" name="TextBox 17"/>
          <p:cNvSpPr txBox="1"/>
          <p:nvPr/>
        </p:nvSpPr>
        <p:spPr>
          <a:xfrm>
            <a:off x="5810708" y="8030546"/>
            <a:ext cx="5467449" cy="615950"/>
          </a:xfrm>
          <a:prstGeom prst="rect">
            <a:avLst/>
          </a:prstGeom>
        </p:spPr>
        <p:txBody>
          <a:bodyPr lIns="0" tIns="0" rIns="0" bIns="0" rtlCol="0" anchor="t">
            <a:spAutoFit/>
          </a:bodyPr>
          <a:lstStyle/>
          <a:p>
            <a:pPr algn="ctr">
              <a:lnSpc>
                <a:spcPts val="4900"/>
              </a:lnSpc>
              <a:spcBef>
                <a:spcPct val="0"/>
              </a:spcBef>
            </a:pPr>
            <a:r>
              <a:rPr lang="en-US" sz="3500" spc="350">
                <a:solidFill>
                  <a:srgbClr val="FFFFFF"/>
                </a:solidFill>
                <a:latin typeface="Maven Pro"/>
              </a:rPr>
              <a:t>Nhóm 5</a:t>
            </a:r>
          </a:p>
        </p:txBody>
      </p:sp>
      <p:sp>
        <p:nvSpPr>
          <p:cNvPr id="18" name="TextBox 18"/>
          <p:cNvSpPr txBox="1"/>
          <p:nvPr/>
        </p:nvSpPr>
        <p:spPr>
          <a:xfrm>
            <a:off x="6021596" y="9260439"/>
            <a:ext cx="5045672" cy="419100"/>
          </a:xfrm>
          <a:prstGeom prst="rect">
            <a:avLst/>
          </a:prstGeom>
        </p:spPr>
        <p:txBody>
          <a:bodyPr lIns="0" tIns="0" rIns="0" bIns="0" rtlCol="0" anchor="t">
            <a:spAutoFit/>
          </a:bodyPr>
          <a:lstStyle/>
          <a:p>
            <a:pPr>
              <a:lnSpc>
                <a:spcPts val="3000"/>
              </a:lnSpc>
              <a:spcBef>
                <a:spcPct val="0"/>
              </a:spcBef>
            </a:pPr>
            <a:r>
              <a:rPr lang="en-US" sz="3000">
                <a:solidFill>
                  <a:srgbClr val="000000"/>
                </a:solidFill>
                <a:latin typeface="Maven Pro"/>
              </a:rPr>
              <a:t>Giảng viên: Nguyễn An Tế</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934033"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934124" y="9559322"/>
            <a:ext cx="1802087" cy="180208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D3DE"/>
            </a:solidFill>
          </p:spPr>
        </p:sp>
      </p:grpSp>
      <p:sp>
        <p:nvSpPr>
          <p:cNvPr id="5" name="Freeform 5"/>
          <p:cNvSpPr/>
          <p:nvPr/>
        </p:nvSpPr>
        <p:spPr>
          <a:xfrm>
            <a:off x="1028700" y="4130605"/>
            <a:ext cx="5861369" cy="5721491"/>
          </a:xfrm>
          <a:custGeom>
            <a:avLst/>
            <a:gdLst/>
            <a:ahLst/>
            <a:cxnLst/>
            <a:rect l="l" t="t" r="r" b="b"/>
            <a:pathLst>
              <a:path w="5861369" h="5721491">
                <a:moveTo>
                  <a:pt x="0" y="0"/>
                </a:moveTo>
                <a:lnTo>
                  <a:pt x="5861369" y="0"/>
                </a:lnTo>
                <a:lnTo>
                  <a:pt x="5861369" y="5721490"/>
                </a:lnTo>
                <a:lnTo>
                  <a:pt x="0" y="5721490"/>
                </a:lnTo>
                <a:lnTo>
                  <a:pt x="0" y="0"/>
                </a:lnTo>
                <a:close/>
              </a:path>
            </a:pathLst>
          </a:custGeom>
          <a:blipFill>
            <a:blip r:embed="rId4"/>
            <a:stretch>
              <a:fillRect l="-11225" r="-11225"/>
            </a:stretch>
          </a:blipFill>
        </p:spPr>
      </p:sp>
      <p:sp>
        <p:nvSpPr>
          <p:cNvPr id="6" name="Freeform 6"/>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1028700" y="1248021"/>
            <a:ext cx="16230600" cy="2277164"/>
          </a:xfrm>
          <a:custGeom>
            <a:avLst/>
            <a:gdLst/>
            <a:ahLst/>
            <a:cxnLst/>
            <a:rect l="l" t="t" r="r" b="b"/>
            <a:pathLst>
              <a:path w="16230600" h="2277164">
                <a:moveTo>
                  <a:pt x="0" y="0"/>
                </a:moveTo>
                <a:lnTo>
                  <a:pt x="16230600" y="0"/>
                </a:lnTo>
                <a:lnTo>
                  <a:pt x="16230600" y="2277163"/>
                </a:lnTo>
                <a:lnTo>
                  <a:pt x="0" y="2277163"/>
                </a:lnTo>
                <a:lnTo>
                  <a:pt x="0" y="0"/>
                </a:lnTo>
                <a:close/>
              </a:path>
            </a:pathLst>
          </a:custGeom>
          <a:blipFill>
            <a:blip r:embed="rId7"/>
            <a:stretch>
              <a:fillRect/>
            </a:stretch>
          </a:blipFill>
        </p:spPr>
      </p:sp>
      <p:sp>
        <p:nvSpPr>
          <p:cNvPr id="8" name="TextBox 8"/>
          <p:cNvSpPr txBox="1"/>
          <p:nvPr/>
        </p:nvSpPr>
        <p:spPr>
          <a:xfrm>
            <a:off x="7773919" y="5534919"/>
            <a:ext cx="9485381" cy="1981200"/>
          </a:xfrm>
          <a:prstGeom prst="rect">
            <a:avLst/>
          </a:prstGeom>
        </p:spPr>
        <p:txBody>
          <a:bodyPr lIns="0" tIns="0" rIns="0" bIns="0" rtlCol="0" anchor="t">
            <a:spAutoFit/>
          </a:bodyPr>
          <a:lstStyle/>
          <a:p>
            <a:pPr algn="just">
              <a:lnSpc>
                <a:spcPts val="5250"/>
              </a:lnSpc>
            </a:pPr>
            <a:r>
              <a:rPr lang="en-US" sz="3500">
                <a:solidFill>
                  <a:srgbClr val="000000"/>
                </a:solidFill>
                <a:latin typeface="Maven Pro"/>
              </a:rPr>
              <a:t>Ta thấy bộ dữ liệu gồm 8805 dòng và 11 cột với 2 kiểu dữ liệu chính là: Object (7 thuộc tính), Int64 (4 thuộc tính)</a:t>
            </a:r>
          </a:p>
        </p:txBody>
      </p:sp>
      <p:sp>
        <p:nvSpPr>
          <p:cNvPr id="9" name="TextBox 9"/>
          <p:cNvSpPr txBox="1"/>
          <p:nvPr/>
        </p:nvSpPr>
        <p:spPr>
          <a:xfrm>
            <a:off x="1028700" y="228845"/>
            <a:ext cx="8207454" cy="714375"/>
          </a:xfrm>
          <a:prstGeom prst="rect">
            <a:avLst/>
          </a:prstGeom>
        </p:spPr>
        <p:txBody>
          <a:bodyPr lIns="0" tIns="0" rIns="0" bIns="0" rtlCol="0" anchor="t">
            <a:spAutoFit/>
          </a:bodyPr>
          <a:lstStyle/>
          <a:p>
            <a:pPr algn="ctr">
              <a:lnSpc>
                <a:spcPts val="5999"/>
              </a:lnSpc>
              <a:spcBef>
                <a:spcPct val="0"/>
              </a:spcBef>
            </a:pPr>
            <a:r>
              <a:rPr lang="en-US" sz="3999">
                <a:solidFill>
                  <a:srgbClr val="000000"/>
                </a:solidFill>
                <a:latin typeface="Maven Pro Bold"/>
              </a:rPr>
              <a:t>Kiểm tra tình trạng bộ dữ liệu gốc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934033"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934124" y="9559322"/>
            <a:ext cx="1802087" cy="180208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D3DE"/>
            </a:solidFill>
          </p:spPr>
        </p:sp>
      </p:grpSp>
      <p:sp>
        <p:nvSpPr>
          <p:cNvPr id="5" name="Freeform 5"/>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936546" y="1785681"/>
            <a:ext cx="10581567" cy="7142048"/>
          </a:xfrm>
          <a:custGeom>
            <a:avLst/>
            <a:gdLst/>
            <a:ahLst/>
            <a:cxnLst/>
            <a:rect l="l" t="t" r="r" b="b"/>
            <a:pathLst>
              <a:path w="10581567" h="7142048">
                <a:moveTo>
                  <a:pt x="0" y="0"/>
                </a:moveTo>
                <a:lnTo>
                  <a:pt x="10581566" y="0"/>
                </a:lnTo>
                <a:lnTo>
                  <a:pt x="10581566" y="7142048"/>
                </a:lnTo>
                <a:lnTo>
                  <a:pt x="0" y="7142048"/>
                </a:lnTo>
                <a:lnTo>
                  <a:pt x="0" y="0"/>
                </a:lnTo>
                <a:close/>
              </a:path>
            </a:pathLst>
          </a:custGeom>
          <a:blipFill>
            <a:blip r:embed="rId6"/>
            <a:stretch>
              <a:fillRect r="-592"/>
            </a:stretch>
          </a:blipFill>
        </p:spPr>
      </p:sp>
      <p:sp>
        <p:nvSpPr>
          <p:cNvPr id="7" name="TextBox 7"/>
          <p:cNvSpPr txBox="1"/>
          <p:nvPr/>
        </p:nvSpPr>
        <p:spPr>
          <a:xfrm>
            <a:off x="936546" y="381000"/>
            <a:ext cx="8207454" cy="647700"/>
          </a:xfrm>
          <a:prstGeom prst="rect">
            <a:avLst/>
          </a:prstGeom>
        </p:spPr>
        <p:txBody>
          <a:bodyPr lIns="0" tIns="0" rIns="0" bIns="0" rtlCol="0" anchor="t">
            <a:spAutoFit/>
          </a:bodyPr>
          <a:lstStyle/>
          <a:p>
            <a:pPr algn="ctr">
              <a:lnSpc>
                <a:spcPts val="5250"/>
              </a:lnSpc>
              <a:spcBef>
                <a:spcPct val="0"/>
              </a:spcBef>
            </a:pPr>
            <a:r>
              <a:rPr lang="en-US" sz="3500">
                <a:solidFill>
                  <a:srgbClr val="000000"/>
                </a:solidFill>
                <a:latin typeface="Maven Pro Bold"/>
              </a:rPr>
              <a:t>Kiểm tra dữ liệu nhiễu</a:t>
            </a:r>
          </a:p>
        </p:txBody>
      </p:sp>
      <p:sp>
        <p:nvSpPr>
          <p:cNvPr id="8" name="TextBox 8"/>
          <p:cNvSpPr txBox="1"/>
          <p:nvPr/>
        </p:nvSpPr>
        <p:spPr>
          <a:xfrm>
            <a:off x="12067398" y="1671381"/>
            <a:ext cx="5741188" cy="6648450"/>
          </a:xfrm>
          <a:prstGeom prst="rect">
            <a:avLst/>
          </a:prstGeom>
        </p:spPr>
        <p:txBody>
          <a:bodyPr lIns="0" tIns="0" rIns="0" bIns="0" rtlCol="0" anchor="t">
            <a:spAutoFit/>
          </a:bodyPr>
          <a:lstStyle/>
          <a:p>
            <a:pPr algn="just">
              <a:lnSpc>
                <a:spcPts val="5250"/>
              </a:lnSpc>
            </a:pPr>
            <a:r>
              <a:rPr lang="en-US" sz="3500">
                <a:solidFill>
                  <a:srgbClr val="000000"/>
                </a:solidFill>
                <a:latin typeface="Maven Pro"/>
              </a:rPr>
              <a:t>Ta sẽ chuẩn hóa các dữ liệu numerical về Minmaxscaler để có thể dễ dàng xem các điểm dữ liệu.</a:t>
            </a:r>
          </a:p>
          <a:p>
            <a:pPr algn="just">
              <a:lnSpc>
                <a:spcPts val="5250"/>
              </a:lnSpc>
            </a:pPr>
            <a:endParaRPr lang="en-US" sz="3500">
              <a:solidFill>
                <a:srgbClr val="000000"/>
              </a:solidFill>
              <a:latin typeface="Maven Pro"/>
            </a:endParaRPr>
          </a:p>
          <a:p>
            <a:pPr algn="just">
              <a:lnSpc>
                <a:spcPts val="5250"/>
              </a:lnSpc>
            </a:pPr>
            <a:r>
              <a:rPr lang="en-US" sz="3500">
                <a:solidFill>
                  <a:srgbClr val="000000"/>
                </a:solidFill>
                <a:latin typeface="Maven Pro"/>
              </a:rPr>
              <a:t>Quan sát thấy từ boxplot ta  thấy có chứa outliers nên sẽ tiến hành lọc nhiễu bộ dữ liệu.</a:t>
            </a:r>
          </a:p>
          <a:p>
            <a:pPr algn="ctr">
              <a:lnSpc>
                <a:spcPts val="5250"/>
              </a:lnSpc>
              <a:spcBef>
                <a:spcPct val="0"/>
              </a:spcBef>
            </a:pPr>
            <a:endParaRPr lang="en-US" sz="3500">
              <a:solidFill>
                <a:srgbClr val="000000"/>
              </a:solidFill>
              <a:latin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38898" y="4328814"/>
            <a:ext cx="4918260" cy="3916723"/>
          </a:xfrm>
          <a:custGeom>
            <a:avLst/>
            <a:gdLst/>
            <a:ahLst/>
            <a:cxnLst/>
            <a:rect l="l" t="t" r="r" b="b"/>
            <a:pathLst>
              <a:path w="4918260" h="3916723">
                <a:moveTo>
                  <a:pt x="0" y="0"/>
                </a:moveTo>
                <a:lnTo>
                  <a:pt x="4918260" y="0"/>
                </a:lnTo>
                <a:lnTo>
                  <a:pt x="4918260" y="3916723"/>
                </a:lnTo>
                <a:lnTo>
                  <a:pt x="0" y="391672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4" name="Group 4"/>
          <p:cNvGrpSpPr/>
          <p:nvPr/>
        </p:nvGrpSpPr>
        <p:grpSpPr>
          <a:xfrm rot="-5400000">
            <a:off x="-2241079" y="-1596369"/>
            <a:ext cx="6030058" cy="3192737"/>
            <a:chOff x="0" y="0"/>
            <a:chExt cx="2354580" cy="1246680"/>
          </a:xfrm>
        </p:grpSpPr>
        <p:sp>
          <p:nvSpPr>
            <p:cNvPr id="5" name="Freeform 5"/>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sp>
        <p:nvSpPr>
          <p:cNvPr id="6" name="Freeform 6"/>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7" name="Group 7"/>
          <p:cNvGrpSpPr/>
          <p:nvPr/>
        </p:nvGrpSpPr>
        <p:grpSpPr>
          <a:xfrm>
            <a:off x="16309163" y="8927729"/>
            <a:ext cx="1187175" cy="1187175"/>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9" name="Group 9"/>
          <p:cNvGrpSpPr/>
          <p:nvPr/>
        </p:nvGrpSpPr>
        <p:grpSpPr>
          <a:xfrm>
            <a:off x="1934124" y="9559322"/>
            <a:ext cx="1802087" cy="180208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11" name="Freeform 11"/>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8">
              <a:extLst>
                <a:ext uri="{96DAC541-7B7A-43D3-8B79-37D633B846F1}">
                  <asvg:svgBlip xmlns:asvg="http://schemas.microsoft.com/office/drawing/2016/SVG/main" xmlns="" r:embed="rId9"/>
                </a:ext>
              </a:extLst>
            </a:blip>
            <a:stretch>
              <a:fillRect r="-49638" b="-235516"/>
            </a:stretch>
          </a:blipFill>
        </p:spPr>
      </p:sp>
      <p:sp>
        <p:nvSpPr>
          <p:cNvPr id="12" name="Freeform 12"/>
          <p:cNvSpPr/>
          <p:nvPr/>
        </p:nvSpPr>
        <p:spPr>
          <a:xfrm rot="-5400000">
            <a:off x="271174" y="585507"/>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8">
              <a:extLst>
                <a:ext uri="{96DAC541-7B7A-43D3-8B79-37D633B846F1}">
                  <asvg:svgBlip xmlns:asvg="http://schemas.microsoft.com/office/drawing/2016/SVG/main" xmlns="" r:embed="rId9"/>
                </a:ext>
              </a:extLst>
            </a:blip>
            <a:stretch>
              <a:fillRect r="-49638" b="-235516"/>
            </a:stretch>
          </a:blipFill>
        </p:spPr>
      </p:sp>
      <p:sp>
        <p:nvSpPr>
          <p:cNvPr id="13" name="TextBox 13"/>
          <p:cNvSpPr txBox="1"/>
          <p:nvPr/>
        </p:nvSpPr>
        <p:spPr>
          <a:xfrm>
            <a:off x="7957867" y="5374799"/>
            <a:ext cx="9301433" cy="863600"/>
          </a:xfrm>
          <a:prstGeom prst="rect">
            <a:avLst/>
          </a:prstGeom>
        </p:spPr>
        <p:txBody>
          <a:bodyPr lIns="0" tIns="0" rIns="0" bIns="0" rtlCol="0" anchor="t">
            <a:spAutoFit/>
          </a:bodyPr>
          <a:lstStyle/>
          <a:p>
            <a:pPr algn="ctr">
              <a:lnSpc>
                <a:spcPts val="7000"/>
              </a:lnSpc>
              <a:spcBef>
                <a:spcPct val="0"/>
              </a:spcBef>
            </a:pPr>
            <a:r>
              <a:rPr lang="en-US" sz="5000">
                <a:solidFill>
                  <a:srgbClr val="1B3641"/>
                </a:solidFill>
                <a:latin typeface="Maven Pro Medium"/>
              </a:rPr>
              <a:t>PHÂN TÍCH KHÁM PHÁ (EDA)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4" name="Group 4"/>
          <p:cNvGrpSpPr/>
          <p:nvPr/>
        </p:nvGrpSpPr>
        <p:grpSpPr>
          <a:xfrm>
            <a:off x="-940203" y="-309990"/>
            <a:ext cx="1968903" cy="1968903"/>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0A5C0"/>
            </a:solidFill>
          </p:spPr>
        </p:sp>
      </p:grpSp>
      <p:sp>
        <p:nvSpPr>
          <p:cNvPr id="6" name="Freeform 6"/>
          <p:cNvSpPr/>
          <p:nvPr/>
        </p:nvSpPr>
        <p:spPr>
          <a:xfrm rot="-5400000">
            <a:off x="271174" y="696718"/>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sp>
        <p:nvSpPr>
          <p:cNvPr id="7" name="Freeform 7"/>
          <p:cNvSpPr/>
          <p:nvPr/>
        </p:nvSpPr>
        <p:spPr>
          <a:xfrm>
            <a:off x="553639" y="4062809"/>
            <a:ext cx="6455867" cy="5326439"/>
          </a:xfrm>
          <a:custGeom>
            <a:avLst/>
            <a:gdLst/>
            <a:ahLst/>
            <a:cxnLst/>
            <a:rect l="l" t="t" r="r" b="b"/>
            <a:pathLst>
              <a:path w="6455867" h="5326439">
                <a:moveTo>
                  <a:pt x="0" y="0"/>
                </a:moveTo>
                <a:lnTo>
                  <a:pt x="6455867" y="0"/>
                </a:lnTo>
                <a:lnTo>
                  <a:pt x="6455867" y="5326439"/>
                </a:lnTo>
                <a:lnTo>
                  <a:pt x="0" y="5326439"/>
                </a:lnTo>
                <a:lnTo>
                  <a:pt x="0" y="0"/>
                </a:lnTo>
                <a:close/>
              </a:path>
            </a:pathLst>
          </a:custGeom>
          <a:blipFill>
            <a:blip r:embed="rId8"/>
            <a:stretch>
              <a:fillRect/>
            </a:stretch>
          </a:blipFill>
        </p:spPr>
      </p:sp>
      <p:sp>
        <p:nvSpPr>
          <p:cNvPr id="8" name="Freeform 8"/>
          <p:cNvSpPr/>
          <p:nvPr/>
        </p:nvSpPr>
        <p:spPr>
          <a:xfrm>
            <a:off x="7707602" y="4062809"/>
            <a:ext cx="10310192" cy="2161381"/>
          </a:xfrm>
          <a:custGeom>
            <a:avLst/>
            <a:gdLst/>
            <a:ahLst/>
            <a:cxnLst/>
            <a:rect l="l" t="t" r="r" b="b"/>
            <a:pathLst>
              <a:path w="10310192" h="2161381">
                <a:moveTo>
                  <a:pt x="0" y="0"/>
                </a:moveTo>
                <a:lnTo>
                  <a:pt x="10310192" y="0"/>
                </a:lnTo>
                <a:lnTo>
                  <a:pt x="10310192" y="2161382"/>
                </a:lnTo>
                <a:lnTo>
                  <a:pt x="0" y="2161382"/>
                </a:lnTo>
                <a:lnTo>
                  <a:pt x="0" y="0"/>
                </a:lnTo>
                <a:close/>
              </a:path>
            </a:pathLst>
          </a:custGeom>
          <a:blipFill>
            <a:blip r:embed="rId9"/>
            <a:stretch>
              <a:fillRect/>
            </a:stretch>
          </a:blipFill>
        </p:spPr>
      </p:sp>
      <p:sp>
        <p:nvSpPr>
          <p:cNvPr id="9" name="TextBox 9"/>
          <p:cNvSpPr txBox="1"/>
          <p:nvPr/>
        </p:nvSpPr>
        <p:spPr>
          <a:xfrm>
            <a:off x="773950" y="1544613"/>
            <a:ext cx="17653771" cy="1981200"/>
          </a:xfrm>
          <a:prstGeom prst="rect">
            <a:avLst/>
          </a:prstGeom>
        </p:spPr>
        <p:txBody>
          <a:bodyPr lIns="0" tIns="0" rIns="0" bIns="0" rtlCol="0" anchor="t">
            <a:spAutoFit/>
          </a:bodyPr>
          <a:lstStyle/>
          <a:p>
            <a:pPr>
              <a:lnSpc>
                <a:spcPts val="5250"/>
              </a:lnSpc>
            </a:pPr>
            <a:r>
              <a:rPr lang="en-US" sz="3500">
                <a:solidFill>
                  <a:srgbClr val="000000"/>
                </a:solidFill>
                <a:latin typeface="Maven Pro"/>
              </a:rPr>
              <a:t>Có hai lệnh được sử dụng phổ biến để khám phá dữ liệu, đó là:</a:t>
            </a:r>
          </a:p>
          <a:p>
            <a:pPr>
              <a:lnSpc>
                <a:spcPts val="5250"/>
              </a:lnSpc>
            </a:pPr>
            <a:r>
              <a:rPr lang="en-US" sz="3500">
                <a:solidFill>
                  <a:srgbClr val="000000"/>
                </a:solidFill>
                <a:latin typeface="Maven Pro Bold"/>
              </a:rPr>
              <a:t>head()</a:t>
            </a:r>
            <a:r>
              <a:rPr lang="en-US" sz="3500">
                <a:solidFill>
                  <a:srgbClr val="000000"/>
                </a:solidFill>
                <a:latin typeface="Maven Pro"/>
              </a:rPr>
              <a:t> - Xem một số hàng đầu tiên của bộ dữ liệu</a:t>
            </a:r>
          </a:p>
          <a:p>
            <a:pPr>
              <a:lnSpc>
                <a:spcPts val="5250"/>
              </a:lnSpc>
              <a:spcBef>
                <a:spcPct val="0"/>
              </a:spcBef>
            </a:pPr>
            <a:r>
              <a:rPr lang="en-US" sz="3500">
                <a:solidFill>
                  <a:srgbClr val="000000"/>
                </a:solidFill>
                <a:latin typeface="Maven Pro Bold"/>
              </a:rPr>
              <a:t>info() </a:t>
            </a:r>
            <a:r>
              <a:rPr lang="en-US" sz="3500">
                <a:solidFill>
                  <a:srgbClr val="000000"/>
                </a:solidFill>
                <a:latin typeface="Maven Pro"/>
              </a:rPr>
              <a:t>- Cung cấp thông tin tóm tắt của dữ liệu.</a:t>
            </a:r>
          </a:p>
        </p:txBody>
      </p:sp>
      <p:sp>
        <p:nvSpPr>
          <p:cNvPr id="10" name="TextBox 10"/>
          <p:cNvSpPr txBox="1"/>
          <p:nvPr/>
        </p:nvSpPr>
        <p:spPr>
          <a:xfrm>
            <a:off x="-157433" y="328528"/>
            <a:ext cx="9301433" cy="615949"/>
          </a:xfrm>
          <a:prstGeom prst="rect">
            <a:avLst/>
          </a:prstGeom>
        </p:spPr>
        <p:txBody>
          <a:bodyPr lIns="0" tIns="0" rIns="0" bIns="0" rtlCol="0" anchor="t">
            <a:spAutoFit/>
          </a:bodyPr>
          <a:lstStyle/>
          <a:p>
            <a:pPr algn="ctr">
              <a:lnSpc>
                <a:spcPts val="4900"/>
              </a:lnSpc>
              <a:spcBef>
                <a:spcPct val="0"/>
              </a:spcBef>
            </a:pPr>
            <a:r>
              <a:rPr lang="en-US" sz="3500">
                <a:solidFill>
                  <a:srgbClr val="1B3641"/>
                </a:solidFill>
                <a:latin typeface="Maven Pro Medium"/>
              </a:rPr>
              <a:t>PHÂN TÍCH KHÁM PHÁ (EDA)</a:t>
            </a:r>
          </a:p>
        </p:txBody>
      </p:sp>
      <p:sp>
        <p:nvSpPr>
          <p:cNvPr id="11" name="TextBox 11"/>
          <p:cNvSpPr txBox="1"/>
          <p:nvPr/>
        </p:nvSpPr>
        <p:spPr>
          <a:xfrm>
            <a:off x="8992887" y="6610350"/>
            <a:ext cx="8266413" cy="2647950"/>
          </a:xfrm>
          <a:prstGeom prst="rect">
            <a:avLst/>
          </a:prstGeom>
        </p:spPr>
        <p:txBody>
          <a:bodyPr lIns="0" tIns="0" rIns="0" bIns="0" rtlCol="0" anchor="t">
            <a:spAutoFit/>
          </a:bodyPr>
          <a:lstStyle/>
          <a:p>
            <a:pPr algn="ctr">
              <a:lnSpc>
                <a:spcPts val="5250"/>
              </a:lnSpc>
              <a:spcBef>
                <a:spcPct val="0"/>
              </a:spcBef>
            </a:pPr>
            <a:r>
              <a:rPr lang="en-US" sz="3500">
                <a:solidFill>
                  <a:srgbClr val="000000"/>
                </a:solidFill>
                <a:latin typeface="Maven Pro"/>
              </a:rPr>
              <a:t>Bỏ 2 thuộc tính salary và salary_currency vì đã có thuộc tính salary_in_USD chuyển tiền lương về chung một đơn vị tiền là USD.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4" name="Group 4"/>
          <p:cNvGrpSpPr/>
          <p:nvPr/>
        </p:nvGrpSpPr>
        <p:grpSpPr>
          <a:xfrm>
            <a:off x="-940203" y="-309990"/>
            <a:ext cx="1968903" cy="1968903"/>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0A5C0"/>
            </a:solidFill>
          </p:spPr>
        </p:sp>
      </p:grpSp>
      <p:sp>
        <p:nvSpPr>
          <p:cNvPr id="6" name="Freeform 6"/>
          <p:cNvSpPr/>
          <p:nvPr/>
        </p:nvSpPr>
        <p:spPr>
          <a:xfrm rot="-5400000">
            <a:off x="271174" y="696718"/>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sp>
        <p:nvSpPr>
          <p:cNvPr id="7" name="Freeform 7"/>
          <p:cNvSpPr/>
          <p:nvPr/>
        </p:nvSpPr>
        <p:spPr>
          <a:xfrm>
            <a:off x="1028700" y="2560198"/>
            <a:ext cx="6685578" cy="5332778"/>
          </a:xfrm>
          <a:custGeom>
            <a:avLst/>
            <a:gdLst/>
            <a:ahLst/>
            <a:cxnLst/>
            <a:rect l="l" t="t" r="r" b="b"/>
            <a:pathLst>
              <a:path w="6685578" h="5332778">
                <a:moveTo>
                  <a:pt x="0" y="0"/>
                </a:moveTo>
                <a:lnTo>
                  <a:pt x="6685578" y="0"/>
                </a:lnTo>
                <a:lnTo>
                  <a:pt x="6685578" y="5332778"/>
                </a:lnTo>
                <a:lnTo>
                  <a:pt x="0" y="5332778"/>
                </a:lnTo>
                <a:lnTo>
                  <a:pt x="0" y="0"/>
                </a:lnTo>
                <a:close/>
              </a:path>
            </a:pathLst>
          </a:custGeom>
          <a:blipFill>
            <a:blip r:embed="rId8"/>
            <a:stretch>
              <a:fillRect/>
            </a:stretch>
          </a:blipFill>
        </p:spPr>
      </p:sp>
      <p:sp>
        <p:nvSpPr>
          <p:cNvPr id="8" name="TextBox 8"/>
          <p:cNvSpPr txBox="1"/>
          <p:nvPr/>
        </p:nvSpPr>
        <p:spPr>
          <a:xfrm>
            <a:off x="-157433" y="328528"/>
            <a:ext cx="9301433" cy="615949"/>
          </a:xfrm>
          <a:prstGeom prst="rect">
            <a:avLst/>
          </a:prstGeom>
        </p:spPr>
        <p:txBody>
          <a:bodyPr lIns="0" tIns="0" rIns="0" bIns="0" rtlCol="0" anchor="t">
            <a:spAutoFit/>
          </a:bodyPr>
          <a:lstStyle/>
          <a:p>
            <a:pPr algn="ctr">
              <a:lnSpc>
                <a:spcPts val="4900"/>
              </a:lnSpc>
              <a:spcBef>
                <a:spcPct val="0"/>
              </a:spcBef>
            </a:pPr>
            <a:r>
              <a:rPr lang="en-US" sz="3500">
                <a:solidFill>
                  <a:srgbClr val="1B3641"/>
                </a:solidFill>
                <a:latin typeface="Maven Pro Medium"/>
              </a:rPr>
              <a:t>PHÂN TÍCH KHÁM PHÁ (EDA)</a:t>
            </a:r>
          </a:p>
        </p:txBody>
      </p:sp>
      <p:sp>
        <p:nvSpPr>
          <p:cNvPr id="9" name="TextBox 9"/>
          <p:cNvSpPr txBox="1"/>
          <p:nvPr/>
        </p:nvSpPr>
        <p:spPr>
          <a:xfrm>
            <a:off x="9144000" y="2845337"/>
            <a:ext cx="7602731" cy="4078039"/>
          </a:xfrm>
          <a:prstGeom prst="rect">
            <a:avLst/>
          </a:prstGeom>
        </p:spPr>
        <p:txBody>
          <a:bodyPr lIns="0" tIns="0" rIns="0" bIns="0" rtlCol="0" anchor="t">
            <a:spAutoFit/>
          </a:bodyPr>
          <a:lstStyle/>
          <a:p>
            <a:pPr marL="457200" indent="-457200" algn="just">
              <a:lnSpc>
                <a:spcPts val="5250"/>
              </a:lnSpc>
              <a:spcBef>
                <a:spcPct val="0"/>
              </a:spcBef>
              <a:buFont typeface="Arial" panose="020B0604020202020204" pitchFamily="34" charset="0"/>
              <a:buChar char="•"/>
            </a:pPr>
            <a:r>
              <a:rPr lang="en-US" sz="3500" dirty="0" smtClean="0">
                <a:solidFill>
                  <a:srgbClr val="1B3641"/>
                </a:solidFill>
                <a:latin typeface="Maven Pro"/>
              </a:rPr>
              <a:t>Đổi </a:t>
            </a:r>
            <a:r>
              <a:rPr lang="en-US" sz="3500" dirty="0" err="1" smtClean="0">
                <a:solidFill>
                  <a:srgbClr val="1B3641"/>
                </a:solidFill>
                <a:latin typeface="Maven Pro"/>
              </a:rPr>
              <a:t>những</a:t>
            </a:r>
            <a:r>
              <a:rPr lang="en-US" sz="3500" dirty="0" smtClean="0">
                <a:solidFill>
                  <a:srgbClr val="1B3641"/>
                </a:solidFill>
                <a:latin typeface="Maven Pro"/>
              </a:rPr>
              <a:t> </a:t>
            </a:r>
            <a:r>
              <a:rPr lang="en-US" sz="3500" dirty="0" err="1">
                <a:solidFill>
                  <a:srgbClr val="1B3641"/>
                </a:solidFill>
                <a:latin typeface="Maven Pro"/>
              </a:rPr>
              <a:t>thuộc</a:t>
            </a:r>
            <a:r>
              <a:rPr lang="en-US" sz="3500" dirty="0">
                <a:solidFill>
                  <a:srgbClr val="1B3641"/>
                </a:solidFill>
                <a:latin typeface="Maven Pro"/>
              </a:rPr>
              <a:t> tính </a:t>
            </a:r>
            <a:r>
              <a:rPr lang="en-US" sz="3500" dirty="0" err="1">
                <a:solidFill>
                  <a:srgbClr val="1B3641"/>
                </a:solidFill>
                <a:latin typeface="Maven Pro"/>
              </a:rPr>
              <a:t>work_year</a:t>
            </a:r>
            <a:r>
              <a:rPr lang="en-US" sz="3500" dirty="0">
                <a:solidFill>
                  <a:srgbClr val="1B3641"/>
                </a:solidFill>
                <a:latin typeface="Maven Pro"/>
              </a:rPr>
              <a:t>, </a:t>
            </a:r>
            <a:r>
              <a:rPr lang="en-US" sz="3500" dirty="0" err="1">
                <a:solidFill>
                  <a:srgbClr val="1B3641"/>
                </a:solidFill>
                <a:latin typeface="Maven Pro"/>
              </a:rPr>
              <a:t>remote_ratio</a:t>
            </a:r>
            <a:r>
              <a:rPr lang="en-US" sz="3500" dirty="0">
                <a:solidFill>
                  <a:srgbClr val="1B3641"/>
                </a:solidFill>
                <a:latin typeface="Maven Pro"/>
              </a:rPr>
              <a:t> thành </a:t>
            </a:r>
            <a:r>
              <a:rPr lang="en-US" sz="3500" dirty="0" err="1">
                <a:solidFill>
                  <a:srgbClr val="1B3641"/>
                </a:solidFill>
                <a:latin typeface="Maven Pro"/>
              </a:rPr>
              <a:t>biến</a:t>
            </a:r>
            <a:r>
              <a:rPr lang="en-US" sz="3500" dirty="0">
                <a:solidFill>
                  <a:srgbClr val="1B3641"/>
                </a:solidFill>
                <a:latin typeface="Maven Pro"/>
              </a:rPr>
              <a:t> </a:t>
            </a:r>
            <a:r>
              <a:rPr lang="en-US" sz="3500" dirty="0" err="1">
                <a:solidFill>
                  <a:srgbClr val="1B3641"/>
                </a:solidFill>
                <a:latin typeface="Maven Pro"/>
              </a:rPr>
              <a:t>phân</a:t>
            </a:r>
            <a:r>
              <a:rPr lang="en-US" sz="3500" dirty="0">
                <a:solidFill>
                  <a:srgbClr val="1B3641"/>
                </a:solidFill>
                <a:latin typeface="Maven Pro"/>
              </a:rPr>
              <a:t> </a:t>
            </a:r>
            <a:r>
              <a:rPr lang="en-US" sz="3500" dirty="0" err="1">
                <a:solidFill>
                  <a:srgbClr val="1B3641"/>
                </a:solidFill>
                <a:latin typeface="Maven Pro"/>
              </a:rPr>
              <a:t>loại</a:t>
            </a:r>
            <a:r>
              <a:rPr lang="en-US" sz="3500" dirty="0">
                <a:solidFill>
                  <a:srgbClr val="1B3641"/>
                </a:solidFill>
                <a:latin typeface="Maven Pro"/>
              </a:rPr>
              <a:t> </a:t>
            </a:r>
            <a:r>
              <a:rPr lang="en-US" sz="3500" dirty="0" err="1" smtClean="0">
                <a:solidFill>
                  <a:srgbClr val="1B3641"/>
                </a:solidFill>
                <a:latin typeface="Maven Pro"/>
              </a:rPr>
              <a:t>vì</a:t>
            </a:r>
            <a:r>
              <a:rPr lang="en-US" sz="3500" dirty="0" smtClean="0">
                <a:solidFill>
                  <a:srgbClr val="1B3641"/>
                </a:solidFill>
                <a:latin typeface="Maven Pro"/>
              </a:rPr>
              <a:t> </a:t>
            </a:r>
            <a:r>
              <a:rPr lang="en-US" sz="3500" dirty="0">
                <a:solidFill>
                  <a:srgbClr val="1B3641"/>
                </a:solidFill>
                <a:latin typeface="Maven Pro"/>
              </a:rPr>
              <a:t>các </a:t>
            </a:r>
            <a:r>
              <a:rPr lang="en-US" sz="3500" dirty="0" err="1">
                <a:solidFill>
                  <a:srgbClr val="1B3641"/>
                </a:solidFill>
                <a:latin typeface="Maven Pro"/>
              </a:rPr>
              <a:t>biến</a:t>
            </a:r>
            <a:r>
              <a:rPr lang="en-US" sz="3500" dirty="0">
                <a:solidFill>
                  <a:srgbClr val="1B3641"/>
                </a:solidFill>
                <a:latin typeface="Maven Pro"/>
              </a:rPr>
              <a:t> này có </a:t>
            </a:r>
            <a:r>
              <a:rPr lang="en-US" sz="3500" dirty="0" err="1">
                <a:solidFill>
                  <a:srgbClr val="1B3641"/>
                </a:solidFill>
                <a:latin typeface="Maven Pro"/>
              </a:rPr>
              <a:t>ít</a:t>
            </a:r>
            <a:r>
              <a:rPr lang="en-US" sz="3500" dirty="0">
                <a:solidFill>
                  <a:srgbClr val="1B3641"/>
                </a:solidFill>
                <a:latin typeface="Maven Pro"/>
              </a:rPr>
              <a:t> danh </a:t>
            </a:r>
            <a:r>
              <a:rPr lang="en-US" sz="3500" dirty="0" err="1" smtClean="0">
                <a:solidFill>
                  <a:srgbClr val="1B3641"/>
                </a:solidFill>
                <a:latin typeface="Maven Pro"/>
              </a:rPr>
              <a:t>mục</a:t>
            </a:r>
            <a:r>
              <a:rPr lang="en-US" sz="3500" dirty="0" smtClean="0">
                <a:solidFill>
                  <a:srgbClr val="1B3641"/>
                </a:solidFill>
                <a:latin typeface="Maven Pro"/>
              </a:rPr>
              <a:t>.</a:t>
            </a:r>
          </a:p>
          <a:p>
            <a:pPr marL="457200" indent="-457200" algn="just">
              <a:lnSpc>
                <a:spcPts val="5250"/>
              </a:lnSpc>
              <a:spcBef>
                <a:spcPct val="0"/>
              </a:spcBef>
              <a:buFont typeface="Arial" panose="020B0604020202020204" pitchFamily="34" charset="0"/>
              <a:buChar char="•"/>
            </a:pPr>
            <a:r>
              <a:rPr lang="en-US" sz="3500" dirty="0" smtClean="0">
                <a:solidFill>
                  <a:srgbClr val="1B3641"/>
                </a:solidFill>
                <a:latin typeface="Maven Pro"/>
              </a:rPr>
              <a:t>Đổi </a:t>
            </a:r>
            <a:r>
              <a:rPr lang="en-US" sz="3500" dirty="0">
                <a:solidFill>
                  <a:srgbClr val="1B3641"/>
                </a:solidFill>
                <a:latin typeface="Maven Pro"/>
              </a:rPr>
              <a:t>giá </a:t>
            </a:r>
            <a:r>
              <a:rPr lang="en-US" sz="3500" dirty="0" err="1">
                <a:solidFill>
                  <a:srgbClr val="1B3641"/>
                </a:solidFill>
                <a:latin typeface="Maven Pro"/>
              </a:rPr>
              <a:t>trị</a:t>
            </a:r>
            <a:r>
              <a:rPr lang="en-US" sz="3500" dirty="0">
                <a:solidFill>
                  <a:srgbClr val="1B3641"/>
                </a:solidFill>
                <a:latin typeface="Maven Pro"/>
              </a:rPr>
              <a:t> của các </a:t>
            </a:r>
            <a:r>
              <a:rPr lang="en-US" sz="3500" dirty="0" err="1">
                <a:solidFill>
                  <a:srgbClr val="1B3641"/>
                </a:solidFill>
                <a:latin typeface="Maven Pro"/>
              </a:rPr>
              <a:t>biến</a:t>
            </a:r>
            <a:r>
              <a:rPr lang="en-US" sz="3500" dirty="0">
                <a:solidFill>
                  <a:srgbClr val="1B3641"/>
                </a:solidFill>
                <a:latin typeface="Maven Pro"/>
              </a:rPr>
              <a:t> còn lại để </a:t>
            </a:r>
            <a:r>
              <a:rPr lang="en-US" sz="3500" dirty="0" err="1">
                <a:solidFill>
                  <a:srgbClr val="1B3641"/>
                </a:solidFill>
                <a:latin typeface="Maven Pro"/>
              </a:rPr>
              <a:t>dễ</a:t>
            </a:r>
            <a:r>
              <a:rPr lang="en-US" sz="3500" dirty="0">
                <a:solidFill>
                  <a:srgbClr val="1B3641"/>
                </a:solidFill>
                <a:latin typeface="Maven Pro"/>
              </a:rPr>
              <a:t> trong </a:t>
            </a:r>
            <a:r>
              <a:rPr lang="en-US" sz="3500" dirty="0" err="1">
                <a:solidFill>
                  <a:srgbClr val="1B3641"/>
                </a:solidFill>
                <a:latin typeface="Maven Pro"/>
              </a:rPr>
              <a:t>quan</a:t>
            </a:r>
            <a:r>
              <a:rPr lang="en-US" sz="3500" dirty="0">
                <a:solidFill>
                  <a:srgbClr val="1B3641"/>
                </a:solidFill>
                <a:latin typeface="Maven Pro"/>
              </a:rPr>
              <a:t> </a:t>
            </a:r>
            <a:r>
              <a:rPr lang="en-US" sz="3500" dirty="0" err="1">
                <a:solidFill>
                  <a:srgbClr val="1B3641"/>
                </a:solidFill>
                <a:latin typeface="Maven Pro"/>
              </a:rPr>
              <a:t>sát</a:t>
            </a:r>
            <a:r>
              <a:rPr lang="en-US" sz="3500" dirty="0">
                <a:solidFill>
                  <a:srgbClr val="1B3641"/>
                </a:solidFill>
                <a:latin typeface="Maven Pro"/>
              </a:rPr>
              <a:t> </a:t>
            </a:r>
            <a:r>
              <a:rPr lang="en-US" sz="3500" dirty="0" err="1">
                <a:solidFill>
                  <a:srgbClr val="1B3641"/>
                </a:solidFill>
                <a:latin typeface="Maven Pro"/>
              </a:rPr>
              <a:t>trực</a:t>
            </a:r>
            <a:r>
              <a:rPr lang="en-US" sz="3500" dirty="0">
                <a:solidFill>
                  <a:srgbClr val="1B3641"/>
                </a:solidFill>
                <a:latin typeface="Maven Pro"/>
              </a:rPr>
              <a:t> </a:t>
            </a:r>
            <a:r>
              <a:rPr lang="en-US" sz="3500" dirty="0" err="1">
                <a:solidFill>
                  <a:srgbClr val="1B3641"/>
                </a:solidFill>
                <a:latin typeface="Maven Pro"/>
              </a:rPr>
              <a:t>quan</a:t>
            </a:r>
            <a:r>
              <a:rPr lang="en-US" sz="3500" dirty="0">
                <a:solidFill>
                  <a:srgbClr val="1B3641"/>
                </a:solidFill>
                <a:latin typeface="Maven Pro"/>
              </a:rPr>
              <a:t> dữ </a:t>
            </a:r>
            <a:r>
              <a:rPr lang="en-US" sz="3500" dirty="0" err="1">
                <a:solidFill>
                  <a:srgbClr val="1B3641"/>
                </a:solidFill>
                <a:latin typeface="Maven Pro"/>
              </a:rPr>
              <a:t>liệu</a:t>
            </a:r>
            <a:r>
              <a:rPr lang="en-US" sz="3500" dirty="0">
                <a:solidFill>
                  <a:srgbClr val="1B3641"/>
                </a:solidFill>
                <a:latin typeface="Maven Pro"/>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4" name="Group 4"/>
          <p:cNvGrpSpPr/>
          <p:nvPr/>
        </p:nvGrpSpPr>
        <p:grpSpPr>
          <a:xfrm>
            <a:off x="-940203" y="-309990"/>
            <a:ext cx="1968903" cy="1968903"/>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0A5C0"/>
            </a:solidFill>
          </p:spPr>
        </p:sp>
      </p:grpSp>
      <p:sp>
        <p:nvSpPr>
          <p:cNvPr id="6" name="Freeform 6"/>
          <p:cNvSpPr/>
          <p:nvPr/>
        </p:nvSpPr>
        <p:spPr>
          <a:xfrm rot="-5400000">
            <a:off x="271174" y="696718"/>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sp>
        <p:nvSpPr>
          <p:cNvPr id="7" name="Freeform 7"/>
          <p:cNvSpPr/>
          <p:nvPr/>
        </p:nvSpPr>
        <p:spPr>
          <a:xfrm>
            <a:off x="1028700" y="2560198"/>
            <a:ext cx="6685578" cy="6367531"/>
          </a:xfrm>
          <a:custGeom>
            <a:avLst/>
            <a:gdLst/>
            <a:ahLst/>
            <a:cxnLst/>
            <a:rect l="l" t="t" r="r" b="b"/>
            <a:pathLst>
              <a:path w="6685578" h="6367531">
                <a:moveTo>
                  <a:pt x="0" y="0"/>
                </a:moveTo>
                <a:lnTo>
                  <a:pt x="6685578" y="0"/>
                </a:lnTo>
                <a:lnTo>
                  <a:pt x="6685578" y="6367531"/>
                </a:lnTo>
                <a:lnTo>
                  <a:pt x="0" y="6367531"/>
                </a:lnTo>
                <a:lnTo>
                  <a:pt x="0" y="0"/>
                </a:lnTo>
                <a:close/>
              </a:path>
            </a:pathLst>
          </a:custGeom>
          <a:blipFill>
            <a:blip r:embed="rId8"/>
            <a:stretch>
              <a:fillRect l="-416" t="-15553" r="-416"/>
            </a:stretch>
          </a:blipFill>
        </p:spPr>
      </p:sp>
      <p:sp>
        <p:nvSpPr>
          <p:cNvPr id="8" name="TextBox 8"/>
          <p:cNvSpPr txBox="1"/>
          <p:nvPr/>
        </p:nvSpPr>
        <p:spPr>
          <a:xfrm>
            <a:off x="-157433" y="328528"/>
            <a:ext cx="9301433" cy="615949"/>
          </a:xfrm>
          <a:prstGeom prst="rect">
            <a:avLst/>
          </a:prstGeom>
        </p:spPr>
        <p:txBody>
          <a:bodyPr lIns="0" tIns="0" rIns="0" bIns="0" rtlCol="0" anchor="t">
            <a:spAutoFit/>
          </a:bodyPr>
          <a:lstStyle/>
          <a:p>
            <a:pPr algn="ctr">
              <a:lnSpc>
                <a:spcPts val="4900"/>
              </a:lnSpc>
              <a:spcBef>
                <a:spcPct val="0"/>
              </a:spcBef>
            </a:pPr>
            <a:r>
              <a:rPr lang="en-US" sz="3500">
                <a:solidFill>
                  <a:srgbClr val="1B3641"/>
                </a:solidFill>
                <a:latin typeface="Maven Pro Medium"/>
              </a:rPr>
              <a:t>PHÂN TÍCH KHÁM PHÁ (EDA)</a:t>
            </a:r>
          </a:p>
        </p:txBody>
      </p:sp>
      <p:sp>
        <p:nvSpPr>
          <p:cNvPr id="9" name="TextBox 9"/>
          <p:cNvSpPr txBox="1"/>
          <p:nvPr/>
        </p:nvSpPr>
        <p:spPr>
          <a:xfrm>
            <a:off x="8518837" y="4029464"/>
            <a:ext cx="8977502" cy="1981200"/>
          </a:xfrm>
          <a:prstGeom prst="rect">
            <a:avLst/>
          </a:prstGeom>
        </p:spPr>
        <p:txBody>
          <a:bodyPr lIns="0" tIns="0" rIns="0" bIns="0" rtlCol="0" anchor="t">
            <a:spAutoFit/>
          </a:bodyPr>
          <a:lstStyle/>
          <a:p>
            <a:pPr algn="just">
              <a:lnSpc>
                <a:spcPts val="5250"/>
              </a:lnSpc>
              <a:spcBef>
                <a:spcPct val="0"/>
              </a:spcBef>
            </a:pPr>
            <a:r>
              <a:rPr lang="en-US" sz="3500" dirty="0" err="1">
                <a:solidFill>
                  <a:srgbClr val="1B3641"/>
                </a:solidFill>
                <a:latin typeface="Maven Pro"/>
              </a:rPr>
              <a:t>Kiểm</a:t>
            </a:r>
            <a:r>
              <a:rPr lang="en-US" sz="3500" dirty="0">
                <a:solidFill>
                  <a:srgbClr val="1B3641"/>
                </a:solidFill>
                <a:latin typeface="Maven Pro"/>
              </a:rPr>
              <a:t> tra giá </a:t>
            </a:r>
            <a:r>
              <a:rPr lang="en-US" sz="3500" dirty="0" err="1">
                <a:solidFill>
                  <a:srgbClr val="1B3641"/>
                </a:solidFill>
                <a:latin typeface="Maven Pro"/>
              </a:rPr>
              <a:t>trị</a:t>
            </a:r>
            <a:r>
              <a:rPr lang="en-US" sz="3500" dirty="0">
                <a:solidFill>
                  <a:srgbClr val="1B3641"/>
                </a:solidFill>
                <a:latin typeface="Maven Pro"/>
              </a:rPr>
              <a:t> bị </a:t>
            </a:r>
            <a:r>
              <a:rPr lang="en-US" sz="3500" dirty="0" smtClean="0">
                <a:solidFill>
                  <a:srgbClr val="1B3641"/>
                </a:solidFill>
                <a:latin typeface="Maven Pro"/>
              </a:rPr>
              <a:t>Missing </a:t>
            </a:r>
            <a:r>
              <a:rPr lang="en-US" sz="3500" dirty="0">
                <a:solidFill>
                  <a:srgbClr val="1B3641"/>
                </a:solidFill>
                <a:latin typeface="Maven Pro"/>
              </a:rPr>
              <a:t>value, </a:t>
            </a:r>
            <a:r>
              <a:rPr lang="en-US" sz="3500" dirty="0" err="1">
                <a:solidFill>
                  <a:srgbClr val="1B3641"/>
                </a:solidFill>
                <a:latin typeface="Maven Pro"/>
              </a:rPr>
              <a:t>tuy</a:t>
            </a:r>
            <a:r>
              <a:rPr lang="en-US" sz="3500" dirty="0">
                <a:solidFill>
                  <a:srgbClr val="1B3641"/>
                </a:solidFill>
                <a:latin typeface="Maven Pro"/>
              </a:rPr>
              <a:t> </a:t>
            </a:r>
            <a:r>
              <a:rPr lang="en-US" sz="3500" dirty="0" err="1">
                <a:solidFill>
                  <a:srgbClr val="1B3641"/>
                </a:solidFill>
                <a:latin typeface="Maven Pro"/>
              </a:rPr>
              <a:t>bộ</a:t>
            </a:r>
            <a:r>
              <a:rPr lang="en-US" sz="3500" dirty="0">
                <a:solidFill>
                  <a:srgbClr val="1B3641"/>
                </a:solidFill>
                <a:latin typeface="Maven Pro"/>
              </a:rPr>
              <a:t> dữ </a:t>
            </a:r>
            <a:r>
              <a:rPr lang="en-US" sz="3500" dirty="0" err="1">
                <a:solidFill>
                  <a:srgbClr val="1B3641"/>
                </a:solidFill>
                <a:latin typeface="Maven Pro"/>
              </a:rPr>
              <a:t>liệu</a:t>
            </a:r>
            <a:r>
              <a:rPr lang="en-US" sz="3500" dirty="0">
                <a:solidFill>
                  <a:srgbClr val="1B3641"/>
                </a:solidFill>
                <a:latin typeface="Maven Pro"/>
              </a:rPr>
              <a:t> </a:t>
            </a:r>
            <a:r>
              <a:rPr lang="en-US" sz="3500" dirty="0" err="1">
                <a:solidFill>
                  <a:srgbClr val="1B3641"/>
                </a:solidFill>
                <a:latin typeface="Maven Pro"/>
              </a:rPr>
              <a:t>không</a:t>
            </a:r>
            <a:r>
              <a:rPr lang="en-US" sz="3500" dirty="0">
                <a:solidFill>
                  <a:srgbClr val="1B3641"/>
                </a:solidFill>
                <a:latin typeface="Maven Pro"/>
              </a:rPr>
              <a:t> có Missing Value nhưng có outliers nên ta </a:t>
            </a:r>
            <a:r>
              <a:rPr lang="en-US" sz="3500" dirty="0" err="1">
                <a:solidFill>
                  <a:srgbClr val="1B3641"/>
                </a:solidFill>
                <a:latin typeface="Maven Pro"/>
              </a:rPr>
              <a:t>loại</a:t>
            </a:r>
            <a:r>
              <a:rPr lang="en-US" sz="3500" dirty="0">
                <a:solidFill>
                  <a:srgbClr val="1B3641"/>
                </a:solidFill>
                <a:latin typeface="Maven Pro"/>
              </a:rPr>
              <a:t> bỏ các outliers.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979817" y="917030"/>
            <a:ext cx="8452975" cy="8452941"/>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2499" r="-12499"/>
              </a:stretch>
            </a:blipFill>
          </p:spPr>
        </p:sp>
      </p:grpSp>
      <p:sp>
        <p:nvSpPr>
          <p:cNvPr id="4" name="Freeform 4"/>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rot="-5400000">
            <a:off x="-2990402" y="2708928"/>
            <a:ext cx="9196256" cy="4869145"/>
            <a:chOff x="0" y="0"/>
            <a:chExt cx="2354580" cy="1246680"/>
          </a:xfrm>
        </p:grpSpPr>
        <p:sp>
          <p:nvSpPr>
            <p:cNvPr id="6" name="Freeform 6"/>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sp>
        <p:nvSpPr>
          <p:cNvPr id="7" name="Freeform 7"/>
          <p:cNvSpPr/>
          <p:nvPr/>
        </p:nvSpPr>
        <p:spPr>
          <a:xfrm>
            <a:off x="-500449" y="9070160"/>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8" name="Group 8"/>
          <p:cNvGrpSpPr/>
          <p:nvPr/>
        </p:nvGrpSpPr>
        <p:grpSpPr>
          <a:xfrm>
            <a:off x="16309163" y="8927729"/>
            <a:ext cx="1187175" cy="1187175"/>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10" name="Group 10"/>
          <p:cNvGrpSpPr/>
          <p:nvPr/>
        </p:nvGrpSpPr>
        <p:grpSpPr>
          <a:xfrm>
            <a:off x="2704374" y="9130453"/>
            <a:ext cx="1968903" cy="1968903"/>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12" name="Freeform 12"/>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7">
              <a:extLst>
                <a:ext uri="{96DAC541-7B7A-43D3-8B79-37D633B846F1}">
                  <asvg:svgBlip xmlns:asvg="http://schemas.microsoft.com/office/drawing/2016/SVG/main" xmlns="" r:embed="rId8"/>
                </a:ext>
              </a:extLst>
            </a:blip>
            <a:stretch>
              <a:fillRect r="-49638" b="-235516"/>
            </a:stretch>
          </a:blipFill>
        </p:spPr>
      </p:sp>
      <p:sp>
        <p:nvSpPr>
          <p:cNvPr id="13" name="Freeform 13"/>
          <p:cNvSpPr/>
          <p:nvPr/>
        </p:nvSpPr>
        <p:spPr>
          <a:xfrm rot="-5400000">
            <a:off x="271174" y="696718"/>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7">
              <a:extLst>
                <a:ext uri="{96DAC541-7B7A-43D3-8B79-37D633B846F1}">
                  <asvg:svgBlip xmlns:asvg="http://schemas.microsoft.com/office/drawing/2016/SVG/main" xmlns="" r:embed="rId8"/>
                </a:ext>
              </a:extLst>
            </a:blip>
            <a:stretch>
              <a:fillRect r="-49638" b="-235516"/>
            </a:stretch>
          </a:blipFill>
        </p:spPr>
      </p:sp>
      <p:sp>
        <p:nvSpPr>
          <p:cNvPr id="14" name="TextBox 14"/>
          <p:cNvSpPr txBox="1"/>
          <p:nvPr/>
        </p:nvSpPr>
        <p:spPr>
          <a:xfrm>
            <a:off x="10432792" y="3298825"/>
            <a:ext cx="7855208" cy="3590727"/>
          </a:xfrm>
          <a:prstGeom prst="rect">
            <a:avLst/>
          </a:prstGeom>
        </p:spPr>
        <p:txBody>
          <a:bodyPr lIns="0" tIns="0" rIns="0" bIns="0" rtlCol="0" anchor="t">
            <a:spAutoFit/>
          </a:bodyPr>
          <a:lstStyle/>
          <a:p>
            <a:pPr algn="ctr">
              <a:lnSpc>
                <a:spcPts val="13999"/>
              </a:lnSpc>
              <a:spcBef>
                <a:spcPct val="0"/>
              </a:spcBef>
            </a:pPr>
            <a:r>
              <a:rPr lang="en-US" sz="9999" dirty="0" smtClean="0">
                <a:solidFill>
                  <a:srgbClr val="4B717D"/>
                </a:solidFill>
                <a:latin typeface="Maven Pro Bold"/>
              </a:rPr>
              <a:t>PHÂN TÍCH ĐƠN BIẾN</a:t>
            </a:r>
            <a:endParaRPr lang="en-US" sz="9999" dirty="0">
              <a:solidFill>
                <a:srgbClr val="4B717D"/>
              </a:solidFill>
              <a:latin typeface="Maven Pro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00578" y="1852338"/>
            <a:ext cx="9086843" cy="819150"/>
          </a:xfrm>
          <a:prstGeom prst="rect">
            <a:avLst/>
          </a:prstGeom>
        </p:spPr>
        <p:txBody>
          <a:bodyPr lIns="0" tIns="0" rIns="0" bIns="0" rtlCol="0" anchor="t">
            <a:spAutoFit/>
          </a:bodyPr>
          <a:lstStyle/>
          <a:p>
            <a:pPr algn="ctr">
              <a:lnSpc>
                <a:spcPts val="6000"/>
              </a:lnSpc>
            </a:pPr>
            <a:r>
              <a:rPr lang="en-US" sz="6000">
                <a:solidFill>
                  <a:srgbClr val="1B3641"/>
                </a:solidFill>
                <a:latin typeface="Maven Pro Medium"/>
              </a:rPr>
              <a:t>TIỀN XỬ LÝ DỮ LIỆU</a:t>
            </a:r>
          </a:p>
        </p:txBody>
      </p:sp>
      <p:grpSp>
        <p:nvGrpSpPr>
          <p:cNvPr id="3" name="Group 3"/>
          <p:cNvGrpSpPr/>
          <p:nvPr/>
        </p:nvGrpSpPr>
        <p:grpSpPr>
          <a:xfrm>
            <a:off x="9406712" y="3530943"/>
            <a:ext cx="1997933" cy="1997933"/>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grpSp>
        <p:nvGrpSpPr>
          <p:cNvPr id="5" name="Group 5"/>
          <p:cNvGrpSpPr/>
          <p:nvPr/>
        </p:nvGrpSpPr>
        <p:grpSpPr>
          <a:xfrm>
            <a:off x="1569439" y="5974253"/>
            <a:ext cx="1997933" cy="1997933"/>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grpSp>
        <p:nvGrpSpPr>
          <p:cNvPr id="7" name="Group 7"/>
          <p:cNvGrpSpPr/>
          <p:nvPr/>
        </p:nvGrpSpPr>
        <p:grpSpPr>
          <a:xfrm>
            <a:off x="9406712" y="5974253"/>
            <a:ext cx="1997933" cy="1997933"/>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grpSp>
        <p:nvGrpSpPr>
          <p:cNvPr id="9" name="Group 9"/>
          <p:cNvGrpSpPr/>
          <p:nvPr/>
        </p:nvGrpSpPr>
        <p:grpSpPr>
          <a:xfrm>
            <a:off x="1569439" y="3507365"/>
            <a:ext cx="1997933" cy="1997933"/>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sp>
        <p:nvSpPr>
          <p:cNvPr id="11" name="Freeform 11"/>
          <p:cNvSpPr/>
          <p:nvPr/>
        </p:nvSpPr>
        <p:spPr>
          <a:xfrm>
            <a:off x="1955489" y="3948522"/>
            <a:ext cx="1225832" cy="1007411"/>
          </a:xfrm>
          <a:custGeom>
            <a:avLst/>
            <a:gdLst/>
            <a:ahLst/>
            <a:cxnLst/>
            <a:rect l="l" t="t" r="r" b="b"/>
            <a:pathLst>
              <a:path w="1225832" h="1007411">
                <a:moveTo>
                  <a:pt x="0" y="0"/>
                </a:moveTo>
                <a:lnTo>
                  <a:pt x="1225832" y="0"/>
                </a:lnTo>
                <a:lnTo>
                  <a:pt x="1225832" y="1007411"/>
                </a:lnTo>
                <a:lnTo>
                  <a:pt x="0" y="100741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TextBox 12"/>
          <p:cNvSpPr txBox="1"/>
          <p:nvPr/>
        </p:nvSpPr>
        <p:spPr>
          <a:xfrm>
            <a:off x="3835616" y="4386732"/>
            <a:ext cx="5045672" cy="644260"/>
          </a:xfrm>
          <a:prstGeom prst="rect">
            <a:avLst/>
          </a:prstGeom>
        </p:spPr>
        <p:txBody>
          <a:bodyPr lIns="0" tIns="0" rIns="0" bIns="0" rtlCol="0" anchor="t">
            <a:spAutoFit/>
          </a:bodyPr>
          <a:lstStyle/>
          <a:p>
            <a:pPr>
              <a:lnSpc>
                <a:spcPts val="2499"/>
              </a:lnSpc>
            </a:pPr>
            <a:r>
              <a:rPr lang="en-US" sz="2499">
                <a:solidFill>
                  <a:srgbClr val="000000"/>
                </a:solidFill>
                <a:latin typeface="Maven Pro"/>
              </a:rPr>
              <a:t>Phân tích đơn biến </a:t>
            </a:r>
          </a:p>
          <a:p>
            <a:pPr>
              <a:lnSpc>
                <a:spcPts val="2499"/>
              </a:lnSpc>
              <a:spcBef>
                <a:spcPct val="0"/>
              </a:spcBef>
            </a:pPr>
            <a:r>
              <a:rPr lang="en-US" sz="2499">
                <a:solidFill>
                  <a:srgbClr val="000000"/>
                </a:solidFill>
                <a:latin typeface="Maven Pro"/>
              </a:rPr>
              <a:t>Phân tích đa biến</a:t>
            </a:r>
          </a:p>
        </p:txBody>
      </p:sp>
      <p:sp>
        <p:nvSpPr>
          <p:cNvPr id="13" name="TextBox 13"/>
          <p:cNvSpPr txBox="1"/>
          <p:nvPr/>
        </p:nvSpPr>
        <p:spPr>
          <a:xfrm>
            <a:off x="11672889" y="4386732"/>
            <a:ext cx="5045672" cy="644260"/>
          </a:xfrm>
          <a:prstGeom prst="rect">
            <a:avLst/>
          </a:prstGeom>
        </p:spPr>
        <p:txBody>
          <a:bodyPr lIns="0" tIns="0" rIns="0" bIns="0" rtlCol="0" anchor="t">
            <a:spAutoFit/>
          </a:bodyPr>
          <a:lstStyle/>
          <a:p>
            <a:pPr>
              <a:lnSpc>
                <a:spcPts val="2499"/>
              </a:lnSpc>
            </a:pPr>
            <a:r>
              <a:rPr lang="en-US" sz="2499">
                <a:solidFill>
                  <a:srgbClr val="000000"/>
                </a:solidFill>
                <a:latin typeface="Maven Pro"/>
              </a:rPr>
              <a:t>Giảm chiều</a:t>
            </a:r>
          </a:p>
          <a:p>
            <a:pPr>
              <a:lnSpc>
                <a:spcPts val="2499"/>
              </a:lnSpc>
              <a:spcBef>
                <a:spcPct val="0"/>
              </a:spcBef>
            </a:pPr>
            <a:endParaRPr lang="en-US" sz="2499">
              <a:solidFill>
                <a:srgbClr val="000000"/>
              </a:solidFill>
              <a:latin typeface="Maven Pro"/>
            </a:endParaRPr>
          </a:p>
        </p:txBody>
      </p:sp>
      <p:sp>
        <p:nvSpPr>
          <p:cNvPr id="14" name="TextBox 14"/>
          <p:cNvSpPr txBox="1"/>
          <p:nvPr/>
        </p:nvSpPr>
        <p:spPr>
          <a:xfrm>
            <a:off x="3835616" y="6830042"/>
            <a:ext cx="5045672" cy="958453"/>
          </a:xfrm>
          <a:prstGeom prst="rect">
            <a:avLst/>
          </a:prstGeom>
        </p:spPr>
        <p:txBody>
          <a:bodyPr lIns="0" tIns="0" rIns="0" bIns="0" rtlCol="0" anchor="t">
            <a:spAutoFit/>
          </a:bodyPr>
          <a:lstStyle/>
          <a:p>
            <a:pPr>
              <a:lnSpc>
                <a:spcPts val="2499"/>
              </a:lnSpc>
            </a:pPr>
            <a:r>
              <a:rPr lang="en-US" sz="2499">
                <a:solidFill>
                  <a:srgbClr val="000000"/>
                </a:solidFill>
                <a:latin typeface="Maven Pro"/>
              </a:rPr>
              <a:t>Xử lý dữ liệu bị thiếu</a:t>
            </a:r>
          </a:p>
          <a:p>
            <a:pPr>
              <a:lnSpc>
                <a:spcPts val="2499"/>
              </a:lnSpc>
            </a:pPr>
            <a:r>
              <a:rPr lang="en-US" sz="2499">
                <a:solidFill>
                  <a:srgbClr val="000000"/>
                </a:solidFill>
                <a:latin typeface="Maven Pro"/>
              </a:rPr>
              <a:t>Xử lý dữ liệu bị nhiễu</a:t>
            </a:r>
          </a:p>
          <a:p>
            <a:pPr>
              <a:lnSpc>
                <a:spcPts val="2499"/>
              </a:lnSpc>
              <a:spcBef>
                <a:spcPct val="0"/>
              </a:spcBef>
            </a:pPr>
            <a:endParaRPr lang="en-US" sz="2499">
              <a:solidFill>
                <a:srgbClr val="000000"/>
              </a:solidFill>
              <a:latin typeface="Maven Pro"/>
            </a:endParaRPr>
          </a:p>
        </p:txBody>
      </p:sp>
      <p:sp>
        <p:nvSpPr>
          <p:cNvPr id="15" name="TextBox 15"/>
          <p:cNvSpPr txBox="1"/>
          <p:nvPr/>
        </p:nvSpPr>
        <p:spPr>
          <a:xfrm>
            <a:off x="11672889" y="6830042"/>
            <a:ext cx="5045672" cy="958453"/>
          </a:xfrm>
          <a:prstGeom prst="rect">
            <a:avLst/>
          </a:prstGeom>
        </p:spPr>
        <p:txBody>
          <a:bodyPr lIns="0" tIns="0" rIns="0" bIns="0" rtlCol="0" anchor="t">
            <a:spAutoFit/>
          </a:bodyPr>
          <a:lstStyle/>
          <a:p>
            <a:pPr>
              <a:lnSpc>
                <a:spcPts val="2499"/>
              </a:lnSpc>
            </a:pPr>
            <a:r>
              <a:rPr lang="en-US" sz="2499">
                <a:solidFill>
                  <a:srgbClr val="000000"/>
                </a:solidFill>
                <a:latin typeface="Maven Pro"/>
              </a:rPr>
              <a:t>Chuẩn hóa</a:t>
            </a:r>
          </a:p>
          <a:p>
            <a:pPr>
              <a:lnSpc>
                <a:spcPts val="2499"/>
              </a:lnSpc>
            </a:pPr>
            <a:r>
              <a:rPr lang="en-US" sz="2499">
                <a:solidFill>
                  <a:srgbClr val="000000"/>
                </a:solidFill>
                <a:latin typeface="Maven Pro"/>
              </a:rPr>
              <a:t>Rời rạc hóa</a:t>
            </a:r>
          </a:p>
          <a:p>
            <a:pPr>
              <a:lnSpc>
                <a:spcPts val="2499"/>
              </a:lnSpc>
              <a:spcBef>
                <a:spcPct val="0"/>
              </a:spcBef>
            </a:pPr>
            <a:r>
              <a:rPr lang="en-US" sz="2499">
                <a:solidFill>
                  <a:srgbClr val="000000"/>
                </a:solidFill>
                <a:latin typeface="Maven Pro"/>
              </a:rPr>
              <a:t>Ánh xạ</a:t>
            </a:r>
          </a:p>
        </p:txBody>
      </p:sp>
      <p:sp>
        <p:nvSpPr>
          <p:cNvPr id="16" name="TextBox 16"/>
          <p:cNvSpPr txBox="1"/>
          <p:nvPr/>
        </p:nvSpPr>
        <p:spPr>
          <a:xfrm>
            <a:off x="3835616" y="3766434"/>
            <a:ext cx="4289467" cy="883920"/>
          </a:xfrm>
          <a:prstGeom prst="rect">
            <a:avLst/>
          </a:prstGeom>
        </p:spPr>
        <p:txBody>
          <a:bodyPr lIns="0" tIns="0" rIns="0" bIns="0" rtlCol="0" anchor="t">
            <a:spAutoFit/>
          </a:bodyPr>
          <a:lstStyle/>
          <a:p>
            <a:pPr>
              <a:lnSpc>
                <a:spcPts val="3300"/>
              </a:lnSpc>
            </a:pPr>
            <a:r>
              <a:rPr lang="en-US" sz="3300">
                <a:solidFill>
                  <a:srgbClr val="000000"/>
                </a:solidFill>
                <a:latin typeface="Maven Pro Medium"/>
              </a:rPr>
              <a:t>THĂM DÒ DỮ LIỆU</a:t>
            </a:r>
          </a:p>
          <a:p>
            <a:pPr>
              <a:lnSpc>
                <a:spcPts val="3300"/>
              </a:lnSpc>
              <a:spcBef>
                <a:spcPct val="0"/>
              </a:spcBef>
            </a:pPr>
            <a:endParaRPr lang="en-US" sz="3300">
              <a:solidFill>
                <a:srgbClr val="000000"/>
              </a:solidFill>
              <a:latin typeface="Maven Pro Medium"/>
            </a:endParaRPr>
          </a:p>
        </p:txBody>
      </p:sp>
      <p:sp>
        <p:nvSpPr>
          <p:cNvPr id="17" name="TextBox 17"/>
          <p:cNvSpPr txBox="1"/>
          <p:nvPr/>
        </p:nvSpPr>
        <p:spPr>
          <a:xfrm>
            <a:off x="11672889" y="3766434"/>
            <a:ext cx="4636274" cy="883920"/>
          </a:xfrm>
          <a:prstGeom prst="rect">
            <a:avLst/>
          </a:prstGeom>
        </p:spPr>
        <p:txBody>
          <a:bodyPr lIns="0" tIns="0" rIns="0" bIns="0" rtlCol="0" anchor="t">
            <a:spAutoFit/>
          </a:bodyPr>
          <a:lstStyle/>
          <a:p>
            <a:pPr>
              <a:lnSpc>
                <a:spcPts val="3300"/>
              </a:lnSpc>
            </a:pPr>
            <a:r>
              <a:rPr lang="en-US" sz="3300">
                <a:solidFill>
                  <a:srgbClr val="000000"/>
                </a:solidFill>
                <a:latin typeface="Maven Pro Medium"/>
              </a:rPr>
              <a:t>THU GỌN DỮ LIỆU</a:t>
            </a:r>
          </a:p>
          <a:p>
            <a:pPr>
              <a:lnSpc>
                <a:spcPts val="3300"/>
              </a:lnSpc>
              <a:spcBef>
                <a:spcPct val="0"/>
              </a:spcBef>
            </a:pPr>
            <a:endParaRPr lang="en-US" sz="3300">
              <a:solidFill>
                <a:srgbClr val="000000"/>
              </a:solidFill>
              <a:latin typeface="Maven Pro Medium"/>
            </a:endParaRPr>
          </a:p>
        </p:txBody>
      </p:sp>
      <p:sp>
        <p:nvSpPr>
          <p:cNvPr id="18" name="TextBox 18"/>
          <p:cNvSpPr txBox="1"/>
          <p:nvPr/>
        </p:nvSpPr>
        <p:spPr>
          <a:xfrm>
            <a:off x="3835616" y="6209744"/>
            <a:ext cx="4524721" cy="883920"/>
          </a:xfrm>
          <a:prstGeom prst="rect">
            <a:avLst/>
          </a:prstGeom>
        </p:spPr>
        <p:txBody>
          <a:bodyPr lIns="0" tIns="0" rIns="0" bIns="0" rtlCol="0" anchor="t">
            <a:spAutoFit/>
          </a:bodyPr>
          <a:lstStyle/>
          <a:p>
            <a:pPr>
              <a:lnSpc>
                <a:spcPts val="3300"/>
              </a:lnSpc>
            </a:pPr>
            <a:r>
              <a:rPr lang="en-US" sz="3300">
                <a:solidFill>
                  <a:srgbClr val="000000"/>
                </a:solidFill>
                <a:latin typeface="Maven Pro Medium"/>
              </a:rPr>
              <a:t>LÀM SẠCH DỮ LIỆU</a:t>
            </a:r>
          </a:p>
          <a:p>
            <a:pPr>
              <a:lnSpc>
                <a:spcPts val="3300"/>
              </a:lnSpc>
              <a:spcBef>
                <a:spcPct val="0"/>
              </a:spcBef>
            </a:pPr>
            <a:endParaRPr lang="en-US" sz="3300">
              <a:solidFill>
                <a:srgbClr val="000000"/>
              </a:solidFill>
              <a:latin typeface="Maven Pro Medium"/>
            </a:endParaRPr>
          </a:p>
        </p:txBody>
      </p:sp>
      <p:sp>
        <p:nvSpPr>
          <p:cNvPr id="19" name="TextBox 19"/>
          <p:cNvSpPr txBox="1"/>
          <p:nvPr/>
        </p:nvSpPr>
        <p:spPr>
          <a:xfrm>
            <a:off x="11672889" y="6209744"/>
            <a:ext cx="5823449" cy="883920"/>
          </a:xfrm>
          <a:prstGeom prst="rect">
            <a:avLst/>
          </a:prstGeom>
        </p:spPr>
        <p:txBody>
          <a:bodyPr lIns="0" tIns="0" rIns="0" bIns="0" rtlCol="0" anchor="t">
            <a:spAutoFit/>
          </a:bodyPr>
          <a:lstStyle/>
          <a:p>
            <a:pPr>
              <a:lnSpc>
                <a:spcPts val="3300"/>
              </a:lnSpc>
            </a:pPr>
            <a:r>
              <a:rPr lang="en-US" sz="3300">
                <a:solidFill>
                  <a:srgbClr val="000000"/>
                </a:solidFill>
                <a:latin typeface="Maven Pro Medium"/>
              </a:rPr>
              <a:t>CHUYỂN DẠNG DỮ LIỆU</a:t>
            </a:r>
          </a:p>
          <a:p>
            <a:pPr>
              <a:lnSpc>
                <a:spcPts val="3300"/>
              </a:lnSpc>
              <a:spcBef>
                <a:spcPct val="0"/>
              </a:spcBef>
            </a:pPr>
            <a:endParaRPr lang="en-US" sz="3300">
              <a:solidFill>
                <a:srgbClr val="000000"/>
              </a:solidFill>
              <a:latin typeface="Maven Pro Medium"/>
            </a:endParaRPr>
          </a:p>
        </p:txBody>
      </p:sp>
      <p:grpSp>
        <p:nvGrpSpPr>
          <p:cNvPr id="20" name="Group 20"/>
          <p:cNvGrpSpPr/>
          <p:nvPr/>
        </p:nvGrpSpPr>
        <p:grpSpPr>
          <a:xfrm rot="-5400000">
            <a:off x="-2241079" y="-1596369"/>
            <a:ext cx="6030058" cy="3192737"/>
            <a:chOff x="0" y="0"/>
            <a:chExt cx="2354580" cy="1246680"/>
          </a:xfrm>
        </p:grpSpPr>
        <p:sp>
          <p:nvSpPr>
            <p:cNvPr id="21" name="Freeform 21"/>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sp>
        <p:nvSpPr>
          <p:cNvPr id="22" name="Freeform 22"/>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23" name="Group 23"/>
          <p:cNvGrpSpPr/>
          <p:nvPr/>
        </p:nvGrpSpPr>
        <p:grpSpPr>
          <a:xfrm>
            <a:off x="16309163" y="8927729"/>
            <a:ext cx="1187175" cy="1187175"/>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25" name="Group 25"/>
          <p:cNvGrpSpPr/>
          <p:nvPr/>
        </p:nvGrpSpPr>
        <p:grpSpPr>
          <a:xfrm>
            <a:off x="1934124" y="9559322"/>
            <a:ext cx="1802087" cy="1802087"/>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27" name="Freeform 27"/>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sp>
        <p:nvSpPr>
          <p:cNvPr id="28" name="Freeform 28"/>
          <p:cNvSpPr/>
          <p:nvPr/>
        </p:nvSpPr>
        <p:spPr>
          <a:xfrm rot="-5400000">
            <a:off x="271174" y="585507"/>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sp>
        <p:nvSpPr>
          <p:cNvPr id="29" name="Freeform 29"/>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30" name="Freeform 30"/>
          <p:cNvSpPr/>
          <p:nvPr/>
        </p:nvSpPr>
        <p:spPr>
          <a:xfrm>
            <a:off x="2137104" y="6500609"/>
            <a:ext cx="993663" cy="945222"/>
          </a:xfrm>
          <a:custGeom>
            <a:avLst/>
            <a:gdLst/>
            <a:ahLst/>
            <a:cxnLst/>
            <a:rect l="l" t="t" r="r" b="b"/>
            <a:pathLst>
              <a:path w="993663" h="945222">
                <a:moveTo>
                  <a:pt x="0" y="0"/>
                </a:moveTo>
                <a:lnTo>
                  <a:pt x="993662" y="0"/>
                </a:lnTo>
                <a:lnTo>
                  <a:pt x="993662" y="945221"/>
                </a:lnTo>
                <a:lnTo>
                  <a:pt x="0" y="945221"/>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31" name="Freeform 31"/>
          <p:cNvSpPr/>
          <p:nvPr/>
        </p:nvSpPr>
        <p:spPr>
          <a:xfrm>
            <a:off x="9909055" y="3995996"/>
            <a:ext cx="1193103" cy="1067828"/>
          </a:xfrm>
          <a:custGeom>
            <a:avLst/>
            <a:gdLst/>
            <a:ahLst/>
            <a:cxnLst/>
            <a:rect l="l" t="t" r="r" b="b"/>
            <a:pathLst>
              <a:path w="1193103" h="1067828">
                <a:moveTo>
                  <a:pt x="0" y="0"/>
                </a:moveTo>
                <a:lnTo>
                  <a:pt x="1193104" y="0"/>
                </a:lnTo>
                <a:lnTo>
                  <a:pt x="1193104" y="1067828"/>
                </a:lnTo>
                <a:lnTo>
                  <a:pt x="0" y="1067828"/>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32" name="Freeform 32"/>
          <p:cNvSpPr/>
          <p:nvPr/>
        </p:nvSpPr>
        <p:spPr>
          <a:xfrm>
            <a:off x="9918473" y="6484793"/>
            <a:ext cx="974411" cy="976853"/>
          </a:xfrm>
          <a:custGeom>
            <a:avLst/>
            <a:gdLst/>
            <a:ahLst/>
            <a:cxnLst/>
            <a:rect l="l" t="t" r="r" b="b"/>
            <a:pathLst>
              <a:path w="974411" h="976853">
                <a:moveTo>
                  <a:pt x="0" y="0"/>
                </a:moveTo>
                <a:lnTo>
                  <a:pt x="974411" y="0"/>
                </a:lnTo>
                <a:lnTo>
                  <a:pt x="974411" y="976853"/>
                </a:lnTo>
                <a:lnTo>
                  <a:pt x="0" y="976853"/>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rot="-5400000">
            <a:off x="-4467142" y="858560"/>
            <a:ext cx="6465743" cy="3423419"/>
            <a:chOff x="0" y="0"/>
            <a:chExt cx="2354580" cy="1246680"/>
          </a:xfrm>
        </p:grpSpPr>
        <p:sp>
          <p:nvSpPr>
            <p:cNvPr id="4" name="Freeform 4"/>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53A5BF"/>
            </a:solidFill>
          </p:spPr>
        </p:sp>
      </p:grpSp>
      <p:sp>
        <p:nvSpPr>
          <p:cNvPr id="5" name="Freeform 5"/>
          <p:cNvSpPr/>
          <p:nvPr/>
        </p:nvSpPr>
        <p:spPr>
          <a:xfrm rot="-5400000">
            <a:off x="-404916" y="9358564"/>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a:off x="8574206" y="9521317"/>
            <a:ext cx="1187175" cy="1187175"/>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sp>
        <p:nvSpPr>
          <p:cNvPr id="8" name="Freeform 8"/>
          <p:cNvSpPr/>
          <p:nvPr/>
        </p:nvSpPr>
        <p:spPr>
          <a:xfrm>
            <a:off x="9258605" y="10114905"/>
            <a:ext cx="1005552" cy="440623"/>
          </a:xfrm>
          <a:custGeom>
            <a:avLst/>
            <a:gdLst/>
            <a:ahLst/>
            <a:cxnLst/>
            <a:rect l="l" t="t" r="r" b="b"/>
            <a:pathLst>
              <a:path w="1005552" h="440623">
                <a:moveTo>
                  <a:pt x="0" y="0"/>
                </a:moveTo>
                <a:lnTo>
                  <a:pt x="1005552" y="0"/>
                </a:lnTo>
                <a:lnTo>
                  <a:pt x="1005552" y="440622"/>
                </a:lnTo>
                <a:lnTo>
                  <a:pt x="0" y="440622"/>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sp>
        <p:nvSpPr>
          <p:cNvPr id="9" name="Freeform 9"/>
          <p:cNvSpPr/>
          <p:nvPr/>
        </p:nvSpPr>
        <p:spPr>
          <a:xfrm>
            <a:off x="9290833" y="1298768"/>
            <a:ext cx="3884378" cy="3026451"/>
          </a:xfrm>
          <a:custGeom>
            <a:avLst/>
            <a:gdLst/>
            <a:ahLst/>
            <a:cxnLst/>
            <a:rect l="l" t="t" r="r" b="b"/>
            <a:pathLst>
              <a:path w="3884378" h="3026451">
                <a:moveTo>
                  <a:pt x="0" y="0"/>
                </a:moveTo>
                <a:lnTo>
                  <a:pt x="3884378" y="0"/>
                </a:lnTo>
                <a:lnTo>
                  <a:pt x="3884378" y="3026451"/>
                </a:lnTo>
                <a:lnTo>
                  <a:pt x="0" y="3026451"/>
                </a:lnTo>
                <a:lnTo>
                  <a:pt x="0" y="0"/>
                </a:lnTo>
                <a:close/>
              </a:path>
            </a:pathLst>
          </a:custGeom>
          <a:blipFill>
            <a:blip r:embed="rId8"/>
            <a:stretch>
              <a:fillRect r="-198691" b="-98570"/>
            </a:stretch>
          </a:blipFill>
        </p:spPr>
      </p:sp>
      <p:sp>
        <p:nvSpPr>
          <p:cNvPr id="10" name="Freeform 10"/>
          <p:cNvSpPr/>
          <p:nvPr/>
        </p:nvSpPr>
        <p:spPr>
          <a:xfrm>
            <a:off x="1144041" y="1222568"/>
            <a:ext cx="3076891" cy="3047150"/>
          </a:xfrm>
          <a:custGeom>
            <a:avLst/>
            <a:gdLst/>
            <a:ahLst/>
            <a:cxnLst/>
            <a:rect l="l" t="t" r="r" b="b"/>
            <a:pathLst>
              <a:path w="3076891" h="3047150">
                <a:moveTo>
                  <a:pt x="0" y="0"/>
                </a:moveTo>
                <a:lnTo>
                  <a:pt x="3076891" y="0"/>
                </a:lnTo>
                <a:lnTo>
                  <a:pt x="3076891" y="3047150"/>
                </a:lnTo>
                <a:lnTo>
                  <a:pt x="0" y="3047150"/>
                </a:lnTo>
                <a:lnTo>
                  <a:pt x="0" y="0"/>
                </a:lnTo>
                <a:close/>
              </a:path>
            </a:pathLst>
          </a:custGeom>
          <a:blipFill>
            <a:blip r:embed="rId9"/>
            <a:stretch>
              <a:fillRect r="-236519" b="-139861"/>
            </a:stretch>
          </a:blipFill>
        </p:spPr>
      </p:sp>
      <p:sp>
        <p:nvSpPr>
          <p:cNvPr id="11" name="TextBox 11"/>
          <p:cNvSpPr txBox="1"/>
          <p:nvPr/>
        </p:nvSpPr>
        <p:spPr>
          <a:xfrm>
            <a:off x="4627884" y="393893"/>
            <a:ext cx="9086843" cy="819150"/>
          </a:xfrm>
          <a:prstGeom prst="rect">
            <a:avLst/>
          </a:prstGeom>
        </p:spPr>
        <p:txBody>
          <a:bodyPr lIns="0" tIns="0" rIns="0" bIns="0" rtlCol="0" anchor="t">
            <a:spAutoFit/>
          </a:bodyPr>
          <a:lstStyle/>
          <a:p>
            <a:pPr algn="ctr">
              <a:lnSpc>
                <a:spcPts val="6000"/>
              </a:lnSpc>
            </a:pPr>
            <a:r>
              <a:rPr lang="en-US" sz="6000">
                <a:solidFill>
                  <a:srgbClr val="0F3150"/>
                </a:solidFill>
                <a:latin typeface="Maven Pro Medium"/>
              </a:rPr>
              <a:t>BIẾN PHÂN LOẠI</a:t>
            </a:r>
          </a:p>
        </p:txBody>
      </p:sp>
      <p:sp>
        <p:nvSpPr>
          <p:cNvPr id="12" name="Freeform 12"/>
          <p:cNvSpPr/>
          <p:nvPr/>
        </p:nvSpPr>
        <p:spPr>
          <a:xfrm>
            <a:off x="4590607" y="1222568"/>
            <a:ext cx="3412580" cy="3170413"/>
          </a:xfrm>
          <a:custGeom>
            <a:avLst/>
            <a:gdLst/>
            <a:ahLst/>
            <a:cxnLst/>
            <a:rect l="l" t="t" r="r" b="b"/>
            <a:pathLst>
              <a:path w="3412580" h="3170413">
                <a:moveTo>
                  <a:pt x="0" y="0"/>
                </a:moveTo>
                <a:lnTo>
                  <a:pt x="3412580" y="0"/>
                </a:lnTo>
                <a:lnTo>
                  <a:pt x="3412580" y="3170414"/>
                </a:lnTo>
                <a:lnTo>
                  <a:pt x="0" y="3170414"/>
                </a:lnTo>
                <a:lnTo>
                  <a:pt x="0" y="0"/>
                </a:lnTo>
                <a:close/>
              </a:path>
            </a:pathLst>
          </a:custGeom>
          <a:blipFill>
            <a:blip r:embed="rId9"/>
            <a:stretch>
              <a:fillRect l="-98043" r="-100837" b="-127089"/>
            </a:stretch>
          </a:blipFill>
        </p:spPr>
      </p:sp>
      <p:sp>
        <p:nvSpPr>
          <p:cNvPr id="13" name="Freeform 13"/>
          <p:cNvSpPr/>
          <p:nvPr/>
        </p:nvSpPr>
        <p:spPr>
          <a:xfrm>
            <a:off x="1144041" y="3999447"/>
            <a:ext cx="3497068" cy="3607387"/>
          </a:xfrm>
          <a:custGeom>
            <a:avLst/>
            <a:gdLst/>
            <a:ahLst/>
            <a:cxnLst/>
            <a:rect l="l" t="t" r="r" b="b"/>
            <a:pathLst>
              <a:path w="3497068" h="3607387">
                <a:moveTo>
                  <a:pt x="0" y="0"/>
                </a:moveTo>
                <a:lnTo>
                  <a:pt x="3497068" y="0"/>
                </a:lnTo>
                <a:lnTo>
                  <a:pt x="3497068" y="3607387"/>
                </a:lnTo>
                <a:lnTo>
                  <a:pt x="0" y="3607387"/>
                </a:lnTo>
                <a:lnTo>
                  <a:pt x="0" y="0"/>
                </a:lnTo>
                <a:close/>
              </a:path>
            </a:pathLst>
          </a:custGeom>
          <a:blipFill>
            <a:blip r:embed="rId9"/>
            <a:stretch>
              <a:fillRect t="-102610" r="-196086"/>
            </a:stretch>
          </a:blipFill>
        </p:spPr>
      </p:sp>
      <p:sp>
        <p:nvSpPr>
          <p:cNvPr id="14" name="Freeform 14"/>
          <p:cNvSpPr/>
          <p:nvPr/>
        </p:nvSpPr>
        <p:spPr>
          <a:xfrm>
            <a:off x="4674271" y="4269718"/>
            <a:ext cx="3899935" cy="3337116"/>
          </a:xfrm>
          <a:custGeom>
            <a:avLst/>
            <a:gdLst/>
            <a:ahLst/>
            <a:cxnLst/>
            <a:rect l="l" t="t" r="r" b="b"/>
            <a:pathLst>
              <a:path w="3899935" h="3337116">
                <a:moveTo>
                  <a:pt x="0" y="0"/>
                </a:moveTo>
                <a:lnTo>
                  <a:pt x="3899935" y="0"/>
                </a:lnTo>
                <a:lnTo>
                  <a:pt x="3899935" y="3337116"/>
                </a:lnTo>
                <a:lnTo>
                  <a:pt x="0" y="3337116"/>
                </a:lnTo>
                <a:lnTo>
                  <a:pt x="0" y="0"/>
                </a:lnTo>
                <a:close/>
              </a:path>
            </a:pathLst>
          </a:custGeom>
          <a:blipFill>
            <a:blip r:embed="rId9"/>
            <a:stretch>
              <a:fillRect l="-96098" t="-130406" r="-87516" b="-3557"/>
            </a:stretch>
          </a:blipFill>
        </p:spPr>
      </p:sp>
      <p:sp>
        <p:nvSpPr>
          <p:cNvPr id="15" name="Freeform 15"/>
          <p:cNvSpPr/>
          <p:nvPr/>
        </p:nvSpPr>
        <p:spPr>
          <a:xfrm>
            <a:off x="4590607" y="7477389"/>
            <a:ext cx="3342572" cy="3002765"/>
          </a:xfrm>
          <a:custGeom>
            <a:avLst/>
            <a:gdLst/>
            <a:ahLst/>
            <a:cxnLst/>
            <a:rect l="l" t="t" r="r" b="b"/>
            <a:pathLst>
              <a:path w="3342572" h="3002765">
                <a:moveTo>
                  <a:pt x="0" y="0"/>
                </a:moveTo>
                <a:lnTo>
                  <a:pt x="3342572" y="0"/>
                </a:lnTo>
                <a:lnTo>
                  <a:pt x="3342572" y="3002765"/>
                </a:lnTo>
                <a:lnTo>
                  <a:pt x="0" y="3002765"/>
                </a:lnTo>
                <a:lnTo>
                  <a:pt x="0" y="0"/>
                </a:lnTo>
                <a:close/>
              </a:path>
            </a:pathLst>
          </a:custGeom>
          <a:blipFill>
            <a:blip r:embed="rId9"/>
            <a:stretch>
              <a:fillRect l="-189480" t="-1121" b="-126341"/>
            </a:stretch>
          </a:blipFill>
        </p:spPr>
      </p:sp>
      <p:sp>
        <p:nvSpPr>
          <p:cNvPr id="16" name="Freeform 16"/>
          <p:cNvSpPr/>
          <p:nvPr/>
        </p:nvSpPr>
        <p:spPr>
          <a:xfrm>
            <a:off x="13240092" y="1298768"/>
            <a:ext cx="3863913" cy="3026451"/>
          </a:xfrm>
          <a:custGeom>
            <a:avLst/>
            <a:gdLst/>
            <a:ahLst/>
            <a:cxnLst/>
            <a:rect l="l" t="t" r="r" b="b"/>
            <a:pathLst>
              <a:path w="3863913" h="3026451">
                <a:moveTo>
                  <a:pt x="0" y="0"/>
                </a:moveTo>
                <a:lnTo>
                  <a:pt x="3863913" y="0"/>
                </a:lnTo>
                <a:lnTo>
                  <a:pt x="3863913" y="3026451"/>
                </a:lnTo>
                <a:lnTo>
                  <a:pt x="0" y="3026451"/>
                </a:lnTo>
                <a:lnTo>
                  <a:pt x="0" y="0"/>
                </a:lnTo>
                <a:close/>
              </a:path>
            </a:pathLst>
          </a:custGeom>
          <a:blipFill>
            <a:blip r:embed="rId8"/>
            <a:stretch>
              <a:fillRect l="-100631" t="-164" r="-100631" b="-99059"/>
            </a:stretch>
          </a:blipFill>
        </p:spPr>
      </p:sp>
      <p:sp>
        <p:nvSpPr>
          <p:cNvPr id="17" name="Freeform 17"/>
          <p:cNvSpPr/>
          <p:nvPr/>
        </p:nvSpPr>
        <p:spPr>
          <a:xfrm>
            <a:off x="12981211" y="7298941"/>
            <a:ext cx="3932788" cy="3029528"/>
          </a:xfrm>
          <a:custGeom>
            <a:avLst/>
            <a:gdLst/>
            <a:ahLst/>
            <a:cxnLst/>
            <a:rect l="l" t="t" r="r" b="b"/>
            <a:pathLst>
              <a:path w="3932788" h="3029528">
                <a:moveTo>
                  <a:pt x="0" y="0"/>
                </a:moveTo>
                <a:lnTo>
                  <a:pt x="3932787" y="0"/>
                </a:lnTo>
                <a:lnTo>
                  <a:pt x="3932787" y="3029528"/>
                </a:lnTo>
                <a:lnTo>
                  <a:pt x="0" y="3029528"/>
                </a:lnTo>
                <a:lnTo>
                  <a:pt x="0" y="0"/>
                </a:lnTo>
                <a:close/>
              </a:path>
            </a:pathLst>
          </a:custGeom>
          <a:blipFill>
            <a:blip r:embed="rId8"/>
            <a:stretch>
              <a:fillRect l="-197835" t="-426" b="-99837"/>
            </a:stretch>
          </a:blipFill>
        </p:spPr>
      </p:sp>
      <p:sp>
        <p:nvSpPr>
          <p:cNvPr id="18" name="Freeform 18"/>
          <p:cNvSpPr/>
          <p:nvPr/>
        </p:nvSpPr>
        <p:spPr>
          <a:xfrm>
            <a:off x="9344304" y="4397951"/>
            <a:ext cx="7961799" cy="2900990"/>
          </a:xfrm>
          <a:custGeom>
            <a:avLst/>
            <a:gdLst/>
            <a:ahLst/>
            <a:cxnLst/>
            <a:rect l="l" t="t" r="r" b="b"/>
            <a:pathLst>
              <a:path w="7961799" h="2900990">
                <a:moveTo>
                  <a:pt x="0" y="0"/>
                </a:moveTo>
                <a:lnTo>
                  <a:pt x="7961800" y="0"/>
                </a:lnTo>
                <a:lnTo>
                  <a:pt x="7961800" y="2900990"/>
                </a:lnTo>
                <a:lnTo>
                  <a:pt x="0" y="2900990"/>
                </a:lnTo>
                <a:lnTo>
                  <a:pt x="0" y="0"/>
                </a:lnTo>
                <a:close/>
              </a:path>
            </a:pathLst>
          </a:custGeom>
          <a:blipFill>
            <a:blip r:embed="rId8"/>
            <a:stretch>
              <a:fillRect t="-101840" r="-43242" b="-1789"/>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16796149" y="-920758"/>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6949193" y="9057577"/>
            <a:ext cx="1802087" cy="180208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D3DE"/>
            </a:solidFill>
          </p:spPr>
        </p:sp>
      </p:grpSp>
      <p:sp>
        <p:nvSpPr>
          <p:cNvPr id="5" name="Freeform 5"/>
          <p:cNvSpPr/>
          <p:nvPr/>
        </p:nvSpPr>
        <p:spPr>
          <a:xfrm rot="7811522">
            <a:off x="-1018420" y="8570476"/>
            <a:ext cx="2965296" cy="3433049"/>
          </a:xfrm>
          <a:custGeom>
            <a:avLst/>
            <a:gdLst/>
            <a:ahLst/>
            <a:cxnLst/>
            <a:rect l="l" t="t" r="r" b="b"/>
            <a:pathLst>
              <a:path w="2965296" h="3433049">
                <a:moveTo>
                  <a:pt x="0" y="0"/>
                </a:moveTo>
                <a:lnTo>
                  <a:pt x="2965296" y="0"/>
                </a:lnTo>
                <a:lnTo>
                  <a:pt x="2965296" y="3433048"/>
                </a:lnTo>
                <a:lnTo>
                  <a:pt x="0" y="343304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a:off x="450996" y="2392629"/>
            <a:ext cx="17386008" cy="4089216"/>
            <a:chOff x="0" y="0"/>
            <a:chExt cx="23181344" cy="5452288"/>
          </a:xfrm>
        </p:grpSpPr>
        <p:sp>
          <p:nvSpPr>
            <p:cNvPr id="7" name="Freeform 7"/>
            <p:cNvSpPr/>
            <p:nvPr/>
          </p:nvSpPr>
          <p:spPr>
            <a:xfrm>
              <a:off x="0" y="0"/>
              <a:ext cx="15783643" cy="5452090"/>
            </a:xfrm>
            <a:custGeom>
              <a:avLst/>
              <a:gdLst/>
              <a:ahLst/>
              <a:cxnLst/>
              <a:rect l="l" t="t" r="r" b="b"/>
              <a:pathLst>
                <a:path w="15783643" h="5452090">
                  <a:moveTo>
                    <a:pt x="0" y="0"/>
                  </a:moveTo>
                  <a:lnTo>
                    <a:pt x="15783643" y="0"/>
                  </a:lnTo>
                  <a:lnTo>
                    <a:pt x="15783643" y="5452090"/>
                  </a:lnTo>
                  <a:lnTo>
                    <a:pt x="0" y="5452090"/>
                  </a:lnTo>
                  <a:lnTo>
                    <a:pt x="0" y="0"/>
                  </a:lnTo>
                  <a:close/>
                </a:path>
              </a:pathLst>
            </a:custGeom>
            <a:blipFill>
              <a:blip r:embed="rId6"/>
              <a:stretch>
                <a:fillRect b="-100532"/>
              </a:stretch>
            </a:blipFill>
          </p:spPr>
        </p:sp>
        <p:sp>
          <p:nvSpPr>
            <p:cNvPr id="8" name="Freeform 8"/>
            <p:cNvSpPr/>
            <p:nvPr/>
          </p:nvSpPr>
          <p:spPr>
            <a:xfrm>
              <a:off x="15692547" y="0"/>
              <a:ext cx="7488797" cy="5452288"/>
            </a:xfrm>
            <a:custGeom>
              <a:avLst/>
              <a:gdLst/>
              <a:ahLst/>
              <a:cxnLst/>
              <a:rect l="l" t="t" r="r" b="b"/>
              <a:pathLst>
                <a:path w="7488797" h="5452288">
                  <a:moveTo>
                    <a:pt x="0" y="0"/>
                  </a:moveTo>
                  <a:lnTo>
                    <a:pt x="7488797" y="0"/>
                  </a:lnTo>
                  <a:lnTo>
                    <a:pt x="7488797" y="5452288"/>
                  </a:lnTo>
                  <a:lnTo>
                    <a:pt x="0" y="5452288"/>
                  </a:lnTo>
                  <a:lnTo>
                    <a:pt x="0" y="0"/>
                  </a:lnTo>
                  <a:close/>
                </a:path>
              </a:pathLst>
            </a:custGeom>
            <a:blipFill>
              <a:blip r:embed="rId6"/>
              <a:stretch>
                <a:fillRect l="-10966" t="-100525" r="-99796"/>
              </a:stretch>
            </a:blipFill>
          </p:spPr>
        </p:sp>
      </p:grpSp>
      <p:sp>
        <p:nvSpPr>
          <p:cNvPr id="9" name="TextBox 9"/>
          <p:cNvSpPr txBox="1"/>
          <p:nvPr/>
        </p:nvSpPr>
        <p:spPr>
          <a:xfrm>
            <a:off x="4600578" y="1287729"/>
            <a:ext cx="9086843" cy="819150"/>
          </a:xfrm>
          <a:prstGeom prst="rect">
            <a:avLst/>
          </a:prstGeom>
        </p:spPr>
        <p:txBody>
          <a:bodyPr lIns="0" tIns="0" rIns="0" bIns="0" rtlCol="0" anchor="t">
            <a:spAutoFit/>
          </a:bodyPr>
          <a:lstStyle/>
          <a:p>
            <a:pPr algn="ctr">
              <a:lnSpc>
                <a:spcPts val="6000"/>
              </a:lnSpc>
            </a:pPr>
            <a:r>
              <a:rPr lang="en-US" sz="6000">
                <a:solidFill>
                  <a:srgbClr val="FFFFFF"/>
                </a:solidFill>
                <a:latin typeface="Maven Pro Medium"/>
              </a:rPr>
              <a:t>BIẾN PHÂN LOẠI</a:t>
            </a:r>
          </a:p>
        </p:txBody>
      </p:sp>
      <p:sp>
        <p:nvSpPr>
          <p:cNvPr id="10" name="TextBox 10"/>
          <p:cNvSpPr txBox="1"/>
          <p:nvPr/>
        </p:nvSpPr>
        <p:spPr>
          <a:xfrm>
            <a:off x="745925" y="6848547"/>
            <a:ext cx="16796149" cy="1981200"/>
          </a:xfrm>
          <a:prstGeom prst="rect">
            <a:avLst/>
          </a:prstGeom>
        </p:spPr>
        <p:txBody>
          <a:bodyPr lIns="0" tIns="0" rIns="0" bIns="0" rtlCol="0" anchor="t">
            <a:spAutoFit/>
          </a:bodyPr>
          <a:lstStyle/>
          <a:p>
            <a:pPr marL="755651" lvl="1" indent="-377825" algn="just">
              <a:lnSpc>
                <a:spcPts val="5250"/>
              </a:lnSpc>
              <a:buFont typeface="Arial"/>
              <a:buChar char="•"/>
            </a:pPr>
            <a:r>
              <a:rPr lang="en-US" sz="3500">
                <a:solidFill>
                  <a:srgbClr val="FFFFFF"/>
                </a:solidFill>
                <a:latin typeface="Maven Pro"/>
              </a:rPr>
              <a:t>Có 124 danh xưng công việc trong tập dữ liệu. Data Engineer, Data Scientist, Data Analyst và Machine Learning Engineer là 4 công việc phổ biến nhất.</a:t>
            </a:r>
          </a:p>
          <a:p>
            <a:pPr marL="755651" lvl="1" indent="-377825" algn="just">
              <a:lnSpc>
                <a:spcPts val="5250"/>
              </a:lnSpc>
              <a:buFont typeface="Arial"/>
              <a:buChar char="•"/>
            </a:pPr>
            <a:r>
              <a:rPr lang="en-US" sz="3500">
                <a:solidFill>
                  <a:srgbClr val="FFFFFF"/>
                </a:solidFill>
                <a:latin typeface="Maven Pro"/>
              </a:rPr>
              <a:t>Vị trí của công ty và nơi cư trú của nhân viên hầu hết là đến từ USA.</a:t>
            </a:r>
          </a:p>
        </p:txBody>
      </p:sp>
      <p:sp>
        <p:nvSpPr>
          <p:cNvPr id="11" name="TextBox 11"/>
          <p:cNvSpPr txBox="1"/>
          <p:nvPr/>
        </p:nvSpPr>
        <p:spPr>
          <a:xfrm>
            <a:off x="477439" y="516274"/>
            <a:ext cx="3928963" cy="419100"/>
          </a:xfrm>
          <a:prstGeom prst="rect">
            <a:avLst/>
          </a:prstGeom>
        </p:spPr>
        <p:txBody>
          <a:bodyPr lIns="0" tIns="0" rIns="0" bIns="0" rtlCol="0" anchor="t">
            <a:spAutoFit/>
          </a:bodyPr>
          <a:lstStyle/>
          <a:p>
            <a:pPr algn="ctr">
              <a:lnSpc>
                <a:spcPts val="3000"/>
              </a:lnSpc>
            </a:pPr>
            <a:r>
              <a:rPr lang="en-US" sz="3000">
                <a:solidFill>
                  <a:srgbClr val="4B717D"/>
                </a:solidFill>
                <a:latin typeface="Maven Pro Bold"/>
              </a:rPr>
              <a:t>PHÂN TÍCH ĐƠN BIẾN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73950" y="-139013"/>
            <a:ext cx="15656011" cy="944832"/>
          </a:xfrm>
          <a:prstGeom prst="rect">
            <a:avLst/>
          </a:prstGeom>
          <a:solidFill>
            <a:srgbClr val="C8D3DE"/>
          </a:solidFill>
        </p:spPr>
      </p:sp>
      <p:sp>
        <p:nvSpPr>
          <p:cNvPr id="3" name="Freeform 3"/>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rot="-5400000">
            <a:off x="-1651372" y="-1293326"/>
            <a:ext cx="6030058" cy="3192737"/>
            <a:chOff x="0" y="0"/>
            <a:chExt cx="2354580" cy="1246680"/>
          </a:xfrm>
        </p:grpSpPr>
        <p:sp>
          <p:nvSpPr>
            <p:cNvPr id="5" name="Freeform 5"/>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sp>
        <p:nvSpPr>
          <p:cNvPr id="6" name="Freeform 6"/>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7" name="Group 7"/>
          <p:cNvGrpSpPr/>
          <p:nvPr/>
        </p:nvGrpSpPr>
        <p:grpSpPr>
          <a:xfrm>
            <a:off x="16309163" y="8927729"/>
            <a:ext cx="1187175" cy="1187175"/>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9" name="Group 9"/>
          <p:cNvGrpSpPr/>
          <p:nvPr/>
        </p:nvGrpSpPr>
        <p:grpSpPr>
          <a:xfrm>
            <a:off x="1934124" y="9559322"/>
            <a:ext cx="1802087" cy="180208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11" name="Freeform 11"/>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7">
              <a:extLst>
                <a:ext uri="{96DAC541-7B7A-43D3-8B79-37D633B846F1}">
                  <asvg:svgBlip xmlns:asvg="http://schemas.microsoft.com/office/drawing/2016/SVG/main" xmlns="" r:embed="rId8"/>
                </a:ext>
              </a:extLst>
            </a:blip>
            <a:stretch>
              <a:fillRect r="-49638" b="-235516"/>
            </a:stretch>
          </a:blipFill>
        </p:spPr>
      </p:sp>
      <p:sp>
        <p:nvSpPr>
          <p:cNvPr id="12" name="Freeform 12"/>
          <p:cNvSpPr/>
          <p:nvPr/>
        </p:nvSpPr>
        <p:spPr>
          <a:xfrm rot="-5400000">
            <a:off x="271174" y="585507"/>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7">
              <a:extLst>
                <a:ext uri="{96DAC541-7B7A-43D3-8B79-37D633B846F1}">
                  <asvg:svgBlip xmlns:asvg="http://schemas.microsoft.com/office/drawing/2016/SVG/main" xmlns="" r:embed="rId8"/>
                </a:ext>
              </a:extLst>
            </a:blip>
            <a:stretch>
              <a:fillRect r="-49638" b="-235516"/>
            </a:stretch>
          </a:blipFill>
        </p:spPr>
      </p:sp>
      <p:sp>
        <p:nvSpPr>
          <p:cNvPr id="13" name="TextBox 13"/>
          <p:cNvSpPr txBox="1"/>
          <p:nvPr/>
        </p:nvSpPr>
        <p:spPr>
          <a:xfrm>
            <a:off x="3332540" y="1607178"/>
            <a:ext cx="11622919" cy="1304925"/>
          </a:xfrm>
          <a:prstGeom prst="rect">
            <a:avLst/>
          </a:prstGeom>
        </p:spPr>
        <p:txBody>
          <a:bodyPr lIns="0" tIns="0" rIns="0" bIns="0" rtlCol="0" anchor="t">
            <a:spAutoFit/>
          </a:bodyPr>
          <a:lstStyle/>
          <a:p>
            <a:pPr algn="ctr">
              <a:lnSpc>
                <a:spcPts val="10500"/>
              </a:lnSpc>
              <a:spcBef>
                <a:spcPct val="0"/>
              </a:spcBef>
            </a:pPr>
            <a:r>
              <a:rPr lang="en-US" sz="7500">
                <a:solidFill>
                  <a:srgbClr val="4B717D"/>
                </a:solidFill>
                <a:latin typeface="Maven Pro Medium"/>
              </a:rPr>
              <a:t>NỘI DUNG</a:t>
            </a:r>
          </a:p>
        </p:txBody>
      </p:sp>
      <p:sp>
        <p:nvSpPr>
          <p:cNvPr id="14" name="AutoShape 14"/>
          <p:cNvSpPr/>
          <p:nvPr/>
        </p:nvSpPr>
        <p:spPr>
          <a:xfrm>
            <a:off x="1934124" y="3771900"/>
            <a:ext cx="1997933" cy="1950777"/>
          </a:xfrm>
          <a:prstGeom prst="rect">
            <a:avLst/>
          </a:prstGeom>
          <a:solidFill>
            <a:srgbClr val="7EB8CB"/>
          </a:solidFill>
        </p:spPr>
      </p:sp>
      <p:sp>
        <p:nvSpPr>
          <p:cNvPr id="15" name="AutoShape 15"/>
          <p:cNvSpPr/>
          <p:nvPr/>
        </p:nvSpPr>
        <p:spPr>
          <a:xfrm>
            <a:off x="9440853" y="3771900"/>
            <a:ext cx="1997933" cy="1950777"/>
          </a:xfrm>
          <a:prstGeom prst="rect">
            <a:avLst/>
          </a:prstGeom>
          <a:solidFill>
            <a:srgbClr val="7EB8CB"/>
          </a:solidFill>
        </p:spPr>
      </p:sp>
      <p:sp>
        <p:nvSpPr>
          <p:cNvPr id="16" name="AutoShape 16"/>
          <p:cNvSpPr/>
          <p:nvPr/>
        </p:nvSpPr>
        <p:spPr>
          <a:xfrm>
            <a:off x="1934124" y="6215210"/>
            <a:ext cx="1997933" cy="1950777"/>
          </a:xfrm>
          <a:prstGeom prst="rect">
            <a:avLst/>
          </a:prstGeom>
          <a:solidFill>
            <a:srgbClr val="7EB8CB"/>
          </a:solidFill>
        </p:spPr>
      </p:sp>
      <p:sp>
        <p:nvSpPr>
          <p:cNvPr id="17" name="AutoShape 17"/>
          <p:cNvSpPr/>
          <p:nvPr/>
        </p:nvSpPr>
        <p:spPr>
          <a:xfrm>
            <a:off x="9440853" y="6215210"/>
            <a:ext cx="1997933" cy="1950777"/>
          </a:xfrm>
          <a:prstGeom prst="rect">
            <a:avLst/>
          </a:prstGeom>
          <a:solidFill>
            <a:srgbClr val="7EB8CB"/>
          </a:solidFill>
        </p:spPr>
      </p:sp>
      <p:sp>
        <p:nvSpPr>
          <p:cNvPr id="18" name="TextBox 18"/>
          <p:cNvSpPr txBox="1"/>
          <p:nvPr/>
        </p:nvSpPr>
        <p:spPr>
          <a:xfrm>
            <a:off x="2129970" y="4427411"/>
            <a:ext cx="1606241" cy="835258"/>
          </a:xfrm>
          <a:prstGeom prst="rect">
            <a:avLst/>
          </a:prstGeom>
        </p:spPr>
        <p:txBody>
          <a:bodyPr lIns="0" tIns="0" rIns="0" bIns="0" rtlCol="0" anchor="t">
            <a:spAutoFit/>
          </a:bodyPr>
          <a:lstStyle/>
          <a:p>
            <a:pPr algn="ctr">
              <a:lnSpc>
                <a:spcPts val="6259"/>
              </a:lnSpc>
              <a:spcBef>
                <a:spcPct val="0"/>
              </a:spcBef>
            </a:pPr>
            <a:r>
              <a:rPr lang="en-US" sz="6259">
                <a:solidFill>
                  <a:srgbClr val="FFFFFF"/>
                </a:solidFill>
                <a:latin typeface="Maven Pro Medium"/>
              </a:rPr>
              <a:t>01</a:t>
            </a:r>
          </a:p>
        </p:txBody>
      </p:sp>
      <p:sp>
        <p:nvSpPr>
          <p:cNvPr id="19" name="TextBox 19"/>
          <p:cNvSpPr txBox="1"/>
          <p:nvPr/>
        </p:nvSpPr>
        <p:spPr>
          <a:xfrm>
            <a:off x="9608386" y="4427411"/>
            <a:ext cx="1662867" cy="835258"/>
          </a:xfrm>
          <a:prstGeom prst="rect">
            <a:avLst/>
          </a:prstGeom>
        </p:spPr>
        <p:txBody>
          <a:bodyPr lIns="0" tIns="0" rIns="0" bIns="0" rtlCol="0" anchor="t">
            <a:spAutoFit/>
          </a:bodyPr>
          <a:lstStyle/>
          <a:p>
            <a:pPr algn="ctr">
              <a:lnSpc>
                <a:spcPts val="6259"/>
              </a:lnSpc>
              <a:spcBef>
                <a:spcPct val="0"/>
              </a:spcBef>
            </a:pPr>
            <a:r>
              <a:rPr lang="en-US" sz="6259">
                <a:solidFill>
                  <a:srgbClr val="FFFFFF"/>
                </a:solidFill>
                <a:latin typeface="Maven Pro Medium"/>
              </a:rPr>
              <a:t>02</a:t>
            </a:r>
          </a:p>
        </p:txBody>
      </p:sp>
      <p:sp>
        <p:nvSpPr>
          <p:cNvPr id="20" name="TextBox 20"/>
          <p:cNvSpPr txBox="1"/>
          <p:nvPr/>
        </p:nvSpPr>
        <p:spPr>
          <a:xfrm>
            <a:off x="1980044" y="6870720"/>
            <a:ext cx="1952013" cy="835258"/>
          </a:xfrm>
          <a:prstGeom prst="rect">
            <a:avLst/>
          </a:prstGeom>
        </p:spPr>
        <p:txBody>
          <a:bodyPr lIns="0" tIns="0" rIns="0" bIns="0" rtlCol="0" anchor="t">
            <a:spAutoFit/>
          </a:bodyPr>
          <a:lstStyle/>
          <a:p>
            <a:pPr algn="ctr">
              <a:lnSpc>
                <a:spcPts val="6259"/>
              </a:lnSpc>
              <a:spcBef>
                <a:spcPct val="0"/>
              </a:spcBef>
            </a:pPr>
            <a:r>
              <a:rPr lang="en-US" sz="6259">
                <a:solidFill>
                  <a:srgbClr val="FFFFFF"/>
                </a:solidFill>
                <a:latin typeface="Maven Pro Medium"/>
              </a:rPr>
              <a:t>03</a:t>
            </a:r>
          </a:p>
        </p:txBody>
      </p:sp>
      <p:sp>
        <p:nvSpPr>
          <p:cNvPr id="21" name="TextBox 21"/>
          <p:cNvSpPr txBox="1"/>
          <p:nvPr/>
        </p:nvSpPr>
        <p:spPr>
          <a:xfrm>
            <a:off x="9486774" y="6870720"/>
            <a:ext cx="1952013" cy="835258"/>
          </a:xfrm>
          <a:prstGeom prst="rect">
            <a:avLst/>
          </a:prstGeom>
        </p:spPr>
        <p:txBody>
          <a:bodyPr lIns="0" tIns="0" rIns="0" bIns="0" rtlCol="0" anchor="t">
            <a:spAutoFit/>
          </a:bodyPr>
          <a:lstStyle/>
          <a:p>
            <a:pPr algn="ctr">
              <a:lnSpc>
                <a:spcPts val="6259"/>
              </a:lnSpc>
              <a:spcBef>
                <a:spcPct val="0"/>
              </a:spcBef>
            </a:pPr>
            <a:r>
              <a:rPr lang="en-US" sz="6259">
                <a:solidFill>
                  <a:srgbClr val="FFFFFF"/>
                </a:solidFill>
                <a:latin typeface="Maven Pro Medium"/>
              </a:rPr>
              <a:t>04</a:t>
            </a:r>
          </a:p>
        </p:txBody>
      </p:sp>
      <p:sp>
        <p:nvSpPr>
          <p:cNvPr id="22" name="TextBox 22"/>
          <p:cNvSpPr txBox="1"/>
          <p:nvPr/>
        </p:nvSpPr>
        <p:spPr>
          <a:xfrm>
            <a:off x="4105051" y="4627689"/>
            <a:ext cx="5045672" cy="479425"/>
          </a:xfrm>
          <a:prstGeom prst="rect">
            <a:avLst/>
          </a:prstGeom>
        </p:spPr>
        <p:txBody>
          <a:bodyPr lIns="0" tIns="0" rIns="0" bIns="0" rtlCol="0" anchor="t">
            <a:spAutoFit/>
          </a:bodyPr>
          <a:lstStyle/>
          <a:p>
            <a:pPr>
              <a:lnSpc>
                <a:spcPts val="3500"/>
              </a:lnSpc>
              <a:spcBef>
                <a:spcPct val="0"/>
              </a:spcBef>
            </a:pPr>
            <a:r>
              <a:rPr lang="en-US" sz="3500">
                <a:solidFill>
                  <a:srgbClr val="000000"/>
                </a:solidFill>
                <a:latin typeface="Maven Pro"/>
              </a:rPr>
              <a:t>Tổng quan đề tài</a:t>
            </a:r>
          </a:p>
        </p:txBody>
      </p:sp>
      <p:sp>
        <p:nvSpPr>
          <p:cNvPr id="23" name="TextBox 23"/>
          <p:cNvSpPr txBox="1"/>
          <p:nvPr/>
        </p:nvSpPr>
        <p:spPr>
          <a:xfrm>
            <a:off x="11630316" y="4627689"/>
            <a:ext cx="5866022" cy="917575"/>
          </a:xfrm>
          <a:prstGeom prst="rect">
            <a:avLst/>
          </a:prstGeom>
        </p:spPr>
        <p:txBody>
          <a:bodyPr lIns="0" tIns="0" rIns="0" bIns="0" rtlCol="0" anchor="t">
            <a:spAutoFit/>
          </a:bodyPr>
          <a:lstStyle/>
          <a:p>
            <a:pPr>
              <a:lnSpc>
                <a:spcPts val="3500"/>
              </a:lnSpc>
              <a:spcBef>
                <a:spcPct val="0"/>
              </a:spcBef>
            </a:pPr>
            <a:r>
              <a:rPr lang="en-US" sz="3500">
                <a:solidFill>
                  <a:srgbClr val="000000"/>
                </a:solidFill>
                <a:latin typeface="Maven Pro"/>
              </a:rPr>
              <a:t>Tổng quan bộ dữ liệu nghiên cứu</a:t>
            </a:r>
          </a:p>
        </p:txBody>
      </p:sp>
      <p:sp>
        <p:nvSpPr>
          <p:cNvPr id="24" name="TextBox 24"/>
          <p:cNvSpPr txBox="1"/>
          <p:nvPr/>
        </p:nvSpPr>
        <p:spPr>
          <a:xfrm>
            <a:off x="11630316" y="7069883"/>
            <a:ext cx="3679865" cy="479425"/>
          </a:xfrm>
          <a:prstGeom prst="rect">
            <a:avLst/>
          </a:prstGeom>
        </p:spPr>
        <p:txBody>
          <a:bodyPr lIns="0" tIns="0" rIns="0" bIns="0" rtlCol="0" anchor="t">
            <a:spAutoFit/>
          </a:bodyPr>
          <a:lstStyle/>
          <a:p>
            <a:pPr>
              <a:lnSpc>
                <a:spcPts val="3500"/>
              </a:lnSpc>
              <a:spcBef>
                <a:spcPct val="0"/>
              </a:spcBef>
            </a:pPr>
            <a:r>
              <a:rPr lang="en-US" sz="3500">
                <a:solidFill>
                  <a:srgbClr val="000000"/>
                </a:solidFill>
                <a:latin typeface="Maven Pro"/>
              </a:rPr>
              <a:t>Xây dựng mô hình</a:t>
            </a:r>
          </a:p>
        </p:txBody>
      </p:sp>
      <p:sp>
        <p:nvSpPr>
          <p:cNvPr id="25" name="TextBox 25"/>
          <p:cNvSpPr txBox="1"/>
          <p:nvPr/>
        </p:nvSpPr>
        <p:spPr>
          <a:xfrm>
            <a:off x="4105051" y="7070999"/>
            <a:ext cx="4496904" cy="1355725"/>
          </a:xfrm>
          <a:prstGeom prst="rect">
            <a:avLst/>
          </a:prstGeom>
        </p:spPr>
        <p:txBody>
          <a:bodyPr lIns="0" tIns="0" rIns="0" bIns="0" rtlCol="0" anchor="t">
            <a:spAutoFit/>
          </a:bodyPr>
          <a:lstStyle/>
          <a:p>
            <a:pPr>
              <a:lnSpc>
                <a:spcPts val="3500"/>
              </a:lnSpc>
              <a:spcBef>
                <a:spcPct val="0"/>
              </a:spcBef>
            </a:pPr>
            <a:r>
              <a:rPr lang="en-US" sz="3500">
                <a:solidFill>
                  <a:srgbClr val="000000"/>
                </a:solidFill>
                <a:latin typeface="Maven Pro"/>
              </a:rPr>
              <a:t>Tiền xử lý dữ liệu và phân tích bộ dữ liệu nghiên cứu</a:t>
            </a:r>
          </a:p>
        </p:txBody>
      </p:sp>
      <p:sp>
        <p:nvSpPr>
          <p:cNvPr id="26" name="TextBox 26"/>
          <p:cNvSpPr txBox="1"/>
          <p:nvPr/>
        </p:nvSpPr>
        <p:spPr>
          <a:xfrm>
            <a:off x="11630316" y="4045491"/>
            <a:ext cx="2884857" cy="530225"/>
          </a:xfrm>
          <a:prstGeom prst="rect">
            <a:avLst/>
          </a:prstGeom>
        </p:spPr>
        <p:txBody>
          <a:bodyPr lIns="0" tIns="0" rIns="0" bIns="0" rtlCol="0" anchor="t">
            <a:spAutoFit/>
          </a:bodyPr>
          <a:lstStyle/>
          <a:p>
            <a:pPr>
              <a:lnSpc>
                <a:spcPts val="3999"/>
              </a:lnSpc>
              <a:spcBef>
                <a:spcPct val="0"/>
              </a:spcBef>
            </a:pPr>
            <a:r>
              <a:rPr lang="en-US" sz="3999">
                <a:solidFill>
                  <a:srgbClr val="000000"/>
                </a:solidFill>
                <a:latin typeface="Maven Pro Medium"/>
              </a:rPr>
              <a:t>CHƯƠNG 2</a:t>
            </a:r>
          </a:p>
        </p:txBody>
      </p:sp>
      <p:sp>
        <p:nvSpPr>
          <p:cNvPr id="27" name="TextBox 27"/>
          <p:cNvSpPr txBox="1"/>
          <p:nvPr/>
        </p:nvSpPr>
        <p:spPr>
          <a:xfrm>
            <a:off x="11630316" y="6487685"/>
            <a:ext cx="2884857" cy="530225"/>
          </a:xfrm>
          <a:prstGeom prst="rect">
            <a:avLst/>
          </a:prstGeom>
        </p:spPr>
        <p:txBody>
          <a:bodyPr lIns="0" tIns="0" rIns="0" bIns="0" rtlCol="0" anchor="t">
            <a:spAutoFit/>
          </a:bodyPr>
          <a:lstStyle/>
          <a:p>
            <a:pPr>
              <a:lnSpc>
                <a:spcPts val="3999"/>
              </a:lnSpc>
              <a:spcBef>
                <a:spcPct val="0"/>
              </a:spcBef>
            </a:pPr>
            <a:r>
              <a:rPr lang="en-US" sz="3999">
                <a:solidFill>
                  <a:srgbClr val="000000"/>
                </a:solidFill>
                <a:latin typeface="Maven Pro Medium"/>
              </a:rPr>
              <a:t>CHƯƠNG 4</a:t>
            </a:r>
          </a:p>
        </p:txBody>
      </p:sp>
      <p:sp>
        <p:nvSpPr>
          <p:cNvPr id="28" name="TextBox 28"/>
          <p:cNvSpPr txBox="1"/>
          <p:nvPr/>
        </p:nvSpPr>
        <p:spPr>
          <a:xfrm>
            <a:off x="4105051" y="6488801"/>
            <a:ext cx="2884857" cy="530225"/>
          </a:xfrm>
          <a:prstGeom prst="rect">
            <a:avLst/>
          </a:prstGeom>
        </p:spPr>
        <p:txBody>
          <a:bodyPr lIns="0" tIns="0" rIns="0" bIns="0" rtlCol="0" anchor="t">
            <a:spAutoFit/>
          </a:bodyPr>
          <a:lstStyle/>
          <a:p>
            <a:pPr>
              <a:lnSpc>
                <a:spcPts val="3999"/>
              </a:lnSpc>
              <a:spcBef>
                <a:spcPct val="0"/>
              </a:spcBef>
            </a:pPr>
            <a:r>
              <a:rPr lang="en-US" sz="3999">
                <a:solidFill>
                  <a:srgbClr val="000000"/>
                </a:solidFill>
                <a:latin typeface="Maven Pro Medium"/>
              </a:rPr>
              <a:t>CHƯƠNG 3</a:t>
            </a:r>
          </a:p>
        </p:txBody>
      </p:sp>
      <p:sp>
        <p:nvSpPr>
          <p:cNvPr id="29" name="TextBox 29"/>
          <p:cNvSpPr txBox="1"/>
          <p:nvPr/>
        </p:nvSpPr>
        <p:spPr>
          <a:xfrm>
            <a:off x="4105051" y="4045491"/>
            <a:ext cx="2884857" cy="530225"/>
          </a:xfrm>
          <a:prstGeom prst="rect">
            <a:avLst/>
          </a:prstGeom>
        </p:spPr>
        <p:txBody>
          <a:bodyPr lIns="0" tIns="0" rIns="0" bIns="0" rtlCol="0" anchor="t">
            <a:spAutoFit/>
          </a:bodyPr>
          <a:lstStyle/>
          <a:p>
            <a:pPr>
              <a:lnSpc>
                <a:spcPts val="3999"/>
              </a:lnSpc>
              <a:spcBef>
                <a:spcPct val="0"/>
              </a:spcBef>
            </a:pPr>
            <a:r>
              <a:rPr lang="en-US" sz="3999">
                <a:solidFill>
                  <a:srgbClr val="000000"/>
                </a:solidFill>
                <a:latin typeface="Maven Pro Medium"/>
              </a:rPr>
              <a:t>CHƯƠNG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1773599" y="2739550"/>
            <a:ext cx="10060994" cy="5286828"/>
          </a:xfrm>
          <a:custGeom>
            <a:avLst/>
            <a:gdLst/>
            <a:ahLst/>
            <a:cxnLst/>
            <a:rect l="l" t="t" r="r" b="b"/>
            <a:pathLst>
              <a:path w="10060994" h="5286828">
                <a:moveTo>
                  <a:pt x="0" y="0"/>
                </a:moveTo>
                <a:lnTo>
                  <a:pt x="10060994" y="0"/>
                </a:lnTo>
                <a:lnTo>
                  <a:pt x="10060994" y="5286828"/>
                </a:lnTo>
                <a:lnTo>
                  <a:pt x="0" y="5286828"/>
                </a:lnTo>
                <a:lnTo>
                  <a:pt x="0" y="0"/>
                </a:lnTo>
                <a:close/>
              </a:path>
            </a:pathLst>
          </a:custGeom>
          <a:blipFill>
            <a:blip r:embed="rId2"/>
            <a:stretch>
              <a:fillRect/>
            </a:stretch>
          </a:blipFill>
        </p:spPr>
      </p:sp>
      <p:sp>
        <p:nvSpPr>
          <p:cNvPr id="3" name="Freeform 3"/>
          <p:cNvSpPr/>
          <p:nvPr/>
        </p:nvSpPr>
        <p:spPr>
          <a:xfrm>
            <a:off x="16796149" y="-920758"/>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6949193" y="9057577"/>
            <a:ext cx="1802087" cy="180208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D3DE"/>
            </a:solidFill>
          </p:spPr>
        </p:sp>
      </p:grpSp>
      <p:sp>
        <p:nvSpPr>
          <p:cNvPr id="6" name="Freeform 6"/>
          <p:cNvSpPr/>
          <p:nvPr/>
        </p:nvSpPr>
        <p:spPr>
          <a:xfrm rot="7811522">
            <a:off x="-1018420" y="8570476"/>
            <a:ext cx="2965296" cy="3433049"/>
          </a:xfrm>
          <a:custGeom>
            <a:avLst/>
            <a:gdLst/>
            <a:ahLst/>
            <a:cxnLst/>
            <a:rect l="l" t="t" r="r" b="b"/>
            <a:pathLst>
              <a:path w="2965296" h="3433049">
                <a:moveTo>
                  <a:pt x="0" y="0"/>
                </a:moveTo>
                <a:lnTo>
                  <a:pt x="2965296" y="0"/>
                </a:lnTo>
                <a:lnTo>
                  <a:pt x="2965296" y="3433048"/>
                </a:lnTo>
                <a:lnTo>
                  <a:pt x="0" y="343304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aphicFrame>
        <p:nvGraphicFramePr>
          <p:cNvPr id="7" name="Table 7"/>
          <p:cNvGraphicFramePr>
            <a:graphicFrameLocks noGrp="1"/>
          </p:cNvGraphicFramePr>
          <p:nvPr>
            <p:extLst>
              <p:ext uri="{D42A27DB-BD31-4B8C-83A1-F6EECF244321}">
                <p14:modId xmlns:p14="http://schemas.microsoft.com/office/powerpoint/2010/main" val="1665804204"/>
              </p:ext>
            </p:extLst>
          </p:nvPr>
        </p:nvGraphicFramePr>
        <p:xfrm>
          <a:off x="12590436" y="2563564"/>
          <a:ext cx="3792564" cy="5638799"/>
        </p:xfrm>
        <a:graphic>
          <a:graphicData uri="http://schemas.openxmlformats.org/drawingml/2006/table">
            <a:tbl>
              <a:tblPr/>
              <a:tblGrid>
                <a:gridCol w="3792564">
                  <a:extLst>
                    <a:ext uri="{9D8B030D-6E8A-4147-A177-3AD203B41FA5}">
                      <a16:colId xmlns:a16="http://schemas.microsoft.com/office/drawing/2014/main" val="20000"/>
                    </a:ext>
                  </a:extLst>
                </a:gridCol>
              </a:tblGrid>
              <a:tr h="1026108">
                <a:tc>
                  <a:txBody>
                    <a:bodyPr/>
                    <a:lstStyle/>
                    <a:p>
                      <a:pPr algn="ctr">
                        <a:lnSpc>
                          <a:spcPts val="4200"/>
                        </a:lnSpc>
                        <a:defRPr/>
                      </a:pPr>
                      <a:r>
                        <a:rPr lang="en-US" sz="3000">
                          <a:solidFill>
                            <a:srgbClr val="FFFFFF"/>
                          </a:solidFill>
                          <a:latin typeface="Maven Pro"/>
                        </a:rPr>
                        <a:t>Data Engineer</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026108">
                <a:tc>
                  <a:txBody>
                    <a:bodyPr/>
                    <a:lstStyle/>
                    <a:p>
                      <a:pPr algn="ctr">
                        <a:lnSpc>
                          <a:spcPts val="4200"/>
                        </a:lnSpc>
                        <a:defRPr/>
                      </a:pPr>
                      <a:r>
                        <a:rPr lang="en-US" sz="3000">
                          <a:solidFill>
                            <a:srgbClr val="FFFFFF"/>
                          </a:solidFill>
                          <a:latin typeface="Maven Pro"/>
                        </a:rPr>
                        <a:t>Data Scientist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26108">
                <a:tc>
                  <a:txBody>
                    <a:bodyPr/>
                    <a:lstStyle/>
                    <a:p>
                      <a:pPr algn="ctr">
                        <a:lnSpc>
                          <a:spcPts val="4200"/>
                        </a:lnSpc>
                        <a:defRPr/>
                      </a:pPr>
                      <a:r>
                        <a:rPr lang="en-US" sz="3000" dirty="0">
                          <a:solidFill>
                            <a:srgbClr val="FFFFFF"/>
                          </a:solidFill>
                          <a:latin typeface="Maven Pro"/>
                        </a:rPr>
                        <a:t> Data Analyst</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534367">
                <a:tc>
                  <a:txBody>
                    <a:bodyPr/>
                    <a:lstStyle/>
                    <a:p>
                      <a:pPr algn="ctr">
                        <a:lnSpc>
                          <a:spcPts val="4200"/>
                        </a:lnSpc>
                        <a:defRPr/>
                      </a:pPr>
                      <a:r>
                        <a:rPr lang="en-US" sz="3000">
                          <a:solidFill>
                            <a:srgbClr val="FFFFFF"/>
                          </a:solidFill>
                          <a:latin typeface="Maven Pro"/>
                        </a:rPr>
                        <a:t> Machine Learning Engineer</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026108">
                <a:tc>
                  <a:txBody>
                    <a:bodyPr/>
                    <a:lstStyle/>
                    <a:p>
                      <a:pPr algn="ctr">
                        <a:lnSpc>
                          <a:spcPts val="4200"/>
                        </a:lnSpc>
                        <a:defRPr/>
                      </a:pPr>
                      <a:r>
                        <a:rPr lang="en-US" sz="3000" dirty="0">
                          <a:solidFill>
                            <a:srgbClr val="FFFFFF"/>
                          </a:solidFill>
                          <a:latin typeface="Maven Pro"/>
                        </a:rPr>
                        <a:t>Other</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TextBox 8"/>
          <p:cNvSpPr txBox="1"/>
          <p:nvPr/>
        </p:nvSpPr>
        <p:spPr>
          <a:xfrm>
            <a:off x="4600578" y="1287729"/>
            <a:ext cx="9086843" cy="819150"/>
          </a:xfrm>
          <a:prstGeom prst="rect">
            <a:avLst/>
          </a:prstGeom>
        </p:spPr>
        <p:txBody>
          <a:bodyPr lIns="0" tIns="0" rIns="0" bIns="0" rtlCol="0" anchor="t">
            <a:spAutoFit/>
          </a:bodyPr>
          <a:lstStyle/>
          <a:p>
            <a:pPr algn="ctr">
              <a:lnSpc>
                <a:spcPts val="6000"/>
              </a:lnSpc>
            </a:pPr>
            <a:r>
              <a:rPr lang="en-US" sz="6000">
                <a:solidFill>
                  <a:srgbClr val="FFFFFF"/>
                </a:solidFill>
                <a:latin typeface="Maven Pro Medium"/>
              </a:rPr>
              <a:t>JOB_TITLE</a:t>
            </a:r>
          </a:p>
        </p:txBody>
      </p:sp>
      <p:sp>
        <p:nvSpPr>
          <p:cNvPr id="9" name="TextBox 9"/>
          <p:cNvSpPr txBox="1"/>
          <p:nvPr/>
        </p:nvSpPr>
        <p:spPr>
          <a:xfrm>
            <a:off x="477439" y="516274"/>
            <a:ext cx="3928963" cy="419100"/>
          </a:xfrm>
          <a:prstGeom prst="rect">
            <a:avLst/>
          </a:prstGeom>
        </p:spPr>
        <p:txBody>
          <a:bodyPr lIns="0" tIns="0" rIns="0" bIns="0" rtlCol="0" anchor="t">
            <a:spAutoFit/>
          </a:bodyPr>
          <a:lstStyle/>
          <a:p>
            <a:pPr algn="ctr">
              <a:lnSpc>
                <a:spcPts val="3000"/>
              </a:lnSpc>
            </a:pPr>
            <a:r>
              <a:rPr lang="en-US" sz="3000">
                <a:solidFill>
                  <a:srgbClr val="4B717D"/>
                </a:solidFill>
                <a:latin typeface="Maven Pro Bold"/>
              </a:rPr>
              <a:t>PHÂN TÍCH ĐƠN BIẾN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16796149" y="-920758"/>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6949193" y="9057577"/>
            <a:ext cx="1802087" cy="180208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D3DE"/>
            </a:solidFill>
          </p:spPr>
        </p:sp>
      </p:grpSp>
      <p:sp>
        <p:nvSpPr>
          <p:cNvPr id="5" name="Freeform 5"/>
          <p:cNvSpPr/>
          <p:nvPr/>
        </p:nvSpPr>
        <p:spPr>
          <a:xfrm rot="7811522">
            <a:off x="-1018420" y="8570476"/>
            <a:ext cx="2965296" cy="3433049"/>
          </a:xfrm>
          <a:custGeom>
            <a:avLst/>
            <a:gdLst/>
            <a:ahLst/>
            <a:cxnLst/>
            <a:rect l="l" t="t" r="r" b="b"/>
            <a:pathLst>
              <a:path w="2965296" h="3433049">
                <a:moveTo>
                  <a:pt x="0" y="0"/>
                </a:moveTo>
                <a:lnTo>
                  <a:pt x="2965296" y="0"/>
                </a:lnTo>
                <a:lnTo>
                  <a:pt x="2965296" y="3433048"/>
                </a:lnTo>
                <a:lnTo>
                  <a:pt x="0" y="343304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766219" y="2328181"/>
            <a:ext cx="16755562" cy="4089216"/>
          </a:xfrm>
          <a:custGeom>
            <a:avLst/>
            <a:gdLst/>
            <a:ahLst/>
            <a:cxnLst/>
            <a:rect l="l" t="t" r="r" b="b"/>
            <a:pathLst>
              <a:path w="16755562" h="4089216">
                <a:moveTo>
                  <a:pt x="0" y="0"/>
                </a:moveTo>
                <a:lnTo>
                  <a:pt x="16755562" y="0"/>
                </a:lnTo>
                <a:lnTo>
                  <a:pt x="16755562" y="4089216"/>
                </a:lnTo>
                <a:lnTo>
                  <a:pt x="0" y="4089216"/>
                </a:lnTo>
                <a:lnTo>
                  <a:pt x="0" y="0"/>
                </a:lnTo>
                <a:close/>
              </a:path>
            </a:pathLst>
          </a:custGeom>
          <a:blipFill>
            <a:blip r:embed="rId6"/>
            <a:stretch>
              <a:fillRect/>
            </a:stretch>
          </a:blipFill>
        </p:spPr>
      </p:sp>
      <p:sp>
        <p:nvSpPr>
          <p:cNvPr id="7" name="TextBox 7"/>
          <p:cNvSpPr txBox="1"/>
          <p:nvPr/>
        </p:nvSpPr>
        <p:spPr>
          <a:xfrm>
            <a:off x="4600578" y="1287729"/>
            <a:ext cx="9086843" cy="819150"/>
          </a:xfrm>
          <a:prstGeom prst="rect">
            <a:avLst/>
          </a:prstGeom>
        </p:spPr>
        <p:txBody>
          <a:bodyPr lIns="0" tIns="0" rIns="0" bIns="0" rtlCol="0" anchor="t">
            <a:spAutoFit/>
          </a:bodyPr>
          <a:lstStyle/>
          <a:p>
            <a:pPr algn="ctr">
              <a:lnSpc>
                <a:spcPts val="6000"/>
              </a:lnSpc>
            </a:pPr>
            <a:r>
              <a:rPr lang="en-US" sz="6000">
                <a:solidFill>
                  <a:srgbClr val="FFFFFF"/>
                </a:solidFill>
                <a:latin typeface="Maven Pro Medium"/>
              </a:rPr>
              <a:t>SALARY_IN_USD</a:t>
            </a:r>
          </a:p>
        </p:txBody>
      </p:sp>
      <p:sp>
        <p:nvSpPr>
          <p:cNvPr id="8" name="TextBox 8"/>
          <p:cNvSpPr txBox="1"/>
          <p:nvPr/>
        </p:nvSpPr>
        <p:spPr>
          <a:xfrm>
            <a:off x="745925" y="6781872"/>
            <a:ext cx="16796149" cy="1981200"/>
          </a:xfrm>
          <a:prstGeom prst="rect">
            <a:avLst/>
          </a:prstGeom>
        </p:spPr>
        <p:txBody>
          <a:bodyPr lIns="0" tIns="0" rIns="0" bIns="0" rtlCol="0" anchor="t">
            <a:spAutoFit/>
          </a:bodyPr>
          <a:lstStyle/>
          <a:p>
            <a:pPr marL="755651" lvl="1" indent="-377825" algn="just">
              <a:lnSpc>
                <a:spcPts val="5250"/>
              </a:lnSpc>
              <a:buFont typeface="Arial"/>
              <a:buChar char="•"/>
            </a:pPr>
            <a:r>
              <a:rPr lang="en-US" sz="3500">
                <a:solidFill>
                  <a:srgbClr val="FFFFFF"/>
                </a:solidFill>
                <a:latin typeface="Maven Pro"/>
              </a:rPr>
              <a:t>Mức lương phần lớn của các công việc Data Science khoảng 150 nghìn USD và trải rộng từ khoảng 15 nghìn USD đến khoảng 400 nghìn USD.</a:t>
            </a:r>
          </a:p>
          <a:p>
            <a:pPr marL="755651" lvl="1" indent="-377825" algn="just">
              <a:lnSpc>
                <a:spcPts val="5250"/>
              </a:lnSpc>
              <a:buFont typeface="Arial"/>
              <a:buChar char="•"/>
            </a:pPr>
            <a:r>
              <a:rPr lang="en-US" sz="3500">
                <a:solidFill>
                  <a:srgbClr val="FFFFFF"/>
                </a:solidFill>
                <a:latin typeface="Maven Pro"/>
              </a:rPr>
              <a:t>Thuộc tính salary_in_usd có xuất hiện outliers nên cần phải xử lý outliers.</a:t>
            </a:r>
          </a:p>
        </p:txBody>
      </p:sp>
      <p:sp>
        <p:nvSpPr>
          <p:cNvPr id="9" name="TextBox 9"/>
          <p:cNvSpPr txBox="1"/>
          <p:nvPr/>
        </p:nvSpPr>
        <p:spPr>
          <a:xfrm>
            <a:off x="477439" y="516274"/>
            <a:ext cx="3928963" cy="419100"/>
          </a:xfrm>
          <a:prstGeom prst="rect">
            <a:avLst/>
          </a:prstGeom>
        </p:spPr>
        <p:txBody>
          <a:bodyPr lIns="0" tIns="0" rIns="0" bIns="0" rtlCol="0" anchor="t">
            <a:spAutoFit/>
          </a:bodyPr>
          <a:lstStyle/>
          <a:p>
            <a:pPr algn="ctr">
              <a:lnSpc>
                <a:spcPts val="3000"/>
              </a:lnSpc>
            </a:pPr>
            <a:r>
              <a:rPr lang="en-US" sz="3000">
                <a:solidFill>
                  <a:srgbClr val="4B717D"/>
                </a:solidFill>
                <a:latin typeface="Maven Pro Bold"/>
              </a:rPr>
              <a:t>PHÂN TÍCH ĐƠN BIẾN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rot="-5400000">
            <a:off x="-3637339" y="4105732"/>
            <a:ext cx="9196256" cy="4869145"/>
            <a:chOff x="0" y="0"/>
            <a:chExt cx="2354580" cy="1246680"/>
          </a:xfrm>
        </p:grpSpPr>
        <p:sp>
          <p:nvSpPr>
            <p:cNvPr id="4" name="Freeform 4"/>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60A5C0"/>
            </a:solidFill>
          </p:spPr>
        </p:sp>
      </p:grpSp>
      <p:sp>
        <p:nvSpPr>
          <p:cNvPr id="5" name="Freeform 5"/>
          <p:cNvSpPr/>
          <p:nvPr/>
        </p:nvSpPr>
        <p:spPr>
          <a:xfrm>
            <a:off x="-500449" y="9070160"/>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a:off x="16309163" y="8927729"/>
            <a:ext cx="1187175" cy="1187175"/>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8" name="Freeform 8"/>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sp>
        <p:nvSpPr>
          <p:cNvPr id="9" name="Freeform 9"/>
          <p:cNvSpPr/>
          <p:nvPr/>
        </p:nvSpPr>
        <p:spPr>
          <a:xfrm rot="-5400000">
            <a:off x="458012" y="2363255"/>
            <a:ext cx="1005552" cy="440623"/>
          </a:xfrm>
          <a:custGeom>
            <a:avLst/>
            <a:gdLst/>
            <a:ahLst/>
            <a:cxnLst/>
            <a:rect l="l" t="t" r="r" b="b"/>
            <a:pathLst>
              <a:path w="1005552" h="440623">
                <a:moveTo>
                  <a:pt x="0" y="0"/>
                </a:moveTo>
                <a:lnTo>
                  <a:pt x="1005553" y="0"/>
                </a:lnTo>
                <a:lnTo>
                  <a:pt x="1005553" y="440623"/>
                </a:lnTo>
                <a:lnTo>
                  <a:pt x="0" y="440623"/>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sp>
        <p:nvSpPr>
          <p:cNvPr id="10" name="AutoShape 10"/>
          <p:cNvSpPr/>
          <p:nvPr/>
        </p:nvSpPr>
        <p:spPr>
          <a:xfrm>
            <a:off x="10520738" y="4963985"/>
            <a:ext cx="4089268" cy="783951"/>
          </a:xfrm>
          <a:prstGeom prst="rect">
            <a:avLst/>
          </a:prstGeom>
          <a:solidFill>
            <a:srgbClr val="7EB8CB"/>
          </a:solidFill>
        </p:spPr>
      </p:sp>
      <p:grpSp>
        <p:nvGrpSpPr>
          <p:cNvPr id="11" name="Group 11"/>
          <p:cNvGrpSpPr/>
          <p:nvPr/>
        </p:nvGrpSpPr>
        <p:grpSpPr>
          <a:xfrm>
            <a:off x="10520738" y="2487708"/>
            <a:ext cx="5676444" cy="775480"/>
            <a:chOff x="0" y="0"/>
            <a:chExt cx="7568593" cy="1033974"/>
          </a:xfrm>
        </p:grpSpPr>
        <p:sp>
          <p:nvSpPr>
            <p:cNvPr id="12" name="AutoShape 12"/>
            <p:cNvSpPr/>
            <p:nvPr/>
          </p:nvSpPr>
          <p:spPr>
            <a:xfrm>
              <a:off x="0" y="0"/>
              <a:ext cx="7568593" cy="1033974"/>
            </a:xfrm>
            <a:prstGeom prst="rect">
              <a:avLst/>
            </a:prstGeom>
            <a:solidFill>
              <a:srgbClr val="7EB8CB"/>
            </a:solidFill>
          </p:spPr>
        </p:sp>
        <p:sp>
          <p:nvSpPr>
            <p:cNvPr id="13" name="TextBox 13"/>
            <p:cNvSpPr txBox="1"/>
            <p:nvPr/>
          </p:nvSpPr>
          <p:spPr>
            <a:xfrm>
              <a:off x="144474" y="219595"/>
              <a:ext cx="7279644" cy="547158"/>
            </a:xfrm>
            <a:prstGeom prst="rect">
              <a:avLst/>
            </a:prstGeom>
          </p:spPr>
          <p:txBody>
            <a:bodyPr lIns="0" tIns="0" rIns="0" bIns="0" rtlCol="0" anchor="t">
              <a:spAutoFit/>
            </a:bodyPr>
            <a:lstStyle/>
            <a:p>
              <a:pPr algn="ctr">
                <a:lnSpc>
                  <a:spcPts val="3499"/>
                </a:lnSpc>
              </a:pPr>
              <a:r>
                <a:rPr lang="en-US" sz="2499">
                  <a:solidFill>
                    <a:srgbClr val="FFFFFF"/>
                  </a:solidFill>
                  <a:latin typeface="Maven Pro"/>
                </a:rPr>
                <a:t>ĐẠI LƯỢNG VỀ XU THẾ TRUNG TÂM</a:t>
              </a:r>
            </a:p>
          </p:txBody>
        </p:sp>
      </p:grpSp>
      <p:grpSp>
        <p:nvGrpSpPr>
          <p:cNvPr id="14" name="Group 14"/>
          <p:cNvGrpSpPr/>
          <p:nvPr/>
        </p:nvGrpSpPr>
        <p:grpSpPr>
          <a:xfrm>
            <a:off x="10520738" y="4963985"/>
            <a:ext cx="5676444" cy="775480"/>
            <a:chOff x="0" y="0"/>
            <a:chExt cx="7568593" cy="1033974"/>
          </a:xfrm>
        </p:grpSpPr>
        <p:sp>
          <p:nvSpPr>
            <p:cNvPr id="15" name="AutoShape 15"/>
            <p:cNvSpPr/>
            <p:nvPr/>
          </p:nvSpPr>
          <p:spPr>
            <a:xfrm>
              <a:off x="0" y="0"/>
              <a:ext cx="7568593" cy="1033974"/>
            </a:xfrm>
            <a:prstGeom prst="rect">
              <a:avLst/>
            </a:prstGeom>
            <a:solidFill>
              <a:srgbClr val="7EB8CB"/>
            </a:solidFill>
          </p:spPr>
        </p:sp>
        <p:sp>
          <p:nvSpPr>
            <p:cNvPr id="16" name="TextBox 16"/>
            <p:cNvSpPr txBox="1"/>
            <p:nvPr/>
          </p:nvSpPr>
          <p:spPr>
            <a:xfrm>
              <a:off x="144474" y="219595"/>
              <a:ext cx="7279644" cy="547158"/>
            </a:xfrm>
            <a:prstGeom prst="rect">
              <a:avLst/>
            </a:prstGeom>
          </p:spPr>
          <p:txBody>
            <a:bodyPr lIns="0" tIns="0" rIns="0" bIns="0" rtlCol="0" anchor="t">
              <a:spAutoFit/>
            </a:bodyPr>
            <a:lstStyle/>
            <a:p>
              <a:pPr algn="ctr">
                <a:lnSpc>
                  <a:spcPts val="3499"/>
                </a:lnSpc>
              </a:pPr>
              <a:r>
                <a:rPr lang="en-US" sz="2499">
                  <a:solidFill>
                    <a:srgbClr val="FFFFFF"/>
                  </a:solidFill>
                  <a:latin typeface="Maven Pro"/>
                </a:rPr>
                <a:t>ĐẠI LƯỢNG VỀ ĐỘ PHÂN TÁN</a:t>
              </a:r>
            </a:p>
          </p:txBody>
        </p:sp>
      </p:grpSp>
      <p:sp>
        <p:nvSpPr>
          <p:cNvPr id="17" name="Freeform 17"/>
          <p:cNvSpPr/>
          <p:nvPr/>
        </p:nvSpPr>
        <p:spPr>
          <a:xfrm>
            <a:off x="1445801" y="1375940"/>
            <a:ext cx="7979562" cy="8269201"/>
          </a:xfrm>
          <a:custGeom>
            <a:avLst/>
            <a:gdLst/>
            <a:ahLst/>
            <a:cxnLst/>
            <a:rect l="l" t="t" r="r" b="b"/>
            <a:pathLst>
              <a:path w="7979562" h="8269201">
                <a:moveTo>
                  <a:pt x="0" y="0"/>
                </a:moveTo>
                <a:lnTo>
                  <a:pt x="7979562" y="0"/>
                </a:lnTo>
                <a:lnTo>
                  <a:pt x="7979562" y="8269202"/>
                </a:lnTo>
                <a:lnTo>
                  <a:pt x="0" y="8269202"/>
                </a:lnTo>
                <a:lnTo>
                  <a:pt x="0" y="0"/>
                </a:lnTo>
                <a:close/>
              </a:path>
            </a:pathLst>
          </a:custGeom>
          <a:blipFill>
            <a:blip r:embed="rId8"/>
            <a:stretch>
              <a:fillRect/>
            </a:stretch>
          </a:blipFill>
          <a:ln w="47625" cap="sq">
            <a:solidFill>
              <a:srgbClr val="6AA5C1"/>
            </a:solidFill>
            <a:prstDash val="solid"/>
            <a:miter/>
          </a:ln>
        </p:spPr>
      </p:sp>
      <p:sp>
        <p:nvSpPr>
          <p:cNvPr id="18" name="TextBox 18"/>
          <p:cNvSpPr txBox="1"/>
          <p:nvPr/>
        </p:nvSpPr>
        <p:spPr>
          <a:xfrm>
            <a:off x="10163329" y="1249458"/>
            <a:ext cx="6391262" cy="1047750"/>
          </a:xfrm>
          <a:prstGeom prst="rect">
            <a:avLst/>
          </a:prstGeom>
        </p:spPr>
        <p:txBody>
          <a:bodyPr lIns="0" tIns="0" rIns="0" bIns="0" rtlCol="0" anchor="t">
            <a:spAutoFit/>
          </a:bodyPr>
          <a:lstStyle/>
          <a:p>
            <a:pPr algn="ctr">
              <a:lnSpc>
                <a:spcPts val="8400"/>
              </a:lnSpc>
              <a:spcBef>
                <a:spcPct val="0"/>
              </a:spcBef>
            </a:pPr>
            <a:r>
              <a:rPr lang="en-US" sz="6000">
                <a:solidFill>
                  <a:srgbClr val="1B3641"/>
                </a:solidFill>
                <a:latin typeface="Maven Pro"/>
              </a:rPr>
              <a:t>thống kê mô tả</a:t>
            </a:r>
          </a:p>
        </p:txBody>
      </p:sp>
      <p:sp>
        <p:nvSpPr>
          <p:cNvPr id="19" name="TextBox 19"/>
          <p:cNvSpPr txBox="1"/>
          <p:nvPr/>
        </p:nvSpPr>
        <p:spPr>
          <a:xfrm>
            <a:off x="10520738" y="3405345"/>
            <a:ext cx="6413329" cy="1198880"/>
          </a:xfrm>
          <a:prstGeom prst="rect">
            <a:avLst/>
          </a:prstGeom>
        </p:spPr>
        <p:txBody>
          <a:bodyPr lIns="0" tIns="0" rIns="0" bIns="0" rtlCol="0" anchor="t">
            <a:spAutoFit/>
          </a:bodyPr>
          <a:lstStyle/>
          <a:p>
            <a:pPr marL="496571" lvl="1" indent="-248285">
              <a:lnSpc>
                <a:spcPts val="3220"/>
              </a:lnSpc>
              <a:buFont typeface="Arial"/>
              <a:buChar char="•"/>
            </a:pPr>
            <a:r>
              <a:rPr lang="en-US" sz="2300">
                <a:solidFill>
                  <a:srgbClr val="000000"/>
                </a:solidFill>
                <a:latin typeface="Maven Pro"/>
              </a:rPr>
              <a:t> Trung bình: 149488.2656</a:t>
            </a:r>
          </a:p>
          <a:p>
            <a:pPr marL="496571" lvl="1" indent="-248285">
              <a:lnSpc>
                <a:spcPts val="3220"/>
              </a:lnSpc>
              <a:buFont typeface="Arial"/>
              <a:buChar char="•"/>
            </a:pPr>
            <a:r>
              <a:rPr lang="en-US" sz="2300">
                <a:solidFill>
                  <a:srgbClr val="000000"/>
                </a:solidFill>
                <a:latin typeface="Maven Pro"/>
              </a:rPr>
              <a:t> Trung vị: 142200.0</a:t>
            </a:r>
          </a:p>
          <a:p>
            <a:pPr marL="496571" lvl="1" indent="-248285">
              <a:lnSpc>
                <a:spcPts val="3220"/>
              </a:lnSpc>
              <a:buFont typeface="Arial"/>
              <a:buChar char="•"/>
            </a:pPr>
            <a:r>
              <a:rPr lang="en-US" sz="2300">
                <a:solidFill>
                  <a:srgbClr val="000000"/>
                </a:solidFill>
                <a:latin typeface="Maven Pro"/>
              </a:rPr>
              <a:t> Yếu vị: 150000 với số lần là 188</a:t>
            </a:r>
          </a:p>
        </p:txBody>
      </p:sp>
      <p:sp>
        <p:nvSpPr>
          <p:cNvPr id="20" name="TextBox 20"/>
          <p:cNvSpPr txBox="1"/>
          <p:nvPr/>
        </p:nvSpPr>
        <p:spPr>
          <a:xfrm>
            <a:off x="10520738" y="5881286"/>
            <a:ext cx="7204991" cy="1598930"/>
          </a:xfrm>
          <a:prstGeom prst="rect">
            <a:avLst/>
          </a:prstGeom>
        </p:spPr>
        <p:txBody>
          <a:bodyPr lIns="0" tIns="0" rIns="0" bIns="0" rtlCol="0" anchor="t">
            <a:spAutoFit/>
          </a:bodyPr>
          <a:lstStyle/>
          <a:p>
            <a:pPr marL="496571" lvl="1" indent="-248285">
              <a:lnSpc>
                <a:spcPts val="3220"/>
              </a:lnSpc>
              <a:buFont typeface="Arial"/>
              <a:buChar char="•"/>
            </a:pPr>
            <a:r>
              <a:rPr lang="en-US" sz="2300">
                <a:solidFill>
                  <a:srgbClr val="000000"/>
                </a:solidFill>
                <a:latin typeface="Maven Pro"/>
              </a:rPr>
              <a:t>Khoảng biến thiên: 600201</a:t>
            </a:r>
          </a:p>
          <a:p>
            <a:pPr marL="496571" lvl="1" indent="-248285">
              <a:lnSpc>
                <a:spcPts val="3220"/>
              </a:lnSpc>
              <a:buFont typeface="Arial"/>
              <a:buChar char="•"/>
            </a:pPr>
            <a:r>
              <a:rPr lang="en-US" sz="2300">
                <a:solidFill>
                  <a:srgbClr val="000000"/>
                </a:solidFill>
                <a:latin typeface="Maven Pro"/>
              </a:rPr>
              <a:t>Khoảng trải giữa: 80900.0</a:t>
            </a:r>
          </a:p>
          <a:p>
            <a:pPr marL="496571" lvl="1" indent="-248285">
              <a:lnSpc>
                <a:spcPts val="3220"/>
              </a:lnSpc>
              <a:buFont typeface="Arial"/>
              <a:buChar char="•"/>
            </a:pPr>
            <a:r>
              <a:rPr lang="en-US" sz="2300">
                <a:solidFill>
                  <a:srgbClr val="000000"/>
                </a:solidFill>
                <a:latin typeface="Maven Pro"/>
              </a:rPr>
              <a:t>Phương sai: 4124010353.5111</a:t>
            </a:r>
          </a:p>
          <a:p>
            <a:pPr marL="496571" lvl="1" indent="-248285">
              <a:lnSpc>
                <a:spcPts val="3220"/>
              </a:lnSpc>
              <a:buFont typeface="Arial"/>
              <a:buChar char="•"/>
            </a:pPr>
            <a:r>
              <a:rPr lang="en-US" sz="2300">
                <a:solidFill>
                  <a:srgbClr val="000000"/>
                </a:solidFill>
                <a:latin typeface="Maven Pro"/>
              </a:rPr>
              <a:t>Độ lệch chuẩn: 64218.458</a:t>
            </a:r>
          </a:p>
        </p:txBody>
      </p:sp>
      <p:sp>
        <p:nvSpPr>
          <p:cNvPr id="21" name="AutoShape 21"/>
          <p:cNvSpPr/>
          <p:nvPr/>
        </p:nvSpPr>
        <p:spPr>
          <a:xfrm>
            <a:off x="10520738" y="7850819"/>
            <a:ext cx="4089268" cy="783951"/>
          </a:xfrm>
          <a:prstGeom prst="rect">
            <a:avLst/>
          </a:prstGeom>
          <a:solidFill>
            <a:srgbClr val="7EB8CB"/>
          </a:solidFill>
        </p:spPr>
      </p:sp>
      <p:grpSp>
        <p:nvGrpSpPr>
          <p:cNvPr id="22" name="Group 22"/>
          <p:cNvGrpSpPr/>
          <p:nvPr/>
        </p:nvGrpSpPr>
        <p:grpSpPr>
          <a:xfrm>
            <a:off x="10520738" y="7850819"/>
            <a:ext cx="5676444" cy="775480"/>
            <a:chOff x="0" y="0"/>
            <a:chExt cx="7568593" cy="1033974"/>
          </a:xfrm>
        </p:grpSpPr>
        <p:sp>
          <p:nvSpPr>
            <p:cNvPr id="23" name="AutoShape 23"/>
            <p:cNvSpPr/>
            <p:nvPr/>
          </p:nvSpPr>
          <p:spPr>
            <a:xfrm>
              <a:off x="0" y="0"/>
              <a:ext cx="7568593" cy="1033974"/>
            </a:xfrm>
            <a:prstGeom prst="rect">
              <a:avLst/>
            </a:prstGeom>
            <a:solidFill>
              <a:srgbClr val="7EB8CB"/>
            </a:solidFill>
          </p:spPr>
        </p:sp>
        <p:sp>
          <p:nvSpPr>
            <p:cNvPr id="24" name="TextBox 24"/>
            <p:cNvSpPr txBox="1"/>
            <p:nvPr/>
          </p:nvSpPr>
          <p:spPr>
            <a:xfrm>
              <a:off x="144474" y="219595"/>
              <a:ext cx="7279644" cy="547158"/>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Maven Pro"/>
                </a:rPr>
                <a:t>ĐẠI LƯỢNG VỀ HÌNH DÁNG</a:t>
              </a:r>
            </a:p>
          </p:txBody>
        </p:sp>
      </p:grpSp>
      <p:sp>
        <p:nvSpPr>
          <p:cNvPr id="25" name="TextBox 25"/>
          <p:cNvSpPr txBox="1"/>
          <p:nvPr/>
        </p:nvSpPr>
        <p:spPr>
          <a:xfrm>
            <a:off x="10520738" y="8768120"/>
            <a:ext cx="7204991" cy="798830"/>
          </a:xfrm>
          <a:prstGeom prst="rect">
            <a:avLst/>
          </a:prstGeom>
        </p:spPr>
        <p:txBody>
          <a:bodyPr lIns="0" tIns="0" rIns="0" bIns="0" rtlCol="0" anchor="t">
            <a:spAutoFit/>
          </a:bodyPr>
          <a:lstStyle/>
          <a:p>
            <a:pPr marL="496571" lvl="1" indent="-248285">
              <a:lnSpc>
                <a:spcPts val="3220"/>
              </a:lnSpc>
              <a:buFont typeface="Arial"/>
              <a:buChar char="•"/>
            </a:pPr>
            <a:r>
              <a:rPr lang="en-US" sz="2300">
                <a:solidFill>
                  <a:srgbClr val="000000"/>
                </a:solidFill>
                <a:latin typeface="Maven Pro"/>
              </a:rPr>
              <a:t>Độ nghiêng (skewness): 0.6462</a:t>
            </a:r>
          </a:p>
          <a:p>
            <a:pPr marL="496571" lvl="1" indent="-248285">
              <a:lnSpc>
                <a:spcPts val="3220"/>
              </a:lnSpc>
              <a:buFont typeface="Arial"/>
              <a:buChar char="•"/>
            </a:pPr>
            <a:r>
              <a:rPr lang="en-US" sz="2300">
                <a:solidFill>
                  <a:srgbClr val="000000"/>
                </a:solidFill>
                <a:latin typeface="Maven Pro"/>
              </a:rPr>
              <a:t>Độ nhọn (kurtosis): 0.86</a:t>
            </a:r>
          </a:p>
        </p:txBody>
      </p:sp>
      <p:sp>
        <p:nvSpPr>
          <p:cNvPr id="26" name="TextBox 26"/>
          <p:cNvSpPr txBox="1"/>
          <p:nvPr/>
        </p:nvSpPr>
        <p:spPr>
          <a:xfrm>
            <a:off x="477439" y="516274"/>
            <a:ext cx="3928963" cy="419100"/>
          </a:xfrm>
          <a:prstGeom prst="rect">
            <a:avLst/>
          </a:prstGeom>
        </p:spPr>
        <p:txBody>
          <a:bodyPr lIns="0" tIns="0" rIns="0" bIns="0" rtlCol="0" anchor="t">
            <a:spAutoFit/>
          </a:bodyPr>
          <a:lstStyle/>
          <a:p>
            <a:pPr algn="ctr">
              <a:lnSpc>
                <a:spcPts val="3000"/>
              </a:lnSpc>
            </a:pPr>
            <a:r>
              <a:rPr lang="en-US" sz="3000">
                <a:solidFill>
                  <a:srgbClr val="4B717D"/>
                </a:solidFill>
                <a:latin typeface="Maven Pro Bold"/>
              </a:rPr>
              <a:t>PHÂN TÍCH ĐƠN BIẾN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934124" y="9559322"/>
            <a:ext cx="1802087" cy="180208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D3DE"/>
            </a:solidFill>
          </p:spPr>
        </p:sp>
      </p:grpSp>
      <p:sp>
        <p:nvSpPr>
          <p:cNvPr id="5" name="Freeform 5"/>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a:off x="662884" y="-1247983"/>
            <a:ext cx="1927784" cy="192778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grpSp>
        <p:nvGrpSpPr>
          <p:cNvPr id="8" name="Group 8"/>
          <p:cNvGrpSpPr/>
          <p:nvPr/>
        </p:nvGrpSpPr>
        <p:grpSpPr>
          <a:xfrm>
            <a:off x="-1054846" y="-1019190"/>
            <a:ext cx="2662572" cy="2662572"/>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grpSp>
        <p:nvGrpSpPr>
          <p:cNvPr id="10" name="Group 10"/>
          <p:cNvGrpSpPr/>
          <p:nvPr/>
        </p:nvGrpSpPr>
        <p:grpSpPr>
          <a:xfrm>
            <a:off x="16309163" y="8927729"/>
            <a:ext cx="1187175" cy="1187175"/>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sp>
        <p:nvSpPr>
          <p:cNvPr id="12" name="Freeform 12"/>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sp>
        <p:nvSpPr>
          <p:cNvPr id="13" name="Freeform 13"/>
          <p:cNvSpPr/>
          <p:nvPr/>
        </p:nvSpPr>
        <p:spPr>
          <a:xfrm>
            <a:off x="1028700" y="3287052"/>
            <a:ext cx="7873486" cy="5430498"/>
          </a:xfrm>
          <a:custGeom>
            <a:avLst/>
            <a:gdLst/>
            <a:ahLst/>
            <a:cxnLst/>
            <a:rect l="l" t="t" r="r" b="b"/>
            <a:pathLst>
              <a:path w="7873486" h="5430498">
                <a:moveTo>
                  <a:pt x="0" y="0"/>
                </a:moveTo>
                <a:lnTo>
                  <a:pt x="7873486" y="0"/>
                </a:lnTo>
                <a:lnTo>
                  <a:pt x="7873486" y="5430498"/>
                </a:lnTo>
                <a:lnTo>
                  <a:pt x="0" y="5430498"/>
                </a:lnTo>
                <a:lnTo>
                  <a:pt x="0" y="0"/>
                </a:lnTo>
                <a:close/>
              </a:path>
            </a:pathLst>
          </a:custGeom>
          <a:blipFill>
            <a:blip r:embed="rId8"/>
            <a:stretch>
              <a:fillRect/>
            </a:stretch>
          </a:blipFill>
        </p:spPr>
      </p:sp>
      <p:sp>
        <p:nvSpPr>
          <p:cNvPr id="14" name="TextBox 14"/>
          <p:cNvSpPr txBox="1"/>
          <p:nvPr/>
        </p:nvSpPr>
        <p:spPr>
          <a:xfrm>
            <a:off x="1048486" y="2471078"/>
            <a:ext cx="4056914" cy="530225"/>
          </a:xfrm>
          <a:prstGeom prst="rect">
            <a:avLst/>
          </a:prstGeom>
        </p:spPr>
        <p:txBody>
          <a:bodyPr wrap="square" lIns="0" tIns="0" rIns="0" bIns="0" rtlCol="0" anchor="t">
            <a:spAutoFit/>
          </a:bodyPr>
          <a:lstStyle/>
          <a:p>
            <a:pPr algn="ctr">
              <a:lnSpc>
                <a:spcPts val="3999"/>
              </a:lnSpc>
              <a:spcBef>
                <a:spcPct val="0"/>
              </a:spcBef>
            </a:pPr>
            <a:r>
              <a:rPr lang="en-US" sz="3999" dirty="0">
                <a:solidFill>
                  <a:srgbClr val="FFFFFF"/>
                </a:solidFill>
                <a:latin typeface="Maven Pro Medium"/>
              </a:rPr>
              <a:t>Dữ </a:t>
            </a:r>
            <a:r>
              <a:rPr lang="en-US" sz="3999" dirty="0" err="1">
                <a:solidFill>
                  <a:srgbClr val="FFFFFF"/>
                </a:solidFill>
                <a:latin typeface="Maven Pro Medium"/>
              </a:rPr>
              <a:t>liệu</a:t>
            </a:r>
            <a:r>
              <a:rPr lang="en-US" sz="3999" dirty="0">
                <a:solidFill>
                  <a:srgbClr val="FFFFFF"/>
                </a:solidFill>
                <a:latin typeface="Maven Pro Medium"/>
              </a:rPr>
              <a:t> bị </a:t>
            </a:r>
            <a:r>
              <a:rPr lang="en-US" sz="3999" dirty="0" err="1">
                <a:solidFill>
                  <a:srgbClr val="FFFFFF"/>
                </a:solidFill>
                <a:latin typeface="Maven Pro Medium"/>
              </a:rPr>
              <a:t>thiếu</a:t>
            </a:r>
            <a:endParaRPr lang="en-US" sz="3999" dirty="0">
              <a:solidFill>
                <a:srgbClr val="FFFFFF"/>
              </a:solidFill>
              <a:latin typeface="Maven Pro Medium"/>
            </a:endParaRPr>
          </a:p>
        </p:txBody>
      </p:sp>
      <p:sp>
        <p:nvSpPr>
          <p:cNvPr id="15" name="TextBox 15"/>
          <p:cNvSpPr txBox="1"/>
          <p:nvPr/>
        </p:nvSpPr>
        <p:spPr>
          <a:xfrm>
            <a:off x="9529653" y="5287926"/>
            <a:ext cx="7729647" cy="1314450"/>
          </a:xfrm>
          <a:prstGeom prst="rect">
            <a:avLst/>
          </a:prstGeom>
        </p:spPr>
        <p:txBody>
          <a:bodyPr lIns="0" tIns="0" rIns="0" bIns="0" rtlCol="0" anchor="t">
            <a:spAutoFit/>
          </a:bodyPr>
          <a:lstStyle/>
          <a:p>
            <a:pPr algn="ctr">
              <a:lnSpc>
                <a:spcPts val="5250"/>
              </a:lnSpc>
            </a:pPr>
            <a:r>
              <a:rPr lang="en-US" sz="3500">
                <a:solidFill>
                  <a:srgbClr val="FFFFFF"/>
                </a:solidFill>
                <a:latin typeface="Maven Pro"/>
              </a:rPr>
              <a:t>Bộ dữ liệu không có dòng nào bị thiếu nên bỏ qua bước xử lý dữ liệu bị thiếu</a:t>
            </a:r>
          </a:p>
        </p:txBody>
      </p:sp>
      <p:sp>
        <p:nvSpPr>
          <p:cNvPr id="16" name="TextBox 16"/>
          <p:cNvSpPr txBox="1"/>
          <p:nvPr/>
        </p:nvSpPr>
        <p:spPr>
          <a:xfrm>
            <a:off x="4600578" y="1287729"/>
            <a:ext cx="9086843" cy="819150"/>
          </a:xfrm>
          <a:prstGeom prst="rect">
            <a:avLst/>
          </a:prstGeom>
        </p:spPr>
        <p:txBody>
          <a:bodyPr lIns="0" tIns="0" rIns="0" bIns="0" rtlCol="0" anchor="t">
            <a:spAutoFit/>
          </a:bodyPr>
          <a:lstStyle/>
          <a:p>
            <a:pPr algn="ctr">
              <a:lnSpc>
                <a:spcPts val="6000"/>
              </a:lnSpc>
            </a:pPr>
            <a:r>
              <a:rPr lang="en-US" sz="6000">
                <a:solidFill>
                  <a:srgbClr val="FFFFFF"/>
                </a:solidFill>
                <a:latin typeface="Maven Pro Medium"/>
              </a:rPr>
              <a:t>LÀM SẠCH DỮ LIỆU</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16643105" y="-1121590"/>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6949193" y="9057577"/>
            <a:ext cx="1802087" cy="180208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D3DE"/>
            </a:solidFill>
          </p:spPr>
        </p:sp>
      </p:grpSp>
      <p:sp>
        <p:nvSpPr>
          <p:cNvPr id="5" name="Freeform 5"/>
          <p:cNvSpPr/>
          <p:nvPr/>
        </p:nvSpPr>
        <p:spPr>
          <a:xfrm rot="7811522">
            <a:off x="-1171464" y="8266425"/>
            <a:ext cx="2965296" cy="3433049"/>
          </a:xfrm>
          <a:custGeom>
            <a:avLst/>
            <a:gdLst/>
            <a:ahLst/>
            <a:cxnLst/>
            <a:rect l="l" t="t" r="r" b="b"/>
            <a:pathLst>
              <a:path w="2965296" h="3433049">
                <a:moveTo>
                  <a:pt x="0" y="0"/>
                </a:moveTo>
                <a:lnTo>
                  <a:pt x="2965296" y="0"/>
                </a:lnTo>
                <a:lnTo>
                  <a:pt x="2965296" y="3433049"/>
                </a:lnTo>
                <a:lnTo>
                  <a:pt x="0" y="343304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0143265" y="4330019"/>
            <a:ext cx="6805928" cy="5652931"/>
          </a:xfrm>
          <a:custGeom>
            <a:avLst/>
            <a:gdLst/>
            <a:ahLst/>
            <a:cxnLst/>
            <a:rect l="l" t="t" r="r" b="b"/>
            <a:pathLst>
              <a:path w="6805928" h="5652931">
                <a:moveTo>
                  <a:pt x="0" y="0"/>
                </a:moveTo>
                <a:lnTo>
                  <a:pt x="6805928" y="0"/>
                </a:lnTo>
                <a:lnTo>
                  <a:pt x="6805928" y="5652931"/>
                </a:lnTo>
                <a:lnTo>
                  <a:pt x="0" y="5652931"/>
                </a:lnTo>
                <a:lnTo>
                  <a:pt x="0" y="0"/>
                </a:lnTo>
                <a:close/>
              </a:path>
            </a:pathLst>
          </a:custGeom>
          <a:blipFill>
            <a:blip r:embed="rId6"/>
            <a:stretch>
              <a:fillRect r="-2780"/>
            </a:stretch>
          </a:blipFill>
        </p:spPr>
      </p:sp>
      <p:sp>
        <p:nvSpPr>
          <p:cNvPr id="7" name="Freeform 7"/>
          <p:cNvSpPr/>
          <p:nvPr/>
        </p:nvSpPr>
        <p:spPr>
          <a:xfrm>
            <a:off x="1364196" y="4330019"/>
            <a:ext cx="7597890" cy="5652931"/>
          </a:xfrm>
          <a:custGeom>
            <a:avLst/>
            <a:gdLst/>
            <a:ahLst/>
            <a:cxnLst/>
            <a:rect l="l" t="t" r="r" b="b"/>
            <a:pathLst>
              <a:path w="7597890" h="5652931">
                <a:moveTo>
                  <a:pt x="0" y="0"/>
                </a:moveTo>
                <a:lnTo>
                  <a:pt x="7597890" y="0"/>
                </a:lnTo>
                <a:lnTo>
                  <a:pt x="7597890" y="5652931"/>
                </a:lnTo>
                <a:lnTo>
                  <a:pt x="0" y="5652931"/>
                </a:lnTo>
                <a:lnTo>
                  <a:pt x="0" y="0"/>
                </a:lnTo>
                <a:close/>
              </a:path>
            </a:pathLst>
          </a:custGeom>
          <a:blipFill>
            <a:blip r:embed="rId7"/>
            <a:stretch>
              <a:fillRect l="-333" r="-359"/>
            </a:stretch>
          </a:blipFill>
        </p:spPr>
      </p:sp>
      <p:sp>
        <p:nvSpPr>
          <p:cNvPr id="8" name="Freeform 8"/>
          <p:cNvSpPr/>
          <p:nvPr/>
        </p:nvSpPr>
        <p:spPr>
          <a:xfrm rot="-5229228">
            <a:off x="-1410295" y="-1711958"/>
            <a:ext cx="2820590" cy="3265516"/>
          </a:xfrm>
          <a:custGeom>
            <a:avLst/>
            <a:gdLst/>
            <a:ahLst/>
            <a:cxnLst/>
            <a:rect l="l" t="t" r="r" b="b"/>
            <a:pathLst>
              <a:path w="2820590" h="3265516">
                <a:moveTo>
                  <a:pt x="0" y="0"/>
                </a:moveTo>
                <a:lnTo>
                  <a:pt x="2820590" y="0"/>
                </a:lnTo>
                <a:lnTo>
                  <a:pt x="2820590" y="3265516"/>
                </a:lnTo>
                <a:lnTo>
                  <a:pt x="0" y="326551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TextBox 9"/>
          <p:cNvSpPr txBox="1"/>
          <p:nvPr/>
        </p:nvSpPr>
        <p:spPr>
          <a:xfrm>
            <a:off x="1364196" y="2183079"/>
            <a:ext cx="3675956" cy="530225"/>
          </a:xfrm>
          <a:prstGeom prst="rect">
            <a:avLst/>
          </a:prstGeom>
        </p:spPr>
        <p:txBody>
          <a:bodyPr lIns="0" tIns="0" rIns="0" bIns="0" rtlCol="0" anchor="t">
            <a:spAutoFit/>
          </a:bodyPr>
          <a:lstStyle/>
          <a:p>
            <a:pPr algn="ctr">
              <a:lnSpc>
                <a:spcPts val="3999"/>
              </a:lnSpc>
              <a:spcBef>
                <a:spcPct val="0"/>
              </a:spcBef>
            </a:pPr>
            <a:r>
              <a:rPr lang="en-US" sz="3999">
                <a:solidFill>
                  <a:srgbClr val="FFFFFF"/>
                </a:solidFill>
                <a:latin typeface="Maven Pro Medium"/>
              </a:rPr>
              <a:t>Dữ liệu bị nhiễu</a:t>
            </a:r>
          </a:p>
        </p:txBody>
      </p:sp>
      <p:sp>
        <p:nvSpPr>
          <p:cNvPr id="10" name="TextBox 10"/>
          <p:cNvSpPr txBox="1"/>
          <p:nvPr/>
        </p:nvSpPr>
        <p:spPr>
          <a:xfrm>
            <a:off x="1501808" y="2895292"/>
            <a:ext cx="14920556" cy="1172185"/>
          </a:xfrm>
          <a:prstGeom prst="rect">
            <a:avLst/>
          </a:prstGeom>
        </p:spPr>
        <p:txBody>
          <a:bodyPr lIns="0" tIns="0" rIns="0" bIns="0" rtlCol="0" anchor="t">
            <a:spAutoFit/>
          </a:bodyPr>
          <a:lstStyle/>
          <a:p>
            <a:pPr marL="792352" lvl="1" indent="-396176">
              <a:lnSpc>
                <a:spcPts val="4624"/>
              </a:lnSpc>
              <a:buFont typeface="Arial"/>
              <a:buChar char="•"/>
            </a:pPr>
            <a:r>
              <a:rPr lang="en-US" sz="3669">
                <a:solidFill>
                  <a:srgbClr val="FFFFFF"/>
                </a:solidFill>
                <a:latin typeface="Maven Pro"/>
              </a:rPr>
              <a:t>Xử lý dữ liệu nhiễu cho cột salary_in_usd bằng phương pháp IQR </a:t>
            </a:r>
          </a:p>
          <a:p>
            <a:pPr marL="792352" lvl="1" indent="-396176">
              <a:lnSpc>
                <a:spcPts val="4624"/>
              </a:lnSpc>
              <a:buFont typeface="Arial"/>
              <a:buChar char="•"/>
            </a:pPr>
            <a:r>
              <a:rPr lang="en-US" sz="3669">
                <a:solidFill>
                  <a:srgbClr val="FFFFFF"/>
                </a:solidFill>
                <a:latin typeface="Maven Pro"/>
              </a:rPr>
              <a:t>Loại bỏ 159 giá trị bị nhiễu</a:t>
            </a:r>
          </a:p>
        </p:txBody>
      </p:sp>
      <p:sp>
        <p:nvSpPr>
          <p:cNvPr id="11" name="TextBox 11"/>
          <p:cNvSpPr txBox="1"/>
          <p:nvPr/>
        </p:nvSpPr>
        <p:spPr>
          <a:xfrm>
            <a:off x="4600578" y="1287729"/>
            <a:ext cx="9086843" cy="819150"/>
          </a:xfrm>
          <a:prstGeom prst="rect">
            <a:avLst/>
          </a:prstGeom>
        </p:spPr>
        <p:txBody>
          <a:bodyPr lIns="0" tIns="0" rIns="0" bIns="0" rtlCol="0" anchor="t">
            <a:spAutoFit/>
          </a:bodyPr>
          <a:lstStyle/>
          <a:p>
            <a:pPr algn="ctr">
              <a:lnSpc>
                <a:spcPts val="6000"/>
              </a:lnSpc>
            </a:pPr>
            <a:r>
              <a:rPr lang="en-US" sz="6000">
                <a:solidFill>
                  <a:srgbClr val="FFFFFF"/>
                </a:solidFill>
                <a:latin typeface="Maven Pro Medium"/>
              </a:rPr>
              <a:t>LÀM SẠCH DỮ LIỆU</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16643105" y="-1121590"/>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6796149" y="8888441"/>
            <a:ext cx="1802087" cy="180208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D3DE"/>
            </a:solidFill>
          </p:spPr>
        </p:sp>
      </p:grpSp>
      <p:sp>
        <p:nvSpPr>
          <p:cNvPr id="5" name="Freeform 5"/>
          <p:cNvSpPr/>
          <p:nvPr/>
        </p:nvSpPr>
        <p:spPr>
          <a:xfrm rot="-5229228">
            <a:off x="-2302774" y="-697385"/>
            <a:ext cx="2820590" cy="3265516"/>
          </a:xfrm>
          <a:custGeom>
            <a:avLst/>
            <a:gdLst/>
            <a:ahLst/>
            <a:cxnLst/>
            <a:rect l="l" t="t" r="r" b="b"/>
            <a:pathLst>
              <a:path w="2820590" h="3265516">
                <a:moveTo>
                  <a:pt x="0" y="0"/>
                </a:moveTo>
                <a:lnTo>
                  <a:pt x="2820589" y="0"/>
                </a:lnTo>
                <a:lnTo>
                  <a:pt x="2820589"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AutoShape 6"/>
          <p:cNvSpPr/>
          <p:nvPr/>
        </p:nvSpPr>
        <p:spPr>
          <a:xfrm>
            <a:off x="9144000" y="2721803"/>
            <a:ext cx="461015" cy="0"/>
          </a:xfrm>
          <a:prstGeom prst="line">
            <a:avLst/>
          </a:prstGeom>
          <a:ln w="38100" cap="flat">
            <a:solidFill>
              <a:srgbClr val="FFFFFF"/>
            </a:solidFill>
            <a:prstDash val="solid"/>
            <a:headEnd type="none" w="sm" len="sm"/>
            <a:tailEnd type="triangle" w="lg" len="med"/>
          </a:ln>
        </p:spPr>
      </p:sp>
      <p:sp>
        <p:nvSpPr>
          <p:cNvPr id="7" name="Freeform 7"/>
          <p:cNvSpPr/>
          <p:nvPr/>
        </p:nvSpPr>
        <p:spPr>
          <a:xfrm>
            <a:off x="808293" y="2425003"/>
            <a:ext cx="8176818" cy="7352379"/>
          </a:xfrm>
          <a:custGeom>
            <a:avLst/>
            <a:gdLst/>
            <a:ahLst/>
            <a:cxnLst/>
            <a:rect l="l" t="t" r="r" b="b"/>
            <a:pathLst>
              <a:path w="8176818" h="7352379">
                <a:moveTo>
                  <a:pt x="0" y="0"/>
                </a:moveTo>
                <a:lnTo>
                  <a:pt x="8176818" y="0"/>
                </a:lnTo>
                <a:lnTo>
                  <a:pt x="8176818" y="7352379"/>
                </a:lnTo>
                <a:lnTo>
                  <a:pt x="0" y="7352379"/>
                </a:lnTo>
                <a:lnTo>
                  <a:pt x="0" y="0"/>
                </a:lnTo>
                <a:close/>
              </a:path>
            </a:pathLst>
          </a:custGeom>
          <a:blipFill>
            <a:blip r:embed="rId6"/>
            <a:stretch>
              <a:fillRect/>
            </a:stretch>
          </a:blipFill>
        </p:spPr>
      </p:sp>
      <p:sp>
        <p:nvSpPr>
          <p:cNvPr id="8" name="AutoShape 8"/>
          <p:cNvSpPr/>
          <p:nvPr/>
        </p:nvSpPr>
        <p:spPr>
          <a:xfrm>
            <a:off x="9210675" y="7598603"/>
            <a:ext cx="461015" cy="0"/>
          </a:xfrm>
          <a:prstGeom prst="line">
            <a:avLst/>
          </a:prstGeom>
          <a:ln w="38100" cap="flat">
            <a:solidFill>
              <a:srgbClr val="FFFFFF"/>
            </a:solidFill>
            <a:prstDash val="solid"/>
            <a:headEnd type="none" w="sm" len="sm"/>
            <a:tailEnd type="triangle" w="lg" len="med"/>
          </a:ln>
        </p:spPr>
      </p:sp>
      <p:grpSp>
        <p:nvGrpSpPr>
          <p:cNvPr id="9" name="Group 9"/>
          <p:cNvGrpSpPr/>
          <p:nvPr/>
        </p:nvGrpSpPr>
        <p:grpSpPr>
          <a:xfrm>
            <a:off x="9936215" y="5368228"/>
            <a:ext cx="7485714" cy="1748562"/>
            <a:chOff x="0" y="0"/>
            <a:chExt cx="9980952" cy="2331416"/>
          </a:xfrm>
        </p:grpSpPr>
        <p:sp>
          <p:nvSpPr>
            <p:cNvPr id="10" name="Freeform 10"/>
            <p:cNvSpPr/>
            <p:nvPr/>
          </p:nvSpPr>
          <p:spPr>
            <a:xfrm>
              <a:off x="0" y="0"/>
              <a:ext cx="9980952" cy="1744221"/>
            </a:xfrm>
            <a:custGeom>
              <a:avLst/>
              <a:gdLst/>
              <a:ahLst/>
              <a:cxnLst/>
              <a:rect l="l" t="t" r="r" b="b"/>
              <a:pathLst>
                <a:path w="9980952" h="1744221">
                  <a:moveTo>
                    <a:pt x="0" y="0"/>
                  </a:moveTo>
                  <a:lnTo>
                    <a:pt x="9980952" y="0"/>
                  </a:lnTo>
                  <a:lnTo>
                    <a:pt x="9980952" y="1744221"/>
                  </a:lnTo>
                  <a:lnTo>
                    <a:pt x="0" y="1744221"/>
                  </a:lnTo>
                  <a:lnTo>
                    <a:pt x="0" y="0"/>
                  </a:lnTo>
                  <a:close/>
                </a:path>
              </a:pathLst>
            </a:custGeom>
            <a:blipFill>
              <a:blip r:embed="rId7"/>
              <a:stretch>
                <a:fillRect r="-88562"/>
              </a:stretch>
            </a:blipFill>
          </p:spPr>
        </p:sp>
        <p:sp>
          <p:nvSpPr>
            <p:cNvPr id="11" name="Freeform 11"/>
            <p:cNvSpPr/>
            <p:nvPr/>
          </p:nvSpPr>
          <p:spPr>
            <a:xfrm>
              <a:off x="0" y="1642621"/>
              <a:ext cx="8910426" cy="688795"/>
            </a:xfrm>
            <a:custGeom>
              <a:avLst/>
              <a:gdLst/>
              <a:ahLst/>
              <a:cxnLst/>
              <a:rect l="l" t="t" r="r" b="b"/>
              <a:pathLst>
                <a:path w="8910426" h="688795">
                  <a:moveTo>
                    <a:pt x="0" y="0"/>
                  </a:moveTo>
                  <a:lnTo>
                    <a:pt x="8910426" y="0"/>
                  </a:lnTo>
                  <a:lnTo>
                    <a:pt x="8910426" y="688795"/>
                  </a:lnTo>
                  <a:lnTo>
                    <a:pt x="0" y="688795"/>
                  </a:lnTo>
                  <a:lnTo>
                    <a:pt x="0" y="0"/>
                  </a:lnTo>
                  <a:close/>
                </a:path>
              </a:pathLst>
            </a:custGeom>
            <a:blipFill>
              <a:blip r:embed="rId7"/>
              <a:stretch>
                <a:fillRect l="-111217" t="-153227"/>
              </a:stretch>
            </a:blipFill>
          </p:spPr>
        </p:sp>
        <p:grpSp>
          <p:nvGrpSpPr>
            <p:cNvPr id="12" name="Group 12"/>
            <p:cNvGrpSpPr/>
            <p:nvPr/>
          </p:nvGrpSpPr>
          <p:grpSpPr>
            <a:xfrm>
              <a:off x="8754786" y="1610829"/>
              <a:ext cx="1226166" cy="720587"/>
              <a:chOff x="0" y="0"/>
              <a:chExt cx="242206" cy="142338"/>
            </a:xfrm>
          </p:grpSpPr>
          <p:sp>
            <p:nvSpPr>
              <p:cNvPr id="13" name="Freeform 13"/>
              <p:cNvSpPr/>
              <p:nvPr/>
            </p:nvSpPr>
            <p:spPr>
              <a:xfrm>
                <a:off x="0" y="0"/>
                <a:ext cx="242206" cy="142338"/>
              </a:xfrm>
              <a:custGeom>
                <a:avLst/>
                <a:gdLst/>
                <a:ahLst/>
                <a:cxnLst/>
                <a:rect l="l" t="t" r="r" b="b"/>
                <a:pathLst>
                  <a:path w="242206" h="142338">
                    <a:moveTo>
                      <a:pt x="0" y="0"/>
                    </a:moveTo>
                    <a:lnTo>
                      <a:pt x="242206" y="0"/>
                    </a:lnTo>
                    <a:lnTo>
                      <a:pt x="242206" y="142338"/>
                    </a:lnTo>
                    <a:lnTo>
                      <a:pt x="0" y="142338"/>
                    </a:lnTo>
                    <a:close/>
                  </a:path>
                </a:pathLst>
              </a:custGeom>
              <a:solidFill>
                <a:srgbClr val="FFFFFF"/>
              </a:solidFill>
            </p:spPr>
          </p:sp>
          <p:sp>
            <p:nvSpPr>
              <p:cNvPr id="14" name="TextBox 14"/>
              <p:cNvSpPr txBox="1"/>
              <p:nvPr/>
            </p:nvSpPr>
            <p:spPr>
              <a:xfrm>
                <a:off x="0" y="47625"/>
                <a:ext cx="242206" cy="94713"/>
              </a:xfrm>
              <a:prstGeom prst="rect">
                <a:avLst/>
              </a:prstGeom>
            </p:spPr>
            <p:txBody>
              <a:bodyPr lIns="50800" tIns="50800" rIns="50800" bIns="50800" rtlCol="0" anchor="ctr"/>
              <a:lstStyle/>
              <a:p>
                <a:pPr algn="ctr">
                  <a:lnSpc>
                    <a:spcPts val="2499"/>
                  </a:lnSpc>
                </a:pPr>
                <a:endParaRPr/>
              </a:p>
            </p:txBody>
          </p:sp>
        </p:grpSp>
      </p:grpSp>
      <p:sp>
        <p:nvSpPr>
          <p:cNvPr id="15" name="TextBox 15"/>
          <p:cNvSpPr txBox="1"/>
          <p:nvPr/>
        </p:nvSpPr>
        <p:spPr>
          <a:xfrm>
            <a:off x="9728840" y="2310703"/>
            <a:ext cx="7767114" cy="2647950"/>
          </a:xfrm>
          <a:prstGeom prst="rect">
            <a:avLst/>
          </a:prstGeom>
        </p:spPr>
        <p:txBody>
          <a:bodyPr lIns="0" tIns="0" rIns="0" bIns="0" rtlCol="0" anchor="t">
            <a:spAutoFit/>
          </a:bodyPr>
          <a:lstStyle/>
          <a:p>
            <a:pPr algn="just">
              <a:lnSpc>
                <a:spcPts val="5250"/>
              </a:lnSpc>
            </a:pPr>
            <a:r>
              <a:rPr lang="en-US" sz="3500">
                <a:solidFill>
                  <a:srgbClr val="FFFFFF"/>
                </a:solidFill>
                <a:latin typeface="Maven Pro"/>
              </a:rPr>
              <a:t>Có xuất hiện 2 thuộc tính có tương quan cao là employee_residence và company_location. Thực hiện kiểm định Chi bình phương để kiểm định lại.</a:t>
            </a:r>
          </a:p>
        </p:txBody>
      </p:sp>
      <p:sp>
        <p:nvSpPr>
          <p:cNvPr id="16" name="TextBox 16"/>
          <p:cNvSpPr txBox="1"/>
          <p:nvPr/>
        </p:nvSpPr>
        <p:spPr>
          <a:xfrm>
            <a:off x="471734" y="516274"/>
            <a:ext cx="3635573" cy="419100"/>
          </a:xfrm>
          <a:prstGeom prst="rect">
            <a:avLst/>
          </a:prstGeom>
        </p:spPr>
        <p:txBody>
          <a:bodyPr lIns="0" tIns="0" rIns="0" bIns="0" rtlCol="0" anchor="t">
            <a:spAutoFit/>
          </a:bodyPr>
          <a:lstStyle/>
          <a:p>
            <a:pPr algn="ctr">
              <a:lnSpc>
                <a:spcPts val="3000"/>
              </a:lnSpc>
            </a:pPr>
            <a:r>
              <a:rPr lang="en-US" sz="3000">
                <a:solidFill>
                  <a:srgbClr val="4B717D"/>
                </a:solidFill>
                <a:latin typeface="Maven Pro Bold"/>
              </a:rPr>
              <a:t>PHÂN TÍCH ĐA BIẾN</a:t>
            </a:r>
          </a:p>
        </p:txBody>
      </p:sp>
      <p:sp>
        <p:nvSpPr>
          <p:cNvPr id="17" name="TextBox 17"/>
          <p:cNvSpPr txBox="1"/>
          <p:nvPr/>
        </p:nvSpPr>
        <p:spPr>
          <a:xfrm>
            <a:off x="9795515" y="7187503"/>
            <a:ext cx="7767114" cy="1981200"/>
          </a:xfrm>
          <a:prstGeom prst="rect">
            <a:avLst/>
          </a:prstGeom>
        </p:spPr>
        <p:txBody>
          <a:bodyPr lIns="0" tIns="0" rIns="0" bIns="0" rtlCol="0" anchor="t">
            <a:spAutoFit/>
          </a:bodyPr>
          <a:lstStyle/>
          <a:p>
            <a:pPr algn="just">
              <a:lnSpc>
                <a:spcPts val="5250"/>
              </a:lnSpc>
            </a:pPr>
            <a:r>
              <a:rPr lang="en-US" sz="3500">
                <a:solidFill>
                  <a:srgbClr val="FFFFFF"/>
                </a:solidFill>
                <a:latin typeface="Maven Pro"/>
              </a:rPr>
              <a:t>2 thuộc tính này tương quan với nhau nên bỏ một thuộc tính, thuộc tính bị bỏ đi là employee_residence.</a:t>
            </a:r>
          </a:p>
        </p:txBody>
      </p:sp>
      <p:sp>
        <p:nvSpPr>
          <p:cNvPr id="18" name="TextBox 18"/>
          <p:cNvSpPr txBox="1"/>
          <p:nvPr/>
        </p:nvSpPr>
        <p:spPr>
          <a:xfrm>
            <a:off x="5287615" y="1397815"/>
            <a:ext cx="7712770" cy="669925"/>
          </a:xfrm>
          <a:prstGeom prst="rect">
            <a:avLst/>
          </a:prstGeom>
        </p:spPr>
        <p:txBody>
          <a:bodyPr lIns="0" tIns="0" rIns="0" bIns="0" rtlCol="0" anchor="t">
            <a:spAutoFit/>
          </a:bodyPr>
          <a:lstStyle/>
          <a:p>
            <a:pPr algn="ctr">
              <a:lnSpc>
                <a:spcPts val="5000"/>
              </a:lnSpc>
            </a:pPr>
            <a:r>
              <a:rPr lang="en-US" sz="5000">
                <a:solidFill>
                  <a:srgbClr val="FFFFFF"/>
                </a:solidFill>
                <a:latin typeface="Maven Pro Bold"/>
              </a:rPr>
              <a:t>KIỂM ĐỊNH TƯƠNG QUAN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973989" y="917030"/>
            <a:ext cx="8452975" cy="8452941"/>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9578" r="-25875"/>
              </a:stretch>
            </a:blipFill>
          </p:spPr>
        </p:sp>
      </p:grpSp>
      <p:sp>
        <p:nvSpPr>
          <p:cNvPr id="4" name="Freeform 4"/>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rot="-5400000">
            <a:off x="-2990402" y="2708928"/>
            <a:ext cx="9196256" cy="4869145"/>
            <a:chOff x="0" y="0"/>
            <a:chExt cx="2354580" cy="1246680"/>
          </a:xfrm>
        </p:grpSpPr>
        <p:sp>
          <p:nvSpPr>
            <p:cNvPr id="6" name="Freeform 6"/>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sp>
        <p:nvSpPr>
          <p:cNvPr id="7" name="Freeform 7"/>
          <p:cNvSpPr/>
          <p:nvPr/>
        </p:nvSpPr>
        <p:spPr>
          <a:xfrm>
            <a:off x="-500449" y="9070160"/>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8" name="Group 8"/>
          <p:cNvGrpSpPr/>
          <p:nvPr/>
        </p:nvGrpSpPr>
        <p:grpSpPr>
          <a:xfrm>
            <a:off x="16309163" y="8927729"/>
            <a:ext cx="1187175" cy="1187175"/>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10" name="Group 10"/>
          <p:cNvGrpSpPr/>
          <p:nvPr/>
        </p:nvGrpSpPr>
        <p:grpSpPr>
          <a:xfrm>
            <a:off x="2704374" y="9130453"/>
            <a:ext cx="1968903" cy="1968903"/>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12" name="Freeform 12"/>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7">
              <a:extLst>
                <a:ext uri="{96DAC541-7B7A-43D3-8B79-37D633B846F1}">
                  <asvg:svgBlip xmlns:asvg="http://schemas.microsoft.com/office/drawing/2016/SVG/main" xmlns="" r:embed="rId8"/>
                </a:ext>
              </a:extLst>
            </a:blip>
            <a:stretch>
              <a:fillRect r="-49638" b="-235516"/>
            </a:stretch>
          </a:blipFill>
        </p:spPr>
      </p:sp>
      <p:sp>
        <p:nvSpPr>
          <p:cNvPr id="13" name="Freeform 13"/>
          <p:cNvSpPr/>
          <p:nvPr/>
        </p:nvSpPr>
        <p:spPr>
          <a:xfrm rot="-5400000">
            <a:off x="271174" y="696718"/>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7">
              <a:extLst>
                <a:ext uri="{96DAC541-7B7A-43D3-8B79-37D633B846F1}">
                  <asvg:svgBlip xmlns:asvg="http://schemas.microsoft.com/office/drawing/2016/SVG/main" xmlns="" r:embed="rId8"/>
                </a:ext>
              </a:extLst>
            </a:blip>
            <a:stretch>
              <a:fillRect r="-49638" b="-235516"/>
            </a:stretch>
          </a:blipFill>
        </p:spPr>
      </p:sp>
      <p:sp>
        <p:nvSpPr>
          <p:cNvPr id="14" name="TextBox 14"/>
          <p:cNvSpPr txBox="1"/>
          <p:nvPr/>
        </p:nvSpPr>
        <p:spPr>
          <a:xfrm>
            <a:off x="10575667" y="3298825"/>
            <a:ext cx="7569458" cy="3590727"/>
          </a:xfrm>
          <a:prstGeom prst="rect">
            <a:avLst/>
          </a:prstGeom>
        </p:spPr>
        <p:txBody>
          <a:bodyPr lIns="0" tIns="0" rIns="0" bIns="0" rtlCol="0" anchor="t">
            <a:spAutoFit/>
          </a:bodyPr>
          <a:lstStyle/>
          <a:p>
            <a:pPr algn="ctr">
              <a:lnSpc>
                <a:spcPts val="13999"/>
              </a:lnSpc>
              <a:spcBef>
                <a:spcPct val="0"/>
              </a:spcBef>
            </a:pPr>
            <a:r>
              <a:rPr lang="en-US" sz="9999" dirty="0" smtClean="0">
                <a:solidFill>
                  <a:srgbClr val="4B717D"/>
                </a:solidFill>
                <a:latin typeface="Maven Pro Bold"/>
              </a:rPr>
              <a:t>PHÂN TÍCH ĐA BIẾN</a:t>
            </a:r>
            <a:endParaRPr lang="en-US" sz="9999" dirty="0">
              <a:solidFill>
                <a:srgbClr val="4B717D"/>
              </a:solidFill>
              <a:latin typeface="Maven Pro Bold"/>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16796149" y="-920758"/>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6949193" y="9057577"/>
            <a:ext cx="1802087" cy="180208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D3DE"/>
            </a:solidFill>
          </p:spPr>
        </p:sp>
      </p:grpSp>
      <p:sp>
        <p:nvSpPr>
          <p:cNvPr id="5" name="Freeform 5"/>
          <p:cNvSpPr/>
          <p:nvPr/>
        </p:nvSpPr>
        <p:spPr>
          <a:xfrm rot="7811522">
            <a:off x="-1018420" y="8570476"/>
            <a:ext cx="2965296" cy="3433049"/>
          </a:xfrm>
          <a:custGeom>
            <a:avLst/>
            <a:gdLst/>
            <a:ahLst/>
            <a:cxnLst/>
            <a:rect l="l" t="t" r="r" b="b"/>
            <a:pathLst>
              <a:path w="2965296" h="3433049">
                <a:moveTo>
                  <a:pt x="0" y="0"/>
                </a:moveTo>
                <a:lnTo>
                  <a:pt x="2965296" y="0"/>
                </a:lnTo>
                <a:lnTo>
                  <a:pt x="2965296" y="3433048"/>
                </a:lnTo>
                <a:lnTo>
                  <a:pt x="0" y="343304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464228" y="2360879"/>
            <a:ext cx="5565683" cy="6875611"/>
          </a:xfrm>
          <a:custGeom>
            <a:avLst/>
            <a:gdLst/>
            <a:ahLst/>
            <a:cxnLst/>
            <a:rect l="l" t="t" r="r" b="b"/>
            <a:pathLst>
              <a:path w="5565683" h="6875611">
                <a:moveTo>
                  <a:pt x="0" y="0"/>
                </a:moveTo>
                <a:lnTo>
                  <a:pt x="5565683" y="0"/>
                </a:lnTo>
                <a:lnTo>
                  <a:pt x="5565683" y="6875610"/>
                </a:lnTo>
                <a:lnTo>
                  <a:pt x="0" y="6875610"/>
                </a:lnTo>
                <a:lnTo>
                  <a:pt x="0" y="0"/>
                </a:lnTo>
                <a:close/>
              </a:path>
            </a:pathLst>
          </a:custGeom>
          <a:blipFill>
            <a:blip r:embed="rId6"/>
            <a:stretch>
              <a:fillRect/>
            </a:stretch>
          </a:blipFill>
        </p:spPr>
      </p:sp>
      <p:sp>
        <p:nvSpPr>
          <p:cNvPr id="7" name="Freeform 7"/>
          <p:cNvSpPr/>
          <p:nvPr/>
        </p:nvSpPr>
        <p:spPr>
          <a:xfrm>
            <a:off x="6272320" y="2360879"/>
            <a:ext cx="11808976" cy="3916118"/>
          </a:xfrm>
          <a:custGeom>
            <a:avLst/>
            <a:gdLst/>
            <a:ahLst/>
            <a:cxnLst/>
            <a:rect l="l" t="t" r="r" b="b"/>
            <a:pathLst>
              <a:path w="11808976" h="3916118">
                <a:moveTo>
                  <a:pt x="0" y="0"/>
                </a:moveTo>
                <a:lnTo>
                  <a:pt x="11808976" y="0"/>
                </a:lnTo>
                <a:lnTo>
                  <a:pt x="11808976" y="3916118"/>
                </a:lnTo>
                <a:lnTo>
                  <a:pt x="0" y="3916118"/>
                </a:lnTo>
                <a:lnTo>
                  <a:pt x="0" y="0"/>
                </a:lnTo>
                <a:close/>
              </a:path>
            </a:pathLst>
          </a:custGeom>
          <a:blipFill>
            <a:blip r:embed="rId7"/>
            <a:stretch>
              <a:fillRect/>
            </a:stretch>
          </a:blipFill>
        </p:spPr>
      </p:sp>
      <p:sp>
        <p:nvSpPr>
          <p:cNvPr id="8" name="TextBox 8"/>
          <p:cNvSpPr txBox="1"/>
          <p:nvPr/>
        </p:nvSpPr>
        <p:spPr>
          <a:xfrm>
            <a:off x="4174629" y="1357579"/>
            <a:ext cx="9938742" cy="669925"/>
          </a:xfrm>
          <a:prstGeom prst="rect">
            <a:avLst/>
          </a:prstGeom>
        </p:spPr>
        <p:txBody>
          <a:bodyPr lIns="0" tIns="0" rIns="0" bIns="0" rtlCol="0" anchor="t">
            <a:spAutoFit/>
          </a:bodyPr>
          <a:lstStyle/>
          <a:p>
            <a:pPr algn="ctr">
              <a:lnSpc>
                <a:spcPts val="5000"/>
              </a:lnSpc>
            </a:pPr>
            <a:r>
              <a:rPr lang="en-US" sz="5000">
                <a:solidFill>
                  <a:srgbClr val="FFFFFF"/>
                </a:solidFill>
                <a:latin typeface="Maven Pro Bold"/>
              </a:rPr>
              <a:t>WORK_YEAR &amp; SALARY_IN_USD</a:t>
            </a:r>
          </a:p>
        </p:txBody>
      </p:sp>
      <p:grpSp>
        <p:nvGrpSpPr>
          <p:cNvPr id="9" name="Group 9"/>
          <p:cNvGrpSpPr/>
          <p:nvPr/>
        </p:nvGrpSpPr>
        <p:grpSpPr>
          <a:xfrm>
            <a:off x="6589431" y="6951651"/>
            <a:ext cx="11491865" cy="533400"/>
            <a:chOff x="0" y="0"/>
            <a:chExt cx="15322487" cy="711200"/>
          </a:xfrm>
        </p:grpSpPr>
        <p:sp>
          <p:nvSpPr>
            <p:cNvPr id="10" name="AutoShape 10"/>
            <p:cNvSpPr/>
            <p:nvPr/>
          </p:nvSpPr>
          <p:spPr>
            <a:xfrm>
              <a:off x="0" y="395732"/>
              <a:ext cx="614686" cy="0"/>
            </a:xfrm>
            <a:prstGeom prst="line">
              <a:avLst/>
            </a:prstGeom>
            <a:ln w="50800" cap="flat">
              <a:solidFill>
                <a:srgbClr val="FFFFFF"/>
              </a:solidFill>
              <a:prstDash val="solid"/>
              <a:headEnd type="none" w="sm" len="sm"/>
              <a:tailEnd type="triangle" w="lg" len="med"/>
            </a:ln>
          </p:spPr>
        </p:sp>
        <p:sp>
          <p:nvSpPr>
            <p:cNvPr id="11" name="TextBox 11"/>
            <p:cNvSpPr txBox="1"/>
            <p:nvPr/>
          </p:nvSpPr>
          <p:spPr>
            <a:xfrm>
              <a:off x="779786" y="-114300"/>
              <a:ext cx="14542701" cy="825500"/>
            </a:xfrm>
            <a:prstGeom prst="rect">
              <a:avLst/>
            </a:prstGeom>
          </p:spPr>
          <p:txBody>
            <a:bodyPr lIns="0" tIns="0" rIns="0" bIns="0" rtlCol="0" anchor="t">
              <a:spAutoFit/>
            </a:bodyPr>
            <a:lstStyle/>
            <a:p>
              <a:pPr algn="just">
                <a:lnSpc>
                  <a:spcPts val="5250"/>
                </a:lnSpc>
              </a:pPr>
              <a:r>
                <a:rPr lang="en-US" sz="3500">
                  <a:solidFill>
                    <a:srgbClr val="FFFFFF"/>
                  </a:solidFill>
                  <a:latin typeface="Maven Pro"/>
                </a:rPr>
                <a:t>Xu hướng lương càng tăng qua mỗi năm.</a:t>
              </a:r>
            </a:p>
          </p:txBody>
        </p:sp>
      </p:grpSp>
      <p:sp>
        <p:nvSpPr>
          <p:cNvPr id="12" name="TextBox 12"/>
          <p:cNvSpPr txBox="1"/>
          <p:nvPr/>
        </p:nvSpPr>
        <p:spPr>
          <a:xfrm>
            <a:off x="471734" y="516274"/>
            <a:ext cx="3635573" cy="419100"/>
          </a:xfrm>
          <a:prstGeom prst="rect">
            <a:avLst/>
          </a:prstGeom>
        </p:spPr>
        <p:txBody>
          <a:bodyPr lIns="0" tIns="0" rIns="0" bIns="0" rtlCol="0" anchor="t">
            <a:spAutoFit/>
          </a:bodyPr>
          <a:lstStyle/>
          <a:p>
            <a:pPr algn="ctr">
              <a:lnSpc>
                <a:spcPts val="3000"/>
              </a:lnSpc>
            </a:pPr>
            <a:r>
              <a:rPr lang="en-US" sz="3000">
                <a:solidFill>
                  <a:srgbClr val="4B717D"/>
                </a:solidFill>
                <a:latin typeface="Maven Pro Bold"/>
              </a:rPr>
              <a:t>PHÂN TÍCH ĐA BIẾN</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16643105" y="-1121590"/>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6949193" y="9057577"/>
            <a:ext cx="1802087" cy="180208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D3DE"/>
            </a:solidFill>
          </p:spPr>
        </p:sp>
      </p:grpSp>
      <p:sp>
        <p:nvSpPr>
          <p:cNvPr id="5" name="Freeform 5"/>
          <p:cNvSpPr/>
          <p:nvPr/>
        </p:nvSpPr>
        <p:spPr>
          <a:xfrm rot="-5229228">
            <a:off x="-2302774" y="-697385"/>
            <a:ext cx="2820590" cy="3265516"/>
          </a:xfrm>
          <a:custGeom>
            <a:avLst/>
            <a:gdLst/>
            <a:ahLst/>
            <a:cxnLst/>
            <a:rect l="l" t="t" r="r" b="b"/>
            <a:pathLst>
              <a:path w="2820590" h="3265516">
                <a:moveTo>
                  <a:pt x="0" y="0"/>
                </a:moveTo>
                <a:lnTo>
                  <a:pt x="2820589" y="0"/>
                </a:lnTo>
                <a:lnTo>
                  <a:pt x="2820589"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a:off x="1344144" y="2520253"/>
            <a:ext cx="15599712" cy="533400"/>
            <a:chOff x="0" y="0"/>
            <a:chExt cx="20799616" cy="711200"/>
          </a:xfrm>
        </p:grpSpPr>
        <p:sp>
          <p:nvSpPr>
            <p:cNvPr id="7" name="TextBox 7"/>
            <p:cNvSpPr txBox="1"/>
            <p:nvPr/>
          </p:nvSpPr>
          <p:spPr>
            <a:xfrm>
              <a:off x="779786" y="-114300"/>
              <a:ext cx="20019830" cy="825500"/>
            </a:xfrm>
            <a:prstGeom prst="rect">
              <a:avLst/>
            </a:prstGeom>
          </p:spPr>
          <p:txBody>
            <a:bodyPr lIns="0" tIns="0" rIns="0" bIns="0" rtlCol="0" anchor="t">
              <a:spAutoFit/>
            </a:bodyPr>
            <a:lstStyle/>
            <a:p>
              <a:pPr algn="just">
                <a:lnSpc>
                  <a:spcPts val="5250"/>
                </a:lnSpc>
              </a:pPr>
              <a:r>
                <a:rPr lang="en-US" sz="3500">
                  <a:solidFill>
                    <a:srgbClr val="FFFFFF"/>
                  </a:solidFill>
                  <a:latin typeface="Maven Pro"/>
                </a:rPr>
                <a:t>Cùng nhóm công việc nhưng có thể có nhiều mức lương khác nhau.</a:t>
              </a:r>
            </a:p>
          </p:txBody>
        </p:sp>
        <p:sp>
          <p:nvSpPr>
            <p:cNvPr id="8" name="AutoShape 8"/>
            <p:cNvSpPr/>
            <p:nvPr/>
          </p:nvSpPr>
          <p:spPr>
            <a:xfrm>
              <a:off x="0" y="395732"/>
              <a:ext cx="614686" cy="0"/>
            </a:xfrm>
            <a:prstGeom prst="line">
              <a:avLst/>
            </a:prstGeom>
            <a:ln w="50800" cap="flat">
              <a:solidFill>
                <a:srgbClr val="FFFFFF"/>
              </a:solidFill>
              <a:prstDash val="solid"/>
              <a:headEnd type="none" w="sm" len="sm"/>
              <a:tailEnd type="triangle" w="lg" len="med"/>
            </a:ln>
          </p:spPr>
        </p:sp>
      </p:grpSp>
      <p:sp>
        <p:nvSpPr>
          <p:cNvPr id="9" name="Freeform 9"/>
          <p:cNvSpPr/>
          <p:nvPr/>
        </p:nvSpPr>
        <p:spPr>
          <a:xfrm>
            <a:off x="139472" y="4232510"/>
            <a:ext cx="9004528" cy="4474529"/>
          </a:xfrm>
          <a:custGeom>
            <a:avLst/>
            <a:gdLst/>
            <a:ahLst/>
            <a:cxnLst/>
            <a:rect l="l" t="t" r="r" b="b"/>
            <a:pathLst>
              <a:path w="9004528" h="4474529">
                <a:moveTo>
                  <a:pt x="0" y="0"/>
                </a:moveTo>
                <a:lnTo>
                  <a:pt x="9004528" y="0"/>
                </a:lnTo>
                <a:lnTo>
                  <a:pt x="9004528" y="4474530"/>
                </a:lnTo>
                <a:lnTo>
                  <a:pt x="0" y="4474530"/>
                </a:lnTo>
                <a:lnTo>
                  <a:pt x="0" y="0"/>
                </a:lnTo>
                <a:close/>
              </a:path>
            </a:pathLst>
          </a:custGeom>
          <a:blipFill>
            <a:blip r:embed="rId6"/>
            <a:stretch>
              <a:fillRect/>
            </a:stretch>
          </a:blipFill>
        </p:spPr>
      </p:sp>
      <p:sp>
        <p:nvSpPr>
          <p:cNvPr id="10" name="Freeform 10"/>
          <p:cNvSpPr/>
          <p:nvPr/>
        </p:nvSpPr>
        <p:spPr>
          <a:xfrm>
            <a:off x="9737578" y="4232510"/>
            <a:ext cx="7959614" cy="4443976"/>
          </a:xfrm>
          <a:custGeom>
            <a:avLst/>
            <a:gdLst/>
            <a:ahLst/>
            <a:cxnLst/>
            <a:rect l="l" t="t" r="r" b="b"/>
            <a:pathLst>
              <a:path w="7959614" h="4443976">
                <a:moveTo>
                  <a:pt x="0" y="0"/>
                </a:moveTo>
                <a:lnTo>
                  <a:pt x="7959614" y="0"/>
                </a:lnTo>
                <a:lnTo>
                  <a:pt x="7959614" y="4443976"/>
                </a:lnTo>
                <a:lnTo>
                  <a:pt x="0" y="4443976"/>
                </a:lnTo>
                <a:lnTo>
                  <a:pt x="0" y="0"/>
                </a:lnTo>
                <a:close/>
              </a:path>
            </a:pathLst>
          </a:custGeom>
          <a:blipFill>
            <a:blip r:embed="rId7"/>
            <a:stretch>
              <a:fillRect r="-20844"/>
            </a:stretch>
          </a:blipFill>
        </p:spPr>
      </p:sp>
      <p:sp>
        <p:nvSpPr>
          <p:cNvPr id="11" name="Freeform 11"/>
          <p:cNvSpPr/>
          <p:nvPr/>
        </p:nvSpPr>
        <p:spPr>
          <a:xfrm>
            <a:off x="10100293" y="3676326"/>
            <a:ext cx="1755360" cy="1112369"/>
          </a:xfrm>
          <a:custGeom>
            <a:avLst/>
            <a:gdLst/>
            <a:ahLst/>
            <a:cxnLst/>
            <a:rect l="l" t="t" r="r" b="b"/>
            <a:pathLst>
              <a:path w="1755360" h="1112369">
                <a:moveTo>
                  <a:pt x="0" y="0"/>
                </a:moveTo>
                <a:lnTo>
                  <a:pt x="1755360" y="0"/>
                </a:lnTo>
                <a:lnTo>
                  <a:pt x="1755360" y="1112369"/>
                </a:lnTo>
                <a:lnTo>
                  <a:pt x="0" y="1112369"/>
                </a:lnTo>
                <a:lnTo>
                  <a:pt x="0" y="0"/>
                </a:lnTo>
                <a:close/>
              </a:path>
            </a:pathLst>
          </a:custGeom>
          <a:blipFill>
            <a:blip r:embed="rId8"/>
            <a:stretch>
              <a:fillRect l="-488700" t="-49013" b="-250468"/>
            </a:stretch>
          </a:blipFill>
        </p:spPr>
      </p:sp>
      <p:sp>
        <p:nvSpPr>
          <p:cNvPr id="12" name="TextBox 12"/>
          <p:cNvSpPr txBox="1"/>
          <p:nvPr/>
        </p:nvSpPr>
        <p:spPr>
          <a:xfrm>
            <a:off x="547934" y="516274"/>
            <a:ext cx="3635573" cy="419100"/>
          </a:xfrm>
          <a:prstGeom prst="rect">
            <a:avLst/>
          </a:prstGeom>
        </p:spPr>
        <p:txBody>
          <a:bodyPr lIns="0" tIns="0" rIns="0" bIns="0" rtlCol="0" anchor="t">
            <a:spAutoFit/>
          </a:bodyPr>
          <a:lstStyle/>
          <a:p>
            <a:pPr algn="ctr">
              <a:lnSpc>
                <a:spcPts val="3000"/>
              </a:lnSpc>
            </a:pPr>
            <a:r>
              <a:rPr lang="en-US" sz="3000">
                <a:solidFill>
                  <a:srgbClr val="4B717D"/>
                </a:solidFill>
                <a:latin typeface="Maven Pro Bold"/>
              </a:rPr>
              <a:t>PHÂN TÍCH ĐA BIẾN</a:t>
            </a:r>
          </a:p>
        </p:txBody>
      </p:sp>
      <p:sp>
        <p:nvSpPr>
          <p:cNvPr id="13" name="TextBox 13"/>
          <p:cNvSpPr txBox="1"/>
          <p:nvPr/>
        </p:nvSpPr>
        <p:spPr>
          <a:xfrm>
            <a:off x="4590231" y="1357579"/>
            <a:ext cx="9107537" cy="669925"/>
          </a:xfrm>
          <a:prstGeom prst="rect">
            <a:avLst/>
          </a:prstGeom>
        </p:spPr>
        <p:txBody>
          <a:bodyPr lIns="0" tIns="0" rIns="0" bIns="0" rtlCol="0" anchor="t">
            <a:spAutoFit/>
          </a:bodyPr>
          <a:lstStyle/>
          <a:p>
            <a:pPr algn="ctr">
              <a:lnSpc>
                <a:spcPts val="5000"/>
              </a:lnSpc>
            </a:pPr>
            <a:r>
              <a:rPr lang="en-US" sz="5000">
                <a:solidFill>
                  <a:srgbClr val="FFFFFF"/>
                </a:solidFill>
                <a:latin typeface="Maven Pro Bold"/>
              </a:rPr>
              <a:t>JOB_TITLE &amp; SALARY_IN_USD</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42310" y="-2414741"/>
            <a:ext cx="6030058" cy="3192737"/>
            <a:chOff x="0" y="0"/>
            <a:chExt cx="2354580" cy="1246680"/>
          </a:xfrm>
        </p:grpSpPr>
        <p:sp>
          <p:nvSpPr>
            <p:cNvPr id="3" name="Freeform 3"/>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grpSp>
        <p:nvGrpSpPr>
          <p:cNvPr id="4" name="Group 4"/>
          <p:cNvGrpSpPr/>
          <p:nvPr/>
        </p:nvGrpSpPr>
        <p:grpSpPr>
          <a:xfrm>
            <a:off x="16309163" y="8927729"/>
            <a:ext cx="1187175" cy="1187175"/>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6" name="Group 6"/>
          <p:cNvGrpSpPr/>
          <p:nvPr/>
        </p:nvGrpSpPr>
        <p:grpSpPr>
          <a:xfrm>
            <a:off x="1934124" y="9559322"/>
            <a:ext cx="1802087" cy="180208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8" name="Freeform 8"/>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2">
              <a:extLst>
                <a:ext uri="{96DAC541-7B7A-43D3-8B79-37D633B846F1}">
                  <asvg:svgBlip xmlns:asvg="http://schemas.microsoft.com/office/drawing/2016/SVG/main" xmlns="" r:embed="rId3"/>
                </a:ext>
              </a:extLst>
            </a:blip>
            <a:stretch>
              <a:fillRect r="-49638" b="-235516"/>
            </a:stretch>
          </a:blipFill>
        </p:spPr>
      </p:sp>
      <p:sp>
        <p:nvSpPr>
          <p:cNvPr id="9" name="Freeform 9"/>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0" name="Group 10"/>
          <p:cNvGrpSpPr/>
          <p:nvPr/>
        </p:nvGrpSpPr>
        <p:grpSpPr>
          <a:xfrm>
            <a:off x="557577" y="2657840"/>
            <a:ext cx="17172847" cy="4741877"/>
            <a:chOff x="0" y="0"/>
            <a:chExt cx="22897129" cy="6322502"/>
          </a:xfrm>
        </p:grpSpPr>
        <p:sp>
          <p:nvSpPr>
            <p:cNvPr id="11" name="Freeform 11"/>
            <p:cNvSpPr/>
            <p:nvPr/>
          </p:nvSpPr>
          <p:spPr>
            <a:xfrm>
              <a:off x="0" y="0"/>
              <a:ext cx="12708868" cy="6322502"/>
            </a:xfrm>
            <a:custGeom>
              <a:avLst/>
              <a:gdLst/>
              <a:ahLst/>
              <a:cxnLst/>
              <a:rect l="l" t="t" r="r" b="b"/>
              <a:pathLst>
                <a:path w="12708868" h="6322502">
                  <a:moveTo>
                    <a:pt x="0" y="0"/>
                  </a:moveTo>
                  <a:lnTo>
                    <a:pt x="12708868" y="0"/>
                  </a:lnTo>
                  <a:lnTo>
                    <a:pt x="12708868" y="6322502"/>
                  </a:lnTo>
                  <a:lnTo>
                    <a:pt x="0" y="6322502"/>
                  </a:lnTo>
                  <a:lnTo>
                    <a:pt x="0" y="0"/>
                  </a:lnTo>
                  <a:close/>
                </a:path>
              </a:pathLst>
            </a:custGeom>
            <a:blipFill>
              <a:blip r:embed="rId6"/>
              <a:stretch>
                <a:fillRect/>
              </a:stretch>
            </a:blipFill>
          </p:spPr>
        </p:sp>
        <p:sp>
          <p:nvSpPr>
            <p:cNvPr id="12" name="Freeform 12"/>
            <p:cNvSpPr/>
            <p:nvPr/>
          </p:nvSpPr>
          <p:spPr>
            <a:xfrm>
              <a:off x="12964517" y="965461"/>
              <a:ext cx="9932612" cy="5357042"/>
            </a:xfrm>
            <a:custGeom>
              <a:avLst/>
              <a:gdLst/>
              <a:ahLst/>
              <a:cxnLst/>
              <a:rect l="l" t="t" r="r" b="b"/>
              <a:pathLst>
                <a:path w="9932612" h="5357042">
                  <a:moveTo>
                    <a:pt x="0" y="0"/>
                  </a:moveTo>
                  <a:lnTo>
                    <a:pt x="9932612" y="0"/>
                  </a:lnTo>
                  <a:lnTo>
                    <a:pt x="9932612" y="5357041"/>
                  </a:lnTo>
                  <a:lnTo>
                    <a:pt x="0" y="5357041"/>
                  </a:lnTo>
                  <a:lnTo>
                    <a:pt x="0" y="0"/>
                  </a:lnTo>
                  <a:close/>
                </a:path>
              </a:pathLst>
            </a:custGeom>
            <a:blipFill>
              <a:blip r:embed="rId7"/>
              <a:stretch>
                <a:fillRect/>
              </a:stretch>
            </a:blipFill>
          </p:spPr>
        </p:sp>
      </p:grpSp>
      <p:sp>
        <p:nvSpPr>
          <p:cNvPr id="13" name="TextBox 13"/>
          <p:cNvSpPr txBox="1"/>
          <p:nvPr/>
        </p:nvSpPr>
        <p:spPr>
          <a:xfrm>
            <a:off x="471734" y="516274"/>
            <a:ext cx="3635573" cy="419100"/>
          </a:xfrm>
          <a:prstGeom prst="rect">
            <a:avLst/>
          </a:prstGeom>
        </p:spPr>
        <p:txBody>
          <a:bodyPr lIns="0" tIns="0" rIns="0" bIns="0" rtlCol="0" anchor="t">
            <a:spAutoFit/>
          </a:bodyPr>
          <a:lstStyle/>
          <a:p>
            <a:pPr algn="ctr">
              <a:lnSpc>
                <a:spcPts val="3000"/>
              </a:lnSpc>
            </a:pPr>
            <a:r>
              <a:rPr lang="en-US" sz="3000">
                <a:solidFill>
                  <a:srgbClr val="FFFFFF"/>
                </a:solidFill>
                <a:latin typeface="Maven Pro Bold"/>
              </a:rPr>
              <a:t>PHÂN TÍCH </a:t>
            </a:r>
            <a:r>
              <a:rPr lang="en-US" sz="3000">
                <a:solidFill>
                  <a:srgbClr val="4B717D"/>
                </a:solidFill>
                <a:latin typeface="Maven Pro Bold"/>
              </a:rPr>
              <a:t>ĐA BIẾN</a:t>
            </a:r>
          </a:p>
        </p:txBody>
      </p:sp>
      <p:sp>
        <p:nvSpPr>
          <p:cNvPr id="14" name="TextBox 14"/>
          <p:cNvSpPr txBox="1"/>
          <p:nvPr/>
        </p:nvSpPr>
        <p:spPr>
          <a:xfrm>
            <a:off x="3137818" y="1357579"/>
            <a:ext cx="12012364" cy="669925"/>
          </a:xfrm>
          <a:prstGeom prst="rect">
            <a:avLst/>
          </a:prstGeom>
        </p:spPr>
        <p:txBody>
          <a:bodyPr lIns="0" tIns="0" rIns="0" bIns="0" rtlCol="0" anchor="t">
            <a:spAutoFit/>
          </a:bodyPr>
          <a:lstStyle/>
          <a:p>
            <a:pPr algn="ctr">
              <a:lnSpc>
                <a:spcPts val="5000"/>
              </a:lnSpc>
            </a:pPr>
            <a:r>
              <a:rPr lang="en-US" sz="5000">
                <a:solidFill>
                  <a:srgbClr val="1B3641"/>
                </a:solidFill>
                <a:latin typeface="Maven Pro Bold"/>
              </a:rPr>
              <a:t>EXPERIENCE_LEVEL &amp; SALARY_IN_USD</a:t>
            </a:r>
          </a:p>
        </p:txBody>
      </p:sp>
      <p:grpSp>
        <p:nvGrpSpPr>
          <p:cNvPr id="15" name="Group 15"/>
          <p:cNvGrpSpPr/>
          <p:nvPr/>
        </p:nvGrpSpPr>
        <p:grpSpPr>
          <a:xfrm>
            <a:off x="1344144" y="7685467"/>
            <a:ext cx="15599712" cy="1200150"/>
            <a:chOff x="0" y="0"/>
            <a:chExt cx="20799616" cy="1600200"/>
          </a:xfrm>
        </p:grpSpPr>
        <p:sp>
          <p:nvSpPr>
            <p:cNvPr id="16" name="TextBox 16"/>
            <p:cNvSpPr txBox="1"/>
            <p:nvPr/>
          </p:nvSpPr>
          <p:spPr>
            <a:xfrm>
              <a:off x="779786" y="-114300"/>
              <a:ext cx="20019830" cy="1714500"/>
            </a:xfrm>
            <a:prstGeom prst="rect">
              <a:avLst/>
            </a:prstGeom>
          </p:spPr>
          <p:txBody>
            <a:bodyPr lIns="0" tIns="0" rIns="0" bIns="0" rtlCol="0" anchor="t">
              <a:spAutoFit/>
            </a:bodyPr>
            <a:lstStyle/>
            <a:p>
              <a:pPr algn="just">
                <a:lnSpc>
                  <a:spcPts val="5250"/>
                </a:lnSpc>
              </a:pPr>
              <a:r>
                <a:rPr lang="en-US" sz="3500">
                  <a:solidFill>
                    <a:srgbClr val="000000"/>
                  </a:solidFill>
                  <a:latin typeface="Maven Pro"/>
                </a:rPr>
                <a:t>Mức lương tăng đều đặn từ các trình độ Entry, đến Mid, Senior và cuối cùng là Executive. Xu hướng này phù hợp với những kỳ vọng thực tế.</a:t>
              </a:r>
            </a:p>
          </p:txBody>
        </p:sp>
        <p:sp>
          <p:nvSpPr>
            <p:cNvPr id="17" name="AutoShape 17"/>
            <p:cNvSpPr/>
            <p:nvPr/>
          </p:nvSpPr>
          <p:spPr>
            <a:xfrm>
              <a:off x="0" y="395732"/>
              <a:ext cx="614686" cy="0"/>
            </a:xfrm>
            <a:prstGeom prst="line">
              <a:avLst/>
            </a:prstGeom>
            <a:ln w="50800" cap="flat">
              <a:solidFill>
                <a:srgbClr val="000000"/>
              </a:solidFill>
              <a:prstDash val="solid"/>
              <a:headEnd type="none" w="sm" len="sm"/>
              <a:tailEnd type="triangle" w="lg" len="med"/>
            </a:ln>
          </p:spPr>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3" name="Group 3"/>
          <p:cNvGrpSpPr/>
          <p:nvPr/>
        </p:nvGrpSpPr>
        <p:grpSpPr>
          <a:xfrm rot="-5400000">
            <a:off x="-2241079" y="-1596369"/>
            <a:ext cx="6030058" cy="3192737"/>
            <a:chOff x="0" y="0"/>
            <a:chExt cx="2354580" cy="1246680"/>
          </a:xfrm>
        </p:grpSpPr>
        <p:sp>
          <p:nvSpPr>
            <p:cNvPr id="4" name="Freeform 4"/>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53A5BF"/>
            </a:solidFill>
          </p:spPr>
        </p:sp>
      </p:grpSp>
      <p:sp>
        <p:nvSpPr>
          <p:cNvPr id="5" name="Freeform 5"/>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6" name="Group 6"/>
          <p:cNvGrpSpPr/>
          <p:nvPr/>
        </p:nvGrpSpPr>
        <p:grpSpPr>
          <a:xfrm>
            <a:off x="16309163" y="8927729"/>
            <a:ext cx="1187175" cy="1187175"/>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grpSp>
        <p:nvGrpSpPr>
          <p:cNvPr id="8" name="Group 8"/>
          <p:cNvGrpSpPr/>
          <p:nvPr/>
        </p:nvGrpSpPr>
        <p:grpSpPr>
          <a:xfrm>
            <a:off x="1934124" y="9559322"/>
            <a:ext cx="1802087" cy="180208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sp>
        <p:nvSpPr>
          <p:cNvPr id="10" name="Freeform 10"/>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7">
              <a:extLst>
                <a:ext uri="{96DAC541-7B7A-43D3-8B79-37D633B846F1}">
                  <asvg:svgBlip xmlns:asvg="http://schemas.microsoft.com/office/drawing/2016/SVG/main" xmlns="" r:embed="rId8"/>
                </a:ext>
              </a:extLst>
            </a:blip>
            <a:stretch>
              <a:fillRect r="-49638" b="-235516"/>
            </a:stretch>
          </a:blipFill>
        </p:spPr>
      </p:sp>
      <p:sp>
        <p:nvSpPr>
          <p:cNvPr id="11" name="Freeform 11"/>
          <p:cNvSpPr/>
          <p:nvPr/>
        </p:nvSpPr>
        <p:spPr>
          <a:xfrm rot="-5400000">
            <a:off x="271174" y="585507"/>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7">
              <a:extLst>
                <a:ext uri="{96DAC541-7B7A-43D3-8B79-37D633B846F1}">
                  <asvg:svgBlip xmlns:asvg="http://schemas.microsoft.com/office/drawing/2016/SVG/main" xmlns="" r:embed="rId8"/>
                </a:ext>
              </a:extLst>
            </a:blip>
            <a:stretch>
              <a:fillRect r="-49638" b="-235516"/>
            </a:stretch>
          </a:blipFill>
        </p:spPr>
      </p:sp>
      <p:sp>
        <p:nvSpPr>
          <p:cNvPr id="12" name="TextBox 12"/>
          <p:cNvSpPr txBox="1"/>
          <p:nvPr/>
        </p:nvSpPr>
        <p:spPr>
          <a:xfrm>
            <a:off x="7396834" y="3321836"/>
            <a:ext cx="10099505" cy="3981450"/>
          </a:xfrm>
          <a:prstGeom prst="rect">
            <a:avLst/>
          </a:prstGeom>
        </p:spPr>
        <p:txBody>
          <a:bodyPr lIns="0" tIns="0" rIns="0" bIns="0" rtlCol="0" anchor="t">
            <a:spAutoFit/>
          </a:bodyPr>
          <a:lstStyle/>
          <a:p>
            <a:pPr algn="just">
              <a:lnSpc>
                <a:spcPts val="5250"/>
              </a:lnSpc>
            </a:pPr>
            <a:r>
              <a:rPr lang="en-US" sz="3500">
                <a:solidFill>
                  <a:srgbClr val="FFFFFF"/>
                </a:solidFill>
                <a:latin typeface="Maven Pro"/>
              </a:rPr>
              <a:t>Bộ dữ liệu </a:t>
            </a:r>
            <a:r>
              <a:rPr lang="en-US" sz="3500">
                <a:solidFill>
                  <a:srgbClr val="FFFFFF"/>
                </a:solidFill>
                <a:latin typeface="Maven Pro Bold"/>
              </a:rPr>
              <a:t>Data Science Job Salaries </a:t>
            </a:r>
            <a:r>
              <a:rPr lang="en-US" sz="3500">
                <a:solidFill>
                  <a:srgbClr val="FFFFFF"/>
                </a:solidFill>
                <a:latin typeface="Maven Pro"/>
              </a:rPr>
              <a:t>được lấy từ Kaggle.</a:t>
            </a:r>
          </a:p>
          <a:p>
            <a:pPr algn="just">
              <a:lnSpc>
                <a:spcPts val="5250"/>
              </a:lnSpc>
            </a:pPr>
            <a:r>
              <a:rPr lang="en-US" sz="3500">
                <a:solidFill>
                  <a:srgbClr val="FFFFFF"/>
                </a:solidFill>
                <a:latin typeface="Maven Pro"/>
              </a:rPr>
              <a:t>Bộ dữ liệu mô tả thông tin về mức lương của lao động các công việc trong lĩnh vực Khoa học dữ liệu từ năm 2020 đến năm 2023 và được liên tục cập nhật.</a:t>
            </a:r>
          </a:p>
        </p:txBody>
      </p:sp>
      <p:sp>
        <p:nvSpPr>
          <p:cNvPr id="13" name="TextBox 13"/>
          <p:cNvSpPr txBox="1"/>
          <p:nvPr/>
        </p:nvSpPr>
        <p:spPr>
          <a:xfrm>
            <a:off x="2683870" y="895350"/>
            <a:ext cx="12920260" cy="1047750"/>
          </a:xfrm>
          <a:prstGeom prst="rect">
            <a:avLst/>
          </a:prstGeom>
        </p:spPr>
        <p:txBody>
          <a:bodyPr lIns="0" tIns="0" rIns="0" bIns="0" rtlCol="0" anchor="t">
            <a:spAutoFit/>
          </a:bodyPr>
          <a:lstStyle/>
          <a:p>
            <a:pPr algn="ctr">
              <a:lnSpc>
                <a:spcPts val="8400"/>
              </a:lnSpc>
              <a:spcBef>
                <a:spcPct val="0"/>
              </a:spcBef>
            </a:pPr>
            <a:r>
              <a:rPr lang="en-US" sz="6000">
                <a:solidFill>
                  <a:srgbClr val="FFFFFF"/>
                </a:solidFill>
                <a:latin typeface="Maven Pro Medium"/>
              </a:rPr>
              <a:t>CHƯƠNG I. GIỚI THIỆU ĐỀ TÀI</a:t>
            </a:r>
          </a:p>
        </p:txBody>
      </p:sp>
      <p:sp>
        <p:nvSpPr>
          <p:cNvPr id="14" name="Freeform 14"/>
          <p:cNvSpPr/>
          <p:nvPr/>
        </p:nvSpPr>
        <p:spPr>
          <a:xfrm>
            <a:off x="1607726" y="3018071"/>
            <a:ext cx="4756795" cy="4703281"/>
          </a:xfrm>
          <a:custGeom>
            <a:avLst/>
            <a:gdLst/>
            <a:ahLst/>
            <a:cxnLst/>
            <a:rect l="l" t="t" r="r" b="b"/>
            <a:pathLst>
              <a:path w="4756795" h="4703281">
                <a:moveTo>
                  <a:pt x="0" y="0"/>
                </a:moveTo>
                <a:lnTo>
                  <a:pt x="4756795" y="0"/>
                </a:lnTo>
                <a:lnTo>
                  <a:pt x="4756795" y="4703281"/>
                </a:lnTo>
                <a:lnTo>
                  <a:pt x="0" y="470328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28700" y="4745222"/>
            <a:ext cx="6825577" cy="5080640"/>
          </a:xfrm>
          <a:custGeom>
            <a:avLst/>
            <a:gdLst/>
            <a:ahLst/>
            <a:cxnLst/>
            <a:rect l="l" t="t" r="r" b="b"/>
            <a:pathLst>
              <a:path w="6825577" h="5080640">
                <a:moveTo>
                  <a:pt x="0" y="0"/>
                </a:moveTo>
                <a:lnTo>
                  <a:pt x="6825577" y="0"/>
                </a:lnTo>
                <a:lnTo>
                  <a:pt x="6825577" y="5080640"/>
                </a:lnTo>
                <a:lnTo>
                  <a:pt x="0" y="5080640"/>
                </a:lnTo>
                <a:lnTo>
                  <a:pt x="0" y="0"/>
                </a:lnTo>
                <a:close/>
              </a:path>
            </a:pathLst>
          </a:custGeom>
          <a:blipFill>
            <a:blip r:embed="rId4"/>
            <a:stretch>
              <a:fillRect/>
            </a:stretch>
          </a:blipFill>
        </p:spPr>
      </p:sp>
      <p:sp>
        <p:nvSpPr>
          <p:cNvPr id="4" name="Freeform 4"/>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AutoShape 5"/>
          <p:cNvSpPr/>
          <p:nvPr/>
        </p:nvSpPr>
        <p:spPr>
          <a:xfrm>
            <a:off x="8408372" y="7013656"/>
            <a:ext cx="461015" cy="0"/>
          </a:xfrm>
          <a:prstGeom prst="line">
            <a:avLst/>
          </a:prstGeom>
          <a:ln w="38100" cap="flat">
            <a:solidFill>
              <a:srgbClr val="FFFFFF"/>
            </a:solidFill>
            <a:prstDash val="solid"/>
            <a:headEnd type="none" w="sm" len="sm"/>
            <a:tailEnd type="triangle" w="lg" len="med"/>
          </a:ln>
        </p:spPr>
      </p:sp>
      <p:sp>
        <p:nvSpPr>
          <p:cNvPr id="6" name="AutoShape 6"/>
          <p:cNvSpPr/>
          <p:nvPr/>
        </p:nvSpPr>
        <p:spPr>
          <a:xfrm>
            <a:off x="1489902" y="5103361"/>
            <a:ext cx="3964376" cy="4345312"/>
          </a:xfrm>
          <a:prstGeom prst="line">
            <a:avLst/>
          </a:prstGeom>
          <a:ln w="38100" cap="flat">
            <a:solidFill>
              <a:srgbClr val="4B717D"/>
            </a:solidFill>
            <a:prstDash val="solid"/>
            <a:headEnd type="none" w="sm" len="sm"/>
            <a:tailEnd type="none" w="sm" len="sm"/>
          </a:ln>
        </p:spPr>
      </p:sp>
      <p:sp>
        <p:nvSpPr>
          <p:cNvPr id="7" name="AutoShape 7"/>
          <p:cNvSpPr/>
          <p:nvPr/>
        </p:nvSpPr>
        <p:spPr>
          <a:xfrm>
            <a:off x="1475829" y="6545523"/>
            <a:ext cx="2607242" cy="2876317"/>
          </a:xfrm>
          <a:prstGeom prst="line">
            <a:avLst/>
          </a:prstGeom>
          <a:ln w="38100" cap="flat">
            <a:solidFill>
              <a:srgbClr val="4B717D"/>
            </a:solidFill>
            <a:prstDash val="solid"/>
            <a:headEnd type="none" w="sm" len="sm"/>
            <a:tailEnd type="none" w="sm" len="sm"/>
          </a:ln>
        </p:spPr>
      </p:sp>
      <p:sp>
        <p:nvSpPr>
          <p:cNvPr id="8" name="Freeform 8"/>
          <p:cNvSpPr/>
          <p:nvPr/>
        </p:nvSpPr>
        <p:spPr>
          <a:xfrm>
            <a:off x="1028700" y="394249"/>
            <a:ext cx="16467638" cy="4040827"/>
          </a:xfrm>
          <a:custGeom>
            <a:avLst/>
            <a:gdLst/>
            <a:ahLst/>
            <a:cxnLst/>
            <a:rect l="l" t="t" r="r" b="b"/>
            <a:pathLst>
              <a:path w="16467638" h="4040827">
                <a:moveTo>
                  <a:pt x="0" y="0"/>
                </a:moveTo>
                <a:lnTo>
                  <a:pt x="16467638" y="0"/>
                </a:lnTo>
                <a:lnTo>
                  <a:pt x="16467638" y="4040827"/>
                </a:lnTo>
                <a:lnTo>
                  <a:pt x="0" y="4040827"/>
                </a:lnTo>
                <a:lnTo>
                  <a:pt x="0" y="0"/>
                </a:lnTo>
                <a:close/>
              </a:path>
            </a:pathLst>
          </a:custGeom>
          <a:blipFill>
            <a:blip r:embed="rId7"/>
            <a:stretch>
              <a:fillRect/>
            </a:stretch>
          </a:blipFill>
        </p:spPr>
      </p:sp>
      <p:sp>
        <p:nvSpPr>
          <p:cNvPr id="9" name="TextBox 9"/>
          <p:cNvSpPr txBox="1"/>
          <p:nvPr/>
        </p:nvSpPr>
        <p:spPr>
          <a:xfrm>
            <a:off x="8993212" y="6612082"/>
            <a:ext cx="8674292" cy="2276475"/>
          </a:xfrm>
          <a:prstGeom prst="rect">
            <a:avLst/>
          </a:prstGeom>
        </p:spPr>
        <p:txBody>
          <a:bodyPr lIns="0" tIns="0" rIns="0" bIns="0" rtlCol="0" anchor="t">
            <a:spAutoFit/>
          </a:bodyPr>
          <a:lstStyle/>
          <a:p>
            <a:pPr algn="just">
              <a:lnSpc>
                <a:spcPts val="4500"/>
              </a:lnSpc>
            </a:pPr>
            <a:r>
              <a:rPr lang="en-US" sz="3000">
                <a:solidFill>
                  <a:srgbClr val="FFFFFF"/>
                </a:solidFill>
                <a:latin typeface="Maven Pro"/>
              </a:rPr>
              <a:t>Mức lương tăng theo cả 2 chiều trình độ kinh nghiệm và hình thức làm việc (tăng từ làm việc từ xa một phần, không làm việc từ xa đến làm việc từ xa hoàn toàn)</a:t>
            </a:r>
          </a:p>
        </p:txBody>
      </p:sp>
      <p:sp>
        <p:nvSpPr>
          <p:cNvPr id="10" name="TextBox 10"/>
          <p:cNvSpPr txBox="1"/>
          <p:nvPr/>
        </p:nvSpPr>
        <p:spPr>
          <a:xfrm>
            <a:off x="8623237" y="5444837"/>
            <a:ext cx="9414243" cy="917575"/>
          </a:xfrm>
          <a:prstGeom prst="rect">
            <a:avLst/>
          </a:prstGeom>
        </p:spPr>
        <p:txBody>
          <a:bodyPr lIns="0" tIns="0" rIns="0" bIns="0" rtlCol="0" anchor="t">
            <a:spAutoFit/>
          </a:bodyPr>
          <a:lstStyle/>
          <a:p>
            <a:pPr algn="ctr">
              <a:lnSpc>
                <a:spcPts val="3500"/>
              </a:lnSpc>
            </a:pPr>
            <a:r>
              <a:rPr lang="en-US" sz="3500">
                <a:solidFill>
                  <a:srgbClr val="FFFFFF"/>
                </a:solidFill>
                <a:latin typeface="Maven Pro Bold"/>
              </a:rPr>
              <a:t>EXPERIENCE_LEVEL &amp; REMOTE_RATIO &amp; SALARY_IN_USD</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09163" y="8927729"/>
            <a:ext cx="1187175" cy="1187175"/>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4" name="Group 4"/>
          <p:cNvGrpSpPr/>
          <p:nvPr/>
        </p:nvGrpSpPr>
        <p:grpSpPr>
          <a:xfrm>
            <a:off x="-901043" y="9060896"/>
            <a:ext cx="1802087" cy="180208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6" name="Freeform 6"/>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2">
              <a:extLst>
                <a:ext uri="{96DAC541-7B7A-43D3-8B79-37D633B846F1}">
                  <asvg:svgBlip xmlns:asvg="http://schemas.microsoft.com/office/drawing/2016/SVG/main" xmlns="" r:embed="rId3"/>
                </a:ext>
              </a:extLst>
            </a:blip>
            <a:stretch>
              <a:fillRect r="-49638" b="-235516"/>
            </a:stretch>
          </a:blipFill>
        </p:spPr>
      </p:sp>
      <p:sp>
        <p:nvSpPr>
          <p:cNvPr id="7" name="Freeform 7"/>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8" name="Group 8"/>
          <p:cNvGrpSpPr/>
          <p:nvPr/>
        </p:nvGrpSpPr>
        <p:grpSpPr>
          <a:xfrm>
            <a:off x="11062818" y="3123631"/>
            <a:ext cx="6825848" cy="4633722"/>
            <a:chOff x="0" y="0"/>
            <a:chExt cx="9101131" cy="6178296"/>
          </a:xfrm>
        </p:grpSpPr>
        <p:sp>
          <p:nvSpPr>
            <p:cNvPr id="9" name="Freeform 9"/>
            <p:cNvSpPr/>
            <p:nvPr/>
          </p:nvSpPr>
          <p:spPr>
            <a:xfrm>
              <a:off x="0" y="0"/>
              <a:ext cx="9101131" cy="6178296"/>
            </a:xfrm>
            <a:custGeom>
              <a:avLst/>
              <a:gdLst/>
              <a:ahLst/>
              <a:cxnLst/>
              <a:rect l="l" t="t" r="r" b="b"/>
              <a:pathLst>
                <a:path w="9101131" h="6178296">
                  <a:moveTo>
                    <a:pt x="0" y="0"/>
                  </a:moveTo>
                  <a:lnTo>
                    <a:pt x="9101131" y="0"/>
                  </a:lnTo>
                  <a:lnTo>
                    <a:pt x="9101131" y="6178296"/>
                  </a:lnTo>
                  <a:lnTo>
                    <a:pt x="0" y="6178296"/>
                  </a:lnTo>
                  <a:lnTo>
                    <a:pt x="0" y="0"/>
                  </a:lnTo>
                  <a:close/>
                </a:path>
              </a:pathLst>
            </a:custGeom>
            <a:blipFill>
              <a:blip r:embed="rId6"/>
              <a:stretch>
                <a:fillRect r="-19996"/>
              </a:stretch>
            </a:blipFill>
          </p:spPr>
        </p:sp>
        <p:sp>
          <p:nvSpPr>
            <p:cNvPr id="10" name="Freeform 10"/>
            <p:cNvSpPr/>
            <p:nvPr/>
          </p:nvSpPr>
          <p:spPr>
            <a:xfrm>
              <a:off x="826692" y="401000"/>
              <a:ext cx="1463470" cy="1102119"/>
            </a:xfrm>
            <a:custGeom>
              <a:avLst/>
              <a:gdLst/>
              <a:ahLst/>
              <a:cxnLst/>
              <a:rect l="l" t="t" r="r" b="b"/>
              <a:pathLst>
                <a:path w="1463470" h="1102119">
                  <a:moveTo>
                    <a:pt x="0" y="0"/>
                  </a:moveTo>
                  <a:lnTo>
                    <a:pt x="1463470" y="0"/>
                  </a:lnTo>
                  <a:lnTo>
                    <a:pt x="1463470" y="1102120"/>
                  </a:lnTo>
                  <a:lnTo>
                    <a:pt x="0" y="1102120"/>
                  </a:lnTo>
                  <a:lnTo>
                    <a:pt x="0" y="0"/>
                  </a:lnTo>
                  <a:close/>
                </a:path>
              </a:pathLst>
            </a:custGeom>
            <a:blipFill>
              <a:blip r:embed="rId6"/>
              <a:stretch>
                <a:fillRect l="-640405" t="-31930" r="-5837" b="-428652"/>
              </a:stretch>
            </a:blipFill>
          </p:spPr>
        </p:sp>
      </p:grpSp>
      <p:grpSp>
        <p:nvGrpSpPr>
          <p:cNvPr id="11" name="Group 11"/>
          <p:cNvGrpSpPr/>
          <p:nvPr/>
        </p:nvGrpSpPr>
        <p:grpSpPr>
          <a:xfrm>
            <a:off x="1416525" y="8058150"/>
            <a:ext cx="15454951" cy="1200150"/>
            <a:chOff x="0" y="0"/>
            <a:chExt cx="20606601" cy="1600200"/>
          </a:xfrm>
        </p:grpSpPr>
        <p:sp>
          <p:nvSpPr>
            <p:cNvPr id="12" name="AutoShape 12"/>
            <p:cNvSpPr/>
            <p:nvPr/>
          </p:nvSpPr>
          <p:spPr>
            <a:xfrm>
              <a:off x="0" y="368300"/>
              <a:ext cx="614686" cy="0"/>
            </a:xfrm>
            <a:prstGeom prst="line">
              <a:avLst/>
            </a:prstGeom>
            <a:ln w="50800" cap="flat">
              <a:solidFill>
                <a:srgbClr val="000000"/>
              </a:solidFill>
              <a:prstDash val="solid"/>
              <a:headEnd type="none" w="sm" len="sm"/>
              <a:tailEnd type="triangle" w="lg" len="med"/>
            </a:ln>
          </p:spPr>
        </p:sp>
        <p:sp>
          <p:nvSpPr>
            <p:cNvPr id="13" name="TextBox 13"/>
            <p:cNvSpPr txBox="1"/>
            <p:nvPr/>
          </p:nvSpPr>
          <p:spPr>
            <a:xfrm>
              <a:off x="1001212" y="-114300"/>
              <a:ext cx="19605389" cy="1714500"/>
            </a:xfrm>
            <a:prstGeom prst="rect">
              <a:avLst/>
            </a:prstGeom>
          </p:spPr>
          <p:txBody>
            <a:bodyPr lIns="0" tIns="0" rIns="0" bIns="0" rtlCol="0" anchor="t">
              <a:spAutoFit/>
            </a:bodyPr>
            <a:lstStyle/>
            <a:p>
              <a:pPr algn="just">
                <a:lnSpc>
                  <a:spcPts val="5250"/>
                </a:lnSpc>
              </a:pPr>
              <a:r>
                <a:rPr lang="en-US" sz="3500">
                  <a:solidFill>
                    <a:srgbClr val="000000"/>
                  </a:solidFill>
                  <a:latin typeface="Maven Pro"/>
                </a:rPr>
                <a:t>Hầu hết các nhóm công việc đều có mức lương tăng theo trình độ kinh nghiệm. Khi kinh nghiệm càng cao thì lương tăng cao</a:t>
              </a:r>
            </a:p>
          </p:txBody>
        </p:sp>
      </p:grpSp>
      <p:sp>
        <p:nvSpPr>
          <p:cNvPr id="14" name="Freeform 14"/>
          <p:cNvSpPr/>
          <p:nvPr/>
        </p:nvSpPr>
        <p:spPr>
          <a:xfrm>
            <a:off x="399334" y="3123631"/>
            <a:ext cx="10470972" cy="4667819"/>
          </a:xfrm>
          <a:custGeom>
            <a:avLst/>
            <a:gdLst/>
            <a:ahLst/>
            <a:cxnLst/>
            <a:rect l="l" t="t" r="r" b="b"/>
            <a:pathLst>
              <a:path w="10470972" h="4667819">
                <a:moveTo>
                  <a:pt x="0" y="0"/>
                </a:moveTo>
                <a:lnTo>
                  <a:pt x="10470972" y="0"/>
                </a:lnTo>
                <a:lnTo>
                  <a:pt x="10470972" y="4667819"/>
                </a:lnTo>
                <a:lnTo>
                  <a:pt x="0" y="4667819"/>
                </a:lnTo>
                <a:lnTo>
                  <a:pt x="0" y="0"/>
                </a:lnTo>
                <a:close/>
              </a:path>
            </a:pathLst>
          </a:custGeom>
          <a:blipFill>
            <a:blip r:embed="rId7"/>
            <a:stretch>
              <a:fillRect r="-12778"/>
            </a:stretch>
          </a:blipFill>
        </p:spPr>
      </p:sp>
      <p:sp>
        <p:nvSpPr>
          <p:cNvPr id="15" name="Freeform 15"/>
          <p:cNvSpPr/>
          <p:nvPr/>
        </p:nvSpPr>
        <p:spPr>
          <a:xfrm>
            <a:off x="9543334" y="2790784"/>
            <a:ext cx="1236053" cy="945986"/>
          </a:xfrm>
          <a:custGeom>
            <a:avLst/>
            <a:gdLst/>
            <a:ahLst/>
            <a:cxnLst/>
            <a:rect l="l" t="t" r="r" b="b"/>
            <a:pathLst>
              <a:path w="1236053" h="945986">
                <a:moveTo>
                  <a:pt x="0" y="0"/>
                </a:moveTo>
                <a:lnTo>
                  <a:pt x="1236053" y="0"/>
                </a:lnTo>
                <a:lnTo>
                  <a:pt x="1236053" y="945986"/>
                </a:lnTo>
                <a:lnTo>
                  <a:pt x="0" y="945986"/>
                </a:lnTo>
                <a:lnTo>
                  <a:pt x="0" y="0"/>
                </a:lnTo>
                <a:close/>
              </a:path>
            </a:pathLst>
          </a:custGeom>
          <a:blipFill>
            <a:blip r:embed="rId8"/>
            <a:stretch>
              <a:fillRect l="-812775" t="-76219" b="-272028"/>
            </a:stretch>
          </a:blipFill>
        </p:spPr>
      </p:sp>
      <p:sp>
        <p:nvSpPr>
          <p:cNvPr id="16" name="TextBox 16"/>
          <p:cNvSpPr txBox="1"/>
          <p:nvPr/>
        </p:nvSpPr>
        <p:spPr>
          <a:xfrm>
            <a:off x="471734" y="516274"/>
            <a:ext cx="3635573" cy="419100"/>
          </a:xfrm>
          <a:prstGeom prst="rect">
            <a:avLst/>
          </a:prstGeom>
        </p:spPr>
        <p:txBody>
          <a:bodyPr lIns="0" tIns="0" rIns="0" bIns="0" rtlCol="0" anchor="t">
            <a:spAutoFit/>
          </a:bodyPr>
          <a:lstStyle/>
          <a:p>
            <a:pPr algn="ctr">
              <a:lnSpc>
                <a:spcPts val="3000"/>
              </a:lnSpc>
            </a:pPr>
            <a:r>
              <a:rPr lang="en-US" sz="3000">
                <a:solidFill>
                  <a:srgbClr val="4B717D"/>
                </a:solidFill>
                <a:latin typeface="Maven Pro Bold"/>
              </a:rPr>
              <a:t>PHÂN TÍCH ĐA BIẾN</a:t>
            </a:r>
          </a:p>
        </p:txBody>
      </p:sp>
      <p:sp>
        <p:nvSpPr>
          <p:cNvPr id="17" name="TextBox 17"/>
          <p:cNvSpPr txBox="1"/>
          <p:nvPr/>
        </p:nvSpPr>
        <p:spPr>
          <a:xfrm>
            <a:off x="4097292" y="1170386"/>
            <a:ext cx="10093417" cy="1034785"/>
          </a:xfrm>
          <a:prstGeom prst="rect">
            <a:avLst/>
          </a:prstGeom>
        </p:spPr>
        <p:txBody>
          <a:bodyPr lIns="0" tIns="0" rIns="0" bIns="0" rtlCol="0" anchor="t">
            <a:spAutoFit/>
          </a:bodyPr>
          <a:lstStyle/>
          <a:p>
            <a:pPr algn="ctr">
              <a:lnSpc>
                <a:spcPts val="3999"/>
              </a:lnSpc>
            </a:pPr>
            <a:r>
              <a:rPr lang="en-US" sz="3999">
                <a:solidFill>
                  <a:srgbClr val="1B3641"/>
                </a:solidFill>
                <a:latin typeface="Maven Pro Bold"/>
              </a:rPr>
              <a:t>JOB_TITLE_CLEAN &amp; EXPERIENCE_LEVEL &amp; SALARY_IN_USD</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642310" y="-2414741"/>
            <a:ext cx="6030058" cy="3192737"/>
            <a:chOff x="0" y="0"/>
            <a:chExt cx="2354580" cy="1246680"/>
          </a:xfrm>
        </p:grpSpPr>
        <p:sp>
          <p:nvSpPr>
            <p:cNvPr id="3" name="Freeform 3"/>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grpSp>
        <p:nvGrpSpPr>
          <p:cNvPr id="4" name="Group 4"/>
          <p:cNvGrpSpPr/>
          <p:nvPr/>
        </p:nvGrpSpPr>
        <p:grpSpPr>
          <a:xfrm>
            <a:off x="16309163" y="8927729"/>
            <a:ext cx="1187175" cy="1187175"/>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6" name="Group 6"/>
          <p:cNvGrpSpPr/>
          <p:nvPr/>
        </p:nvGrpSpPr>
        <p:grpSpPr>
          <a:xfrm>
            <a:off x="1934124" y="9559322"/>
            <a:ext cx="1802087" cy="180208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8" name="Freeform 8"/>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2">
              <a:extLst>
                <a:ext uri="{96DAC541-7B7A-43D3-8B79-37D633B846F1}">
                  <asvg:svgBlip xmlns:asvg="http://schemas.microsoft.com/office/drawing/2016/SVG/main" xmlns="" r:embed="rId3"/>
                </a:ext>
              </a:extLst>
            </a:blip>
            <a:stretch>
              <a:fillRect r="-49638" b="-235516"/>
            </a:stretch>
          </a:blipFill>
        </p:spPr>
      </p:sp>
      <p:sp>
        <p:nvSpPr>
          <p:cNvPr id="9" name="Freeform 9"/>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0" name="Group 10"/>
          <p:cNvGrpSpPr/>
          <p:nvPr/>
        </p:nvGrpSpPr>
        <p:grpSpPr>
          <a:xfrm>
            <a:off x="1344144" y="7685467"/>
            <a:ext cx="15599712" cy="1200150"/>
            <a:chOff x="0" y="0"/>
            <a:chExt cx="20799616" cy="1600200"/>
          </a:xfrm>
        </p:grpSpPr>
        <p:sp>
          <p:nvSpPr>
            <p:cNvPr id="11" name="TextBox 11"/>
            <p:cNvSpPr txBox="1"/>
            <p:nvPr/>
          </p:nvSpPr>
          <p:spPr>
            <a:xfrm>
              <a:off x="779786" y="-114300"/>
              <a:ext cx="20019830" cy="1714500"/>
            </a:xfrm>
            <a:prstGeom prst="rect">
              <a:avLst/>
            </a:prstGeom>
          </p:spPr>
          <p:txBody>
            <a:bodyPr lIns="0" tIns="0" rIns="0" bIns="0" rtlCol="0" anchor="t">
              <a:spAutoFit/>
            </a:bodyPr>
            <a:lstStyle/>
            <a:p>
              <a:pPr algn="just">
                <a:lnSpc>
                  <a:spcPts val="5250"/>
                </a:lnSpc>
              </a:pPr>
              <a:r>
                <a:rPr lang="en-US" sz="3500">
                  <a:solidFill>
                    <a:srgbClr val="000000"/>
                  </a:solidFill>
                  <a:latin typeface="Maven Pro"/>
                </a:rPr>
                <a:t>Mức lương trung bình cao nhất ở các doanh nghiệp quy mô vừa, và mức lương thấp nhất ở các doanh nghiệp quy mô nhỏ.</a:t>
              </a:r>
            </a:p>
          </p:txBody>
        </p:sp>
        <p:sp>
          <p:nvSpPr>
            <p:cNvPr id="12" name="AutoShape 12"/>
            <p:cNvSpPr/>
            <p:nvPr/>
          </p:nvSpPr>
          <p:spPr>
            <a:xfrm>
              <a:off x="0" y="395732"/>
              <a:ext cx="614686" cy="0"/>
            </a:xfrm>
            <a:prstGeom prst="line">
              <a:avLst/>
            </a:prstGeom>
            <a:ln w="50800" cap="flat">
              <a:solidFill>
                <a:srgbClr val="000000"/>
              </a:solidFill>
              <a:prstDash val="solid"/>
              <a:headEnd type="none" w="sm" len="sm"/>
              <a:tailEnd type="triangle" w="lg" len="med"/>
            </a:ln>
          </p:spPr>
        </p:sp>
      </p:grpSp>
      <p:sp>
        <p:nvSpPr>
          <p:cNvPr id="13" name="Freeform 13"/>
          <p:cNvSpPr/>
          <p:nvPr/>
        </p:nvSpPr>
        <p:spPr>
          <a:xfrm>
            <a:off x="8727581" y="2631261"/>
            <a:ext cx="8667053" cy="4749660"/>
          </a:xfrm>
          <a:custGeom>
            <a:avLst/>
            <a:gdLst/>
            <a:ahLst/>
            <a:cxnLst/>
            <a:rect l="l" t="t" r="r" b="b"/>
            <a:pathLst>
              <a:path w="8667053" h="4749660">
                <a:moveTo>
                  <a:pt x="0" y="0"/>
                </a:moveTo>
                <a:lnTo>
                  <a:pt x="8667052" y="0"/>
                </a:lnTo>
                <a:lnTo>
                  <a:pt x="8667052" y="4749660"/>
                </a:lnTo>
                <a:lnTo>
                  <a:pt x="0" y="4749660"/>
                </a:lnTo>
                <a:lnTo>
                  <a:pt x="0" y="0"/>
                </a:lnTo>
                <a:close/>
              </a:path>
            </a:pathLst>
          </a:custGeom>
          <a:blipFill>
            <a:blip r:embed="rId6"/>
            <a:stretch>
              <a:fillRect/>
            </a:stretch>
          </a:blipFill>
        </p:spPr>
      </p:sp>
      <p:sp>
        <p:nvSpPr>
          <p:cNvPr id="14" name="Freeform 14"/>
          <p:cNvSpPr/>
          <p:nvPr/>
        </p:nvSpPr>
        <p:spPr>
          <a:xfrm>
            <a:off x="833215" y="2333556"/>
            <a:ext cx="7539579" cy="5047365"/>
          </a:xfrm>
          <a:custGeom>
            <a:avLst/>
            <a:gdLst/>
            <a:ahLst/>
            <a:cxnLst/>
            <a:rect l="l" t="t" r="r" b="b"/>
            <a:pathLst>
              <a:path w="7539579" h="5047365">
                <a:moveTo>
                  <a:pt x="0" y="0"/>
                </a:moveTo>
                <a:lnTo>
                  <a:pt x="7539579" y="0"/>
                </a:lnTo>
                <a:lnTo>
                  <a:pt x="7539579" y="5047365"/>
                </a:lnTo>
                <a:lnTo>
                  <a:pt x="0" y="5047365"/>
                </a:lnTo>
                <a:lnTo>
                  <a:pt x="0" y="0"/>
                </a:lnTo>
                <a:close/>
              </a:path>
            </a:pathLst>
          </a:custGeom>
          <a:blipFill>
            <a:blip r:embed="rId7"/>
            <a:stretch>
              <a:fillRect r="-14193"/>
            </a:stretch>
          </a:blipFill>
        </p:spPr>
      </p:sp>
      <p:sp>
        <p:nvSpPr>
          <p:cNvPr id="15" name="Freeform 15"/>
          <p:cNvSpPr/>
          <p:nvPr/>
        </p:nvSpPr>
        <p:spPr>
          <a:xfrm>
            <a:off x="7302072" y="2333556"/>
            <a:ext cx="920770" cy="876832"/>
          </a:xfrm>
          <a:custGeom>
            <a:avLst/>
            <a:gdLst/>
            <a:ahLst/>
            <a:cxnLst/>
            <a:rect l="l" t="t" r="r" b="b"/>
            <a:pathLst>
              <a:path w="920770" h="876832">
                <a:moveTo>
                  <a:pt x="0" y="0"/>
                </a:moveTo>
                <a:lnTo>
                  <a:pt x="920770" y="0"/>
                </a:lnTo>
                <a:lnTo>
                  <a:pt x="920770" y="876832"/>
                </a:lnTo>
                <a:lnTo>
                  <a:pt x="0" y="876832"/>
                </a:lnTo>
                <a:lnTo>
                  <a:pt x="0" y="0"/>
                </a:lnTo>
                <a:close/>
              </a:path>
            </a:pathLst>
          </a:custGeom>
          <a:blipFill>
            <a:blip r:embed="rId8"/>
            <a:stretch>
              <a:fillRect l="-831881" t="-71033" b="-370650"/>
            </a:stretch>
          </a:blipFill>
        </p:spPr>
      </p:sp>
      <p:sp>
        <p:nvSpPr>
          <p:cNvPr id="16" name="TextBox 16"/>
          <p:cNvSpPr txBox="1"/>
          <p:nvPr/>
        </p:nvSpPr>
        <p:spPr>
          <a:xfrm>
            <a:off x="471734" y="516274"/>
            <a:ext cx="3635573" cy="419100"/>
          </a:xfrm>
          <a:prstGeom prst="rect">
            <a:avLst/>
          </a:prstGeom>
        </p:spPr>
        <p:txBody>
          <a:bodyPr lIns="0" tIns="0" rIns="0" bIns="0" rtlCol="0" anchor="t">
            <a:spAutoFit/>
          </a:bodyPr>
          <a:lstStyle/>
          <a:p>
            <a:pPr algn="ctr">
              <a:lnSpc>
                <a:spcPts val="3000"/>
              </a:lnSpc>
            </a:pPr>
            <a:r>
              <a:rPr lang="en-US" sz="3000">
                <a:solidFill>
                  <a:srgbClr val="FFFFFF"/>
                </a:solidFill>
                <a:latin typeface="Maven Pro Bold"/>
              </a:rPr>
              <a:t>PHÂN TÍCH </a:t>
            </a:r>
            <a:r>
              <a:rPr lang="en-US" sz="3000">
                <a:solidFill>
                  <a:srgbClr val="4B717D"/>
                </a:solidFill>
                <a:latin typeface="Maven Pro Bold"/>
              </a:rPr>
              <a:t>ĐA BIẾN</a:t>
            </a:r>
          </a:p>
        </p:txBody>
      </p:sp>
      <p:sp>
        <p:nvSpPr>
          <p:cNvPr id="17" name="TextBox 17"/>
          <p:cNvSpPr txBox="1"/>
          <p:nvPr/>
        </p:nvSpPr>
        <p:spPr>
          <a:xfrm>
            <a:off x="3770561" y="1357628"/>
            <a:ext cx="10746879" cy="669826"/>
          </a:xfrm>
          <a:prstGeom prst="rect">
            <a:avLst/>
          </a:prstGeom>
        </p:spPr>
        <p:txBody>
          <a:bodyPr lIns="0" tIns="0" rIns="0" bIns="0" rtlCol="0" anchor="t">
            <a:spAutoFit/>
          </a:bodyPr>
          <a:lstStyle/>
          <a:p>
            <a:pPr algn="ctr">
              <a:lnSpc>
                <a:spcPts val="5000"/>
              </a:lnSpc>
            </a:pPr>
            <a:r>
              <a:rPr lang="en-US" sz="5000">
                <a:solidFill>
                  <a:srgbClr val="1B3641"/>
                </a:solidFill>
                <a:latin typeface="Maven Pro Bold"/>
              </a:rPr>
              <a:t>COMPANY_SIZE &amp; SALARY_IN_USD</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16643105" y="-1121590"/>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6949193" y="9057577"/>
            <a:ext cx="1802087" cy="180208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D3DE"/>
            </a:solidFill>
          </p:spPr>
        </p:sp>
      </p:grpSp>
      <p:sp>
        <p:nvSpPr>
          <p:cNvPr id="5" name="Freeform 5"/>
          <p:cNvSpPr/>
          <p:nvPr/>
        </p:nvSpPr>
        <p:spPr>
          <a:xfrm rot="-5229228">
            <a:off x="-2302774" y="-697385"/>
            <a:ext cx="2820590" cy="3265516"/>
          </a:xfrm>
          <a:custGeom>
            <a:avLst/>
            <a:gdLst/>
            <a:ahLst/>
            <a:cxnLst/>
            <a:rect l="l" t="t" r="r" b="b"/>
            <a:pathLst>
              <a:path w="2820590" h="3265516">
                <a:moveTo>
                  <a:pt x="0" y="0"/>
                </a:moveTo>
                <a:lnTo>
                  <a:pt x="2820589" y="0"/>
                </a:lnTo>
                <a:lnTo>
                  <a:pt x="2820589"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a:off x="1344144" y="2317333"/>
            <a:ext cx="15599712" cy="1866900"/>
            <a:chOff x="0" y="0"/>
            <a:chExt cx="20799616" cy="2489200"/>
          </a:xfrm>
        </p:grpSpPr>
        <p:sp>
          <p:nvSpPr>
            <p:cNvPr id="7" name="TextBox 7"/>
            <p:cNvSpPr txBox="1"/>
            <p:nvPr/>
          </p:nvSpPr>
          <p:spPr>
            <a:xfrm>
              <a:off x="779786" y="-114300"/>
              <a:ext cx="20019830" cy="2603500"/>
            </a:xfrm>
            <a:prstGeom prst="rect">
              <a:avLst/>
            </a:prstGeom>
          </p:spPr>
          <p:txBody>
            <a:bodyPr lIns="0" tIns="0" rIns="0" bIns="0" rtlCol="0" anchor="t">
              <a:spAutoFit/>
            </a:bodyPr>
            <a:lstStyle/>
            <a:p>
              <a:pPr algn="just">
                <a:lnSpc>
                  <a:spcPts val="5250"/>
                </a:lnSpc>
              </a:pPr>
              <a:r>
                <a:rPr lang="en-US" sz="3500">
                  <a:solidFill>
                    <a:srgbClr val="FFFFFF"/>
                  </a:solidFill>
                  <a:latin typeface="Maven Pro"/>
                </a:rPr>
                <a:t>Vị trí làm việc từ xa có xu hướng đưa ra mức lương trung bình cao hơn một chút so với những vị trí yêu cầu có mặt tại chỗ. Các vị trí áp dụng mô hình làm việc kết hợp có mức lương trung bình thấp nhất trong ba loại.</a:t>
              </a:r>
            </a:p>
          </p:txBody>
        </p:sp>
        <p:sp>
          <p:nvSpPr>
            <p:cNvPr id="8" name="AutoShape 8"/>
            <p:cNvSpPr/>
            <p:nvPr/>
          </p:nvSpPr>
          <p:spPr>
            <a:xfrm>
              <a:off x="0" y="395732"/>
              <a:ext cx="614686" cy="0"/>
            </a:xfrm>
            <a:prstGeom prst="line">
              <a:avLst/>
            </a:prstGeom>
            <a:ln w="50800" cap="flat">
              <a:solidFill>
                <a:srgbClr val="FFFFFF"/>
              </a:solidFill>
              <a:prstDash val="solid"/>
              <a:headEnd type="none" w="sm" len="sm"/>
              <a:tailEnd type="triangle" w="lg" len="med"/>
            </a:ln>
          </p:spPr>
        </p:sp>
      </p:grpSp>
      <p:grpSp>
        <p:nvGrpSpPr>
          <p:cNvPr id="9" name="Group 9"/>
          <p:cNvGrpSpPr/>
          <p:nvPr/>
        </p:nvGrpSpPr>
        <p:grpSpPr>
          <a:xfrm>
            <a:off x="271186" y="4672007"/>
            <a:ext cx="17745628" cy="4586293"/>
            <a:chOff x="0" y="0"/>
            <a:chExt cx="23660838" cy="6115057"/>
          </a:xfrm>
        </p:grpSpPr>
        <p:sp>
          <p:nvSpPr>
            <p:cNvPr id="10" name="Freeform 10"/>
            <p:cNvSpPr/>
            <p:nvPr/>
          </p:nvSpPr>
          <p:spPr>
            <a:xfrm>
              <a:off x="0" y="0"/>
              <a:ext cx="12617952" cy="6115057"/>
            </a:xfrm>
            <a:custGeom>
              <a:avLst/>
              <a:gdLst/>
              <a:ahLst/>
              <a:cxnLst/>
              <a:rect l="l" t="t" r="r" b="b"/>
              <a:pathLst>
                <a:path w="12617952" h="6115057">
                  <a:moveTo>
                    <a:pt x="0" y="0"/>
                  </a:moveTo>
                  <a:lnTo>
                    <a:pt x="12617952" y="0"/>
                  </a:lnTo>
                  <a:lnTo>
                    <a:pt x="12617952" y="6115057"/>
                  </a:lnTo>
                  <a:lnTo>
                    <a:pt x="0" y="6115057"/>
                  </a:lnTo>
                  <a:lnTo>
                    <a:pt x="0" y="0"/>
                  </a:lnTo>
                  <a:close/>
                </a:path>
              </a:pathLst>
            </a:custGeom>
            <a:blipFill>
              <a:blip r:embed="rId6"/>
              <a:stretch>
                <a:fillRect l="-1816" r="-10304"/>
              </a:stretch>
            </a:blipFill>
          </p:spPr>
        </p:sp>
        <p:sp>
          <p:nvSpPr>
            <p:cNvPr id="11" name="Freeform 11"/>
            <p:cNvSpPr/>
            <p:nvPr/>
          </p:nvSpPr>
          <p:spPr>
            <a:xfrm>
              <a:off x="12617952" y="0"/>
              <a:ext cx="11042886" cy="6115057"/>
            </a:xfrm>
            <a:custGeom>
              <a:avLst/>
              <a:gdLst/>
              <a:ahLst/>
              <a:cxnLst/>
              <a:rect l="l" t="t" r="r" b="b"/>
              <a:pathLst>
                <a:path w="11042886" h="6115057">
                  <a:moveTo>
                    <a:pt x="0" y="0"/>
                  </a:moveTo>
                  <a:lnTo>
                    <a:pt x="11042886" y="0"/>
                  </a:lnTo>
                  <a:lnTo>
                    <a:pt x="11042886" y="6115057"/>
                  </a:lnTo>
                  <a:lnTo>
                    <a:pt x="0" y="6115057"/>
                  </a:lnTo>
                  <a:lnTo>
                    <a:pt x="0" y="0"/>
                  </a:lnTo>
                  <a:close/>
                </a:path>
              </a:pathLst>
            </a:custGeom>
            <a:blipFill>
              <a:blip r:embed="rId7"/>
              <a:stretch>
                <a:fillRect l="-102" t="-1810" r="-102"/>
              </a:stretch>
            </a:blipFill>
          </p:spPr>
        </p:sp>
      </p:grpSp>
      <p:sp>
        <p:nvSpPr>
          <p:cNvPr id="12" name="TextBox 12"/>
          <p:cNvSpPr txBox="1"/>
          <p:nvPr/>
        </p:nvSpPr>
        <p:spPr>
          <a:xfrm>
            <a:off x="471734" y="516274"/>
            <a:ext cx="3635573" cy="419100"/>
          </a:xfrm>
          <a:prstGeom prst="rect">
            <a:avLst/>
          </a:prstGeom>
        </p:spPr>
        <p:txBody>
          <a:bodyPr lIns="0" tIns="0" rIns="0" bIns="0" rtlCol="0" anchor="t">
            <a:spAutoFit/>
          </a:bodyPr>
          <a:lstStyle/>
          <a:p>
            <a:pPr algn="ctr">
              <a:lnSpc>
                <a:spcPts val="3000"/>
              </a:lnSpc>
            </a:pPr>
            <a:r>
              <a:rPr lang="en-US" sz="3000">
                <a:solidFill>
                  <a:srgbClr val="4B717D"/>
                </a:solidFill>
                <a:latin typeface="Maven Pro Bold"/>
              </a:rPr>
              <a:t>PHÂN TÍCH ĐA BIẾN</a:t>
            </a:r>
          </a:p>
        </p:txBody>
      </p:sp>
      <p:sp>
        <p:nvSpPr>
          <p:cNvPr id="13" name="TextBox 13"/>
          <p:cNvSpPr txBox="1"/>
          <p:nvPr/>
        </p:nvSpPr>
        <p:spPr>
          <a:xfrm>
            <a:off x="3770312" y="1357579"/>
            <a:ext cx="10747375" cy="669925"/>
          </a:xfrm>
          <a:prstGeom prst="rect">
            <a:avLst/>
          </a:prstGeom>
        </p:spPr>
        <p:txBody>
          <a:bodyPr lIns="0" tIns="0" rIns="0" bIns="0" rtlCol="0" anchor="t">
            <a:spAutoFit/>
          </a:bodyPr>
          <a:lstStyle/>
          <a:p>
            <a:pPr algn="ctr">
              <a:lnSpc>
                <a:spcPts val="5000"/>
              </a:lnSpc>
            </a:pPr>
            <a:r>
              <a:rPr lang="en-US" sz="5000">
                <a:solidFill>
                  <a:srgbClr val="FFFFFF"/>
                </a:solidFill>
                <a:latin typeface="Maven Pro Bold"/>
              </a:rPr>
              <a:t>REMOTE_RATIO &amp; SALARY_IN_USD</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09163" y="8927729"/>
            <a:ext cx="1187175" cy="1187175"/>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4" name="Group 4"/>
          <p:cNvGrpSpPr/>
          <p:nvPr/>
        </p:nvGrpSpPr>
        <p:grpSpPr>
          <a:xfrm>
            <a:off x="1934124" y="9559322"/>
            <a:ext cx="1802087" cy="180208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6" name="Freeform 6"/>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2">
              <a:extLst>
                <a:ext uri="{96DAC541-7B7A-43D3-8B79-37D633B846F1}">
                  <asvg:svgBlip xmlns:asvg="http://schemas.microsoft.com/office/drawing/2016/SVG/main" xmlns="" r:embed="rId3"/>
                </a:ext>
              </a:extLst>
            </a:blip>
            <a:stretch>
              <a:fillRect r="-49638" b="-235516"/>
            </a:stretch>
          </a:blipFill>
        </p:spPr>
      </p:sp>
      <p:sp>
        <p:nvSpPr>
          <p:cNvPr id="7" name="Freeform 7"/>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AutoShape 8"/>
          <p:cNvSpPr/>
          <p:nvPr/>
        </p:nvSpPr>
        <p:spPr>
          <a:xfrm>
            <a:off x="10046281" y="4506849"/>
            <a:ext cx="461015" cy="0"/>
          </a:xfrm>
          <a:prstGeom prst="line">
            <a:avLst/>
          </a:prstGeom>
          <a:ln w="38100" cap="flat">
            <a:solidFill>
              <a:srgbClr val="000000"/>
            </a:solidFill>
            <a:prstDash val="solid"/>
            <a:headEnd type="none" w="sm" len="sm"/>
            <a:tailEnd type="triangle" w="lg" len="med"/>
          </a:ln>
        </p:spPr>
      </p:sp>
      <p:sp>
        <p:nvSpPr>
          <p:cNvPr id="9" name="Freeform 9"/>
          <p:cNvSpPr/>
          <p:nvPr/>
        </p:nvSpPr>
        <p:spPr>
          <a:xfrm>
            <a:off x="396814" y="2962386"/>
            <a:ext cx="9525642" cy="5662004"/>
          </a:xfrm>
          <a:custGeom>
            <a:avLst/>
            <a:gdLst/>
            <a:ahLst/>
            <a:cxnLst/>
            <a:rect l="l" t="t" r="r" b="b"/>
            <a:pathLst>
              <a:path w="9525642" h="5662004">
                <a:moveTo>
                  <a:pt x="0" y="0"/>
                </a:moveTo>
                <a:lnTo>
                  <a:pt x="9525642" y="0"/>
                </a:lnTo>
                <a:lnTo>
                  <a:pt x="9525642" y="5662004"/>
                </a:lnTo>
                <a:lnTo>
                  <a:pt x="0" y="5662004"/>
                </a:lnTo>
                <a:lnTo>
                  <a:pt x="0" y="0"/>
                </a:lnTo>
                <a:close/>
              </a:path>
            </a:pathLst>
          </a:custGeom>
          <a:blipFill>
            <a:blip r:embed="rId6"/>
            <a:stretch>
              <a:fillRect r="-23970"/>
            </a:stretch>
          </a:blipFill>
        </p:spPr>
      </p:sp>
      <p:sp>
        <p:nvSpPr>
          <p:cNvPr id="10" name="Freeform 10"/>
          <p:cNvSpPr/>
          <p:nvPr/>
        </p:nvSpPr>
        <p:spPr>
          <a:xfrm>
            <a:off x="764956" y="4589121"/>
            <a:ext cx="1292992" cy="3540405"/>
          </a:xfrm>
          <a:custGeom>
            <a:avLst/>
            <a:gdLst/>
            <a:ahLst/>
            <a:cxnLst/>
            <a:rect l="l" t="t" r="r" b="b"/>
            <a:pathLst>
              <a:path w="1292992" h="3540405">
                <a:moveTo>
                  <a:pt x="0" y="0"/>
                </a:moveTo>
                <a:lnTo>
                  <a:pt x="1292993" y="0"/>
                </a:lnTo>
                <a:lnTo>
                  <a:pt x="1292993" y="3540405"/>
                </a:lnTo>
                <a:lnTo>
                  <a:pt x="0" y="3540405"/>
                </a:lnTo>
                <a:lnTo>
                  <a:pt x="0" y="0"/>
                </a:lnTo>
                <a:close/>
              </a:path>
            </a:pathLst>
          </a:custGeom>
          <a:blipFill>
            <a:blip r:embed="rId7"/>
            <a:stretch>
              <a:fillRect l="-796796" t="-25195"/>
            </a:stretch>
          </a:blipFill>
        </p:spPr>
      </p:sp>
      <p:sp>
        <p:nvSpPr>
          <p:cNvPr id="11" name="TextBox 11"/>
          <p:cNvSpPr txBox="1"/>
          <p:nvPr/>
        </p:nvSpPr>
        <p:spPr>
          <a:xfrm>
            <a:off x="10631121" y="4095750"/>
            <a:ext cx="6628179" cy="1981200"/>
          </a:xfrm>
          <a:prstGeom prst="rect">
            <a:avLst/>
          </a:prstGeom>
        </p:spPr>
        <p:txBody>
          <a:bodyPr lIns="0" tIns="0" rIns="0" bIns="0" rtlCol="0" anchor="t">
            <a:spAutoFit/>
          </a:bodyPr>
          <a:lstStyle/>
          <a:p>
            <a:pPr algn="just">
              <a:lnSpc>
                <a:spcPts val="5250"/>
              </a:lnSpc>
            </a:pPr>
            <a:r>
              <a:rPr lang="en-US" sz="3500">
                <a:solidFill>
                  <a:srgbClr val="000000"/>
                </a:solidFill>
                <a:latin typeface="Maven Pro"/>
              </a:rPr>
              <a:t>Mức lương cao nhất trên toàn thế giới là ở Bắc Mỹ , Trung Đông và ở Châu Đại Dương.</a:t>
            </a:r>
          </a:p>
        </p:txBody>
      </p:sp>
      <p:sp>
        <p:nvSpPr>
          <p:cNvPr id="12" name="TextBox 12"/>
          <p:cNvSpPr txBox="1"/>
          <p:nvPr/>
        </p:nvSpPr>
        <p:spPr>
          <a:xfrm>
            <a:off x="471734" y="516274"/>
            <a:ext cx="3635573" cy="419100"/>
          </a:xfrm>
          <a:prstGeom prst="rect">
            <a:avLst/>
          </a:prstGeom>
        </p:spPr>
        <p:txBody>
          <a:bodyPr lIns="0" tIns="0" rIns="0" bIns="0" rtlCol="0" anchor="t">
            <a:spAutoFit/>
          </a:bodyPr>
          <a:lstStyle/>
          <a:p>
            <a:pPr algn="ctr">
              <a:lnSpc>
                <a:spcPts val="3000"/>
              </a:lnSpc>
            </a:pPr>
            <a:r>
              <a:rPr lang="en-US" sz="3000">
                <a:solidFill>
                  <a:srgbClr val="4B717D"/>
                </a:solidFill>
                <a:latin typeface="Maven Pro Bold"/>
              </a:rPr>
              <a:t>PHÂN TÍCH ĐA BIẾN</a:t>
            </a:r>
          </a:p>
        </p:txBody>
      </p:sp>
      <p:sp>
        <p:nvSpPr>
          <p:cNvPr id="13" name="TextBox 13"/>
          <p:cNvSpPr txBox="1"/>
          <p:nvPr/>
        </p:nvSpPr>
        <p:spPr>
          <a:xfrm>
            <a:off x="2863453" y="1357628"/>
            <a:ext cx="12561095" cy="669826"/>
          </a:xfrm>
          <a:prstGeom prst="rect">
            <a:avLst/>
          </a:prstGeom>
        </p:spPr>
        <p:txBody>
          <a:bodyPr lIns="0" tIns="0" rIns="0" bIns="0" rtlCol="0" anchor="t">
            <a:spAutoFit/>
          </a:bodyPr>
          <a:lstStyle/>
          <a:p>
            <a:pPr algn="ctr">
              <a:lnSpc>
                <a:spcPts val="5000"/>
              </a:lnSpc>
            </a:pPr>
            <a:r>
              <a:rPr lang="en-US" sz="5000">
                <a:solidFill>
                  <a:srgbClr val="1B3641"/>
                </a:solidFill>
                <a:latin typeface="Maven Pro Bold"/>
              </a:rPr>
              <a:t>COMPANY_LOCATION &amp; SALARY_IN_USD</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136308" y="-1296106"/>
            <a:ext cx="4895857" cy="2592211"/>
            <a:chOff x="0" y="0"/>
            <a:chExt cx="2354580" cy="1246680"/>
          </a:xfrm>
        </p:grpSpPr>
        <p:sp>
          <p:nvSpPr>
            <p:cNvPr id="3" name="Freeform 3"/>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sp>
        <p:nvSpPr>
          <p:cNvPr id="4" name="Freeform 4"/>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AutoShape 5"/>
          <p:cNvSpPr/>
          <p:nvPr/>
        </p:nvSpPr>
        <p:spPr>
          <a:xfrm>
            <a:off x="6663440" y="1290020"/>
            <a:ext cx="9246870" cy="99859"/>
          </a:xfrm>
          <a:prstGeom prst="rect">
            <a:avLst/>
          </a:prstGeom>
          <a:solidFill>
            <a:srgbClr val="4C98A8"/>
          </a:solidFill>
        </p:spPr>
      </p:sp>
      <p:sp>
        <p:nvSpPr>
          <p:cNvPr id="6" name="Freeform 6"/>
          <p:cNvSpPr/>
          <p:nvPr/>
        </p:nvSpPr>
        <p:spPr>
          <a:xfrm>
            <a:off x="2864351" y="4744149"/>
            <a:ext cx="5883427" cy="4669805"/>
          </a:xfrm>
          <a:custGeom>
            <a:avLst/>
            <a:gdLst/>
            <a:ahLst/>
            <a:cxnLst/>
            <a:rect l="l" t="t" r="r" b="b"/>
            <a:pathLst>
              <a:path w="5883427" h="4669805">
                <a:moveTo>
                  <a:pt x="0" y="0"/>
                </a:moveTo>
                <a:lnTo>
                  <a:pt x="5883426" y="0"/>
                </a:lnTo>
                <a:lnTo>
                  <a:pt x="5883426" y="4669805"/>
                </a:lnTo>
                <a:lnTo>
                  <a:pt x="0" y="4669805"/>
                </a:lnTo>
                <a:lnTo>
                  <a:pt x="0" y="0"/>
                </a:lnTo>
                <a:close/>
              </a:path>
            </a:pathLst>
          </a:custGeom>
          <a:blipFill>
            <a:blip r:embed="rId4"/>
            <a:stretch>
              <a:fillRect/>
            </a:stretch>
          </a:blipFill>
        </p:spPr>
      </p:sp>
      <p:grpSp>
        <p:nvGrpSpPr>
          <p:cNvPr id="7" name="Group 7"/>
          <p:cNvGrpSpPr/>
          <p:nvPr/>
        </p:nvGrpSpPr>
        <p:grpSpPr>
          <a:xfrm>
            <a:off x="-901043" y="8569598"/>
            <a:ext cx="1802087" cy="1903437"/>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9" name="Freeform 9"/>
          <p:cNvSpPr/>
          <p:nvPr/>
        </p:nvSpPr>
        <p:spPr>
          <a:xfrm>
            <a:off x="-321191" y="9258300"/>
            <a:ext cx="2108175" cy="2433680"/>
          </a:xfrm>
          <a:custGeom>
            <a:avLst/>
            <a:gdLst/>
            <a:ahLst/>
            <a:cxnLst/>
            <a:rect l="l" t="t" r="r" b="b"/>
            <a:pathLst>
              <a:path w="2108175" h="2433680">
                <a:moveTo>
                  <a:pt x="0" y="0"/>
                </a:moveTo>
                <a:lnTo>
                  <a:pt x="2108174" y="0"/>
                </a:lnTo>
                <a:lnTo>
                  <a:pt x="2108174" y="2433680"/>
                </a:lnTo>
                <a:lnTo>
                  <a:pt x="0" y="243368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0" name="TextBox 10"/>
          <p:cNvSpPr txBox="1"/>
          <p:nvPr/>
        </p:nvSpPr>
        <p:spPr>
          <a:xfrm>
            <a:off x="1402640" y="942975"/>
            <a:ext cx="5365201" cy="573405"/>
          </a:xfrm>
          <a:prstGeom prst="rect">
            <a:avLst/>
          </a:prstGeom>
        </p:spPr>
        <p:txBody>
          <a:bodyPr lIns="0" tIns="0" rIns="0" bIns="0" rtlCol="0" anchor="t">
            <a:spAutoFit/>
          </a:bodyPr>
          <a:lstStyle/>
          <a:p>
            <a:pPr algn="ctr">
              <a:lnSpc>
                <a:spcPts val="4200"/>
              </a:lnSpc>
              <a:spcBef>
                <a:spcPct val="0"/>
              </a:spcBef>
            </a:pPr>
            <a:r>
              <a:rPr lang="en-US" sz="4200">
                <a:solidFill>
                  <a:srgbClr val="53A5BF"/>
                </a:solidFill>
                <a:latin typeface="Maven Pro Medium"/>
              </a:rPr>
              <a:t>THU GỌN DỮ LIỆU</a:t>
            </a:r>
          </a:p>
        </p:txBody>
      </p:sp>
      <p:grpSp>
        <p:nvGrpSpPr>
          <p:cNvPr id="11" name="Group 11"/>
          <p:cNvGrpSpPr/>
          <p:nvPr/>
        </p:nvGrpSpPr>
        <p:grpSpPr>
          <a:xfrm>
            <a:off x="553639" y="2196657"/>
            <a:ext cx="18288000" cy="2034196"/>
            <a:chOff x="0" y="0"/>
            <a:chExt cx="24384000" cy="2712261"/>
          </a:xfrm>
        </p:grpSpPr>
        <p:sp>
          <p:nvSpPr>
            <p:cNvPr id="12" name="TextBox 12"/>
            <p:cNvSpPr txBox="1"/>
            <p:nvPr/>
          </p:nvSpPr>
          <p:spPr>
            <a:xfrm>
              <a:off x="2210276" y="892874"/>
              <a:ext cx="19601915" cy="792692"/>
            </a:xfrm>
            <a:prstGeom prst="rect">
              <a:avLst/>
            </a:prstGeom>
          </p:spPr>
          <p:txBody>
            <a:bodyPr lIns="0" tIns="0" rIns="0" bIns="0" rtlCol="0" anchor="t">
              <a:spAutoFit/>
            </a:bodyPr>
            <a:lstStyle/>
            <a:p>
              <a:pPr>
                <a:lnSpc>
                  <a:spcPts val="4900"/>
                </a:lnSpc>
                <a:spcBef>
                  <a:spcPct val="0"/>
                </a:spcBef>
              </a:pPr>
              <a:r>
                <a:rPr lang="en-US" sz="3500">
                  <a:solidFill>
                    <a:srgbClr val="1B3641"/>
                  </a:solidFill>
                  <a:latin typeface="Maven Pro"/>
                </a:rPr>
                <a:t> Cột employment_type có biến thiên quá ít nên loại bỏ cột này </a:t>
              </a:r>
            </a:p>
          </p:txBody>
        </p:sp>
        <p:sp>
          <p:nvSpPr>
            <p:cNvPr id="13" name="TextBox 13"/>
            <p:cNvSpPr txBox="1"/>
            <p:nvPr/>
          </p:nvSpPr>
          <p:spPr>
            <a:xfrm>
              <a:off x="0" y="2057285"/>
              <a:ext cx="24384000" cy="654976"/>
            </a:xfrm>
            <a:prstGeom prst="rect">
              <a:avLst/>
            </a:prstGeom>
          </p:spPr>
          <p:txBody>
            <a:bodyPr lIns="0" tIns="0" rIns="0" bIns="0" rtlCol="0" anchor="t">
              <a:spAutoFit/>
            </a:bodyPr>
            <a:lstStyle/>
            <a:p>
              <a:pPr algn="ctr">
                <a:lnSpc>
                  <a:spcPts val="3500"/>
                </a:lnSpc>
                <a:spcBef>
                  <a:spcPct val="0"/>
                </a:spcBef>
              </a:pPr>
              <a:r>
                <a:rPr lang="en-US" sz="3500">
                  <a:solidFill>
                    <a:srgbClr val="000000"/>
                  </a:solidFill>
                  <a:latin typeface="Maven Pro"/>
                </a:rPr>
                <a:t> Cột employee_residence có tương quan với cột company_location.</a:t>
              </a:r>
            </a:p>
          </p:txBody>
        </p:sp>
        <p:sp>
          <p:nvSpPr>
            <p:cNvPr id="14" name="TextBox 14"/>
            <p:cNvSpPr txBox="1"/>
            <p:nvPr/>
          </p:nvSpPr>
          <p:spPr>
            <a:xfrm>
              <a:off x="667903" y="47625"/>
              <a:ext cx="5884386" cy="654976"/>
            </a:xfrm>
            <a:prstGeom prst="rect">
              <a:avLst/>
            </a:prstGeom>
          </p:spPr>
          <p:txBody>
            <a:bodyPr lIns="0" tIns="0" rIns="0" bIns="0" rtlCol="0" anchor="t">
              <a:spAutoFit/>
            </a:bodyPr>
            <a:lstStyle/>
            <a:p>
              <a:pPr algn="ctr">
                <a:lnSpc>
                  <a:spcPts val="3500"/>
                </a:lnSpc>
                <a:spcBef>
                  <a:spcPct val="0"/>
                </a:spcBef>
              </a:pPr>
              <a:r>
                <a:rPr lang="en-US" sz="3500">
                  <a:solidFill>
                    <a:srgbClr val="000000"/>
                  </a:solidFill>
                  <a:latin typeface="Maven Pro"/>
                </a:rPr>
                <a:t>Thực hiện loại bỏ :  </a:t>
              </a:r>
            </a:p>
          </p:txBody>
        </p:sp>
      </p:grpSp>
      <p:grpSp>
        <p:nvGrpSpPr>
          <p:cNvPr id="15" name="Group 15"/>
          <p:cNvGrpSpPr/>
          <p:nvPr/>
        </p:nvGrpSpPr>
        <p:grpSpPr>
          <a:xfrm>
            <a:off x="16309163" y="9070160"/>
            <a:ext cx="1187175" cy="1187175"/>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17" name="Freeform 17"/>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7">
              <a:extLst>
                <a:ext uri="{96DAC541-7B7A-43D3-8B79-37D633B846F1}">
                  <asvg:svgBlip xmlns:asvg="http://schemas.microsoft.com/office/drawing/2016/SVG/main" xmlns="" r:embed="rId8"/>
                </a:ext>
              </a:extLst>
            </a:blip>
            <a:stretch>
              <a:fillRect r="-49638" b="-235516"/>
            </a:stretch>
          </a:blipFill>
        </p:spPr>
      </p:sp>
      <p:sp>
        <p:nvSpPr>
          <p:cNvPr id="18" name="Freeform 18"/>
          <p:cNvSpPr/>
          <p:nvPr/>
        </p:nvSpPr>
        <p:spPr>
          <a:xfrm>
            <a:off x="9428922" y="4744149"/>
            <a:ext cx="5802873" cy="5217790"/>
          </a:xfrm>
          <a:custGeom>
            <a:avLst/>
            <a:gdLst/>
            <a:ahLst/>
            <a:cxnLst/>
            <a:rect l="l" t="t" r="r" b="b"/>
            <a:pathLst>
              <a:path w="5802873" h="5217790">
                <a:moveTo>
                  <a:pt x="0" y="0"/>
                </a:moveTo>
                <a:lnTo>
                  <a:pt x="5802873" y="0"/>
                </a:lnTo>
                <a:lnTo>
                  <a:pt x="5802873" y="5217790"/>
                </a:lnTo>
                <a:lnTo>
                  <a:pt x="0" y="5217790"/>
                </a:lnTo>
                <a:lnTo>
                  <a:pt x="0" y="0"/>
                </a:lnTo>
                <a:close/>
              </a:path>
            </a:pathLst>
          </a:custGeom>
          <a:blipFill>
            <a:blip r:embed="rId9"/>
            <a:stretch>
              <a:fillRect/>
            </a:stretch>
          </a:blipFill>
        </p:spPr>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136308" y="-1296106"/>
            <a:ext cx="4895857" cy="2592211"/>
            <a:chOff x="0" y="0"/>
            <a:chExt cx="2354580" cy="1246680"/>
          </a:xfrm>
        </p:grpSpPr>
        <p:sp>
          <p:nvSpPr>
            <p:cNvPr id="3" name="Freeform 3"/>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sp>
        <p:nvSpPr>
          <p:cNvPr id="4" name="Freeform 4"/>
          <p:cNvSpPr/>
          <p:nvPr/>
        </p:nvSpPr>
        <p:spPr>
          <a:xfrm>
            <a:off x="0" y="8424917"/>
            <a:ext cx="2434572" cy="2810473"/>
          </a:xfrm>
          <a:custGeom>
            <a:avLst/>
            <a:gdLst/>
            <a:ahLst/>
            <a:cxnLst/>
            <a:rect l="l" t="t" r="r" b="b"/>
            <a:pathLst>
              <a:path w="2434572" h="2810473">
                <a:moveTo>
                  <a:pt x="0" y="0"/>
                </a:moveTo>
                <a:lnTo>
                  <a:pt x="2434572" y="0"/>
                </a:lnTo>
                <a:lnTo>
                  <a:pt x="2434572" y="2810473"/>
                </a:lnTo>
                <a:lnTo>
                  <a:pt x="0" y="281047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2242594" y="9616496"/>
            <a:ext cx="2323551" cy="232355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7" name="Freeform 7"/>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aphicFrame>
        <p:nvGraphicFramePr>
          <p:cNvPr id="8" name="Table 8"/>
          <p:cNvGraphicFramePr>
            <a:graphicFrameLocks noGrp="1"/>
          </p:cNvGraphicFramePr>
          <p:nvPr/>
        </p:nvGraphicFramePr>
        <p:xfrm>
          <a:off x="7698373" y="1374162"/>
          <a:ext cx="9963886" cy="8455991"/>
        </p:xfrm>
        <a:graphic>
          <a:graphicData uri="http://schemas.openxmlformats.org/drawingml/2006/table">
            <a:tbl>
              <a:tblPr/>
              <a:tblGrid>
                <a:gridCol w="4534219">
                  <a:extLst>
                    <a:ext uri="{9D8B030D-6E8A-4147-A177-3AD203B41FA5}">
                      <a16:colId xmlns:a16="http://schemas.microsoft.com/office/drawing/2014/main" val="20000"/>
                    </a:ext>
                  </a:extLst>
                </a:gridCol>
                <a:gridCol w="5429667">
                  <a:extLst>
                    <a:ext uri="{9D8B030D-6E8A-4147-A177-3AD203B41FA5}">
                      <a16:colId xmlns:a16="http://schemas.microsoft.com/office/drawing/2014/main" val="20001"/>
                    </a:ext>
                  </a:extLst>
                </a:gridCol>
              </a:tblGrid>
              <a:tr h="899011">
                <a:tc>
                  <a:txBody>
                    <a:bodyPr/>
                    <a:lstStyle/>
                    <a:p>
                      <a:pPr algn="l">
                        <a:lnSpc>
                          <a:spcPts val="3499"/>
                        </a:lnSpc>
                        <a:defRPr/>
                      </a:pPr>
                      <a:r>
                        <a:rPr lang="en-US" sz="2499">
                          <a:solidFill>
                            <a:srgbClr val="000000"/>
                          </a:solidFill>
                          <a:latin typeface="Maven Pro"/>
                        </a:rPr>
                        <a:t>Company_location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Maven Pro"/>
                        </a:rPr>
                        <a:t>USA → 1Other → 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78893">
                <a:tc>
                  <a:txBody>
                    <a:bodyPr/>
                    <a:lstStyle/>
                    <a:p>
                      <a:pPr algn="l">
                        <a:lnSpc>
                          <a:spcPts val="3499"/>
                        </a:lnSpc>
                        <a:defRPr/>
                      </a:pPr>
                      <a:r>
                        <a:rPr lang="en-US" sz="2499">
                          <a:solidFill>
                            <a:srgbClr val="000000"/>
                          </a:solidFill>
                          <a:latin typeface="Maven Pro"/>
                        </a:rPr>
                        <a:t>Company_size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Maven Pro"/>
                        </a:rPr>
                        <a:t>Small → 1</a:t>
                      </a:r>
                      <a:endParaRPr lang="en-US" sz="1100"/>
                    </a:p>
                    <a:p>
                      <a:pPr>
                        <a:lnSpc>
                          <a:spcPts val="3499"/>
                        </a:lnSpc>
                      </a:pPr>
                      <a:r>
                        <a:rPr lang="en-US" sz="2499">
                          <a:solidFill>
                            <a:srgbClr val="000000"/>
                          </a:solidFill>
                          <a:latin typeface="Maven Pro"/>
                        </a:rPr>
                        <a:t>Medium → 2</a:t>
                      </a:r>
                    </a:p>
                    <a:p>
                      <a:pPr>
                        <a:lnSpc>
                          <a:spcPts val="3499"/>
                        </a:lnSpc>
                      </a:pPr>
                      <a:r>
                        <a:rPr lang="en-US" sz="2499">
                          <a:solidFill>
                            <a:srgbClr val="000000"/>
                          </a:solidFill>
                          <a:latin typeface="Maven Pro"/>
                        </a:rPr>
                        <a:t>Large → 3</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22519">
                <a:tc>
                  <a:txBody>
                    <a:bodyPr/>
                    <a:lstStyle/>
                    <a:p>
                      <a:pPr algn="l">
                        <a:lnSpc>
                          <a:spcPts val="3499"/>
                        </a:lnSpc>
                        <a:defRPr/>
                      </a:pPr>
                      <a:r>
                        <a:rPr lang="en-US" sz="2499">
                          <a:solidFill>
                            <a:srgbClr val="000000"/>
                          </a:solidFill>
                          <a:latin typeface="Maven Pro"/>
                        </a:rPr>
                        <a:t>Experience_level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Maven Pro"/>
                        </a:rPr>
                        <a:t>Entry → 1</a:t>
                      </a:r>
                      <a:endParaRPr lang="en-US" sz="1100"/>
                    </a:p>
                    <a:p>
                      <a:pPr>
                        <a:lnSpc>
                          <a:spcPts val="3499"/>
                        </a:lnSpc>
                      </a:pPr>
                      <a:r>
                        <a:rPr lang="en-US" sz="2499">
                          <a:solidFill>
                            <a:srgbClr val="000000"/>
                          </a:solidFill>
                          <a:latin typeface="Maven Pro"/>
                        </a:rPr>
                        <a:t>Mid → 2</a:t>
                      </a:r>
                    </a:p>
                    <a:p>
                      <a:pPr>
                        <a:lnSpc>
                          <a:spcPts val="3499"/>
                        </a:lnSpc>
                      </a:pPr>
                      <a:r>
                        <a:rPr lang="en-US" sz="2499">
                          <a:solidFill>
                            <a:srgbClr val="000000"/>
                          </a:solidFill>
                          <a:latin typeface="Maven Pro"/>
                        </a:rPr>
                        <a:t>Senior → 3</a:t>
                      </a:r>
                    </a:p>
                    <a:p>
                      <a:pPr>
                        <a:lnSpc>
                          <a:spcPts val="3499"/>
                        </a:lnSpc>
                      </a:pPr>
                      <a:r>
                        <a:rPr lang="en-US" sz="2499">
                          <a:solidFill>
                            <a:srgbClr val="000000"/>
                          </a:solidFill>
                          <a:latin typeface="Maven Pro"/>
                        </a:rPr>
                        <a:t>Executive → 4</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6166">
                <a:tc>
                  <a:txBody>
                    <a:bodyPr/>
                    <a:lstStyle/>
                    <a:p>
                      <a:pPr algn="l">
                        <a:lnSpc>
                          <a:spcPts val="3499"/>
                        </a:lnSpc>
                        <a:defRPr/>
                      </a:pPr>
                      <a:r>
                        <a:rPr lang="en-US" sz="2499">
                          <a:solidFill>
                            <a:srgbClr val="000000"/>
                          </a:solidFill>
                          <a:latin typeface="Maven Pro"/>
                        </a:rPr>
                        <a:t>Job_title (Random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Maven Pro"/>
                        </a:rPr>
                        <a:t>Data Analyst → 0</a:t>
                      </a:r>
                      <a:endParaRPr lang="en-US" sz="1100"/>
                    </a:p>
                    <a:p>
                      <a:pPr>
                        <a:lnSpc>
                          <a:spcPts val="3499"/>
                        </a:lnSpc>
                      </a:pPr>
                      <a:r>
                        <a:rPr lang="en-US" sz="2499">
                          <a:solidFill>
                            <a:srgbClr val="000000"/>
                          </a:solidFill>
                          <a:latin typeface="Maven Pro"/>
                        </a:rPr>
                        <a:t>Data Engineer → 1</a:t>
                      </a:r>
                    </a:p>
                    <a:p>
                      <a:pPr>
                        <a:lnSpc>
                          <a:spcPts val="3499"/>
                        </a:lnSpc>
                      </a:pPr>
                      <a:r>
                        <a:rPr lang="en-US" sz="2499">
                          <a:solidFill>
                            <a:srgbClr val="000000"/>
                          </a:solidFill>
                          <a:latin typeface="Maven Pro"/>
                        </a:rPr>
                        <a:t>Data Scientist → 2</a:t>
                      </a:r>
                    </a:p>
                    <a:p>
                      <a:pPr>
                        <a:lnSpc>
                          <a:spcPts val="3499"/>
                        </a:lnSpc>
                      </a:pPr>
                      <a:r>
                        <a:rPr lang="en-US" sz="2499">
                          <a:solidFill>
                            <a:srgbClr val="000000"/>
                          </a:solidFill>
                          <a:latin typeface="Maven Pro"/>
                        </a:rPr>
                        <a:t>Machine Learning Engineer → 3</a:t>
                      </a:r>
                    </a:p>
                    <a:p>
                      <a:pPr>
                        <a:lnSpc>
                          <a:spcPts val="3499"/>
                        </a:lnSpc>
                      </a:pPr>
                      <a:r>
                        <a:rPr lang="en-US" sz="2499">
                          <a:solidFill>
                            <a:srgbClr val="000000"/>
                          </a:solidFill>
                          <a:latin typeface="Maven Pro"/>
                        </a:rPr>
                        <a:t>Other →  4</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99402">
                <a:tc>
                  <a:txBody>
                    <a:bodyPr/>
                    <a:lstStyle/>
                    <a:p>
                      <a:pPr algn="l">
                        <a:lnSpc>
                          <a:spcPts val="3499"/>
                        </a:lnSpc>
                        <a:defRPr/>
                      </a:pPr>
                      <a:r>
                        <a:rPr lang="en-US" sz="2499">
                          <a:solidFill>
                            <a:srgbClr val="000000"/>
                          </a:solidFill>
                          <a:latin typeface="Maven Pro"/>
                        </a:rPr>
                        <a:t>Job_title (LR và SVM)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Maven Pro"/>
                        </a:rPr>
                        <a:t>Dummy Encoding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TextBox 9"/>
          <p:cNvSpPr txBox="1"/>
          <p:nvPr/>
        </p:nvSpPr>
        <p:spPr>
          <a:xfrm>
            <a:off x="622872" y="4598670"/>
            <a:ext cx="6226677" cy="1581150"/>
          </a:xfrm>
          <a:prstGeom prst="rect">
            <a:avLst/>
          </a:prstGeom>
        </p:spPr>
        <p:txBody>
          <a:bodyPr lIns="0" tIns="0" rIns="0" bIns="0" rtlCol="0" anchor="t">
            <a:spAutoFit/>
          </a:bodyPr>
          <a:lstStyle/>
          <a:p>
            <a:pPr algn="ctr">
              <a:lnSpc>
                <a:spcPts val="6000"/>
              </a:lnSpc>
              <a:spcBef>
                <a:spcPct val="0"/>
              </a:spcBef>
            </a:pPr>
            <a:r>
              <a:rPr lang="en-US" sz="6000">
                <a:solidFill>
                  <a:srgbClr val="53A5BF"/>
                </a:solidFill>
                <a:latin typeface="Maven Pro Medium"/>
              </a:rPr>
              <a:t>CHUYỂN DẠNG DỮ LIỆU</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934124" y="9559322"/>
            <a:ext cx="1802087" cy="180208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D3DE"/>
            </a:solidFill>
          </p:spPr>
        </p:sp>
      </p:grpSp>
      <p:sp>
        <p:nvSpPr>
          <p:cNvPr id="5" name="Freeform 5"/>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rot="-5400000">
            <a:off x="-2241079" y="-1596369"/>
            <a:ext cx="6030058" cy="3192737"/>
            <a:chOff x="0" y="0"/>
            <a:chExt cx="2354580" cy="1246680"/>
          </a:xfrm>
        </p:grpSpPr>
        <p:sp>
          <p:nvSpPr>
            <p:cNvPr id="7" name="Freeform 7"/>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53A5BF"/>
            </a:solidFill>
          </p:spPr>
        </p:sp>
      </p:grpSp>
      <p:sp>
        <p:nvSpPr>
          <p:cNvPr id="8" name="Freeform 8"/>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9" name="Group 9"/>
          <p:cNvGrpSpPr/>
          <p:nvPr/>
        </p:nvGrpSpPr>
        <p:grpSpPr>
          <a:xfrm>
            <a:off x="1934124" y="9559322"/>
            <a:ext cx="1802087" cy="180208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sp>
        <p:nvSpPr>
          <p:cNvPr id="11" name="Freeform 11"/>
          <p:cNvSpPr/>
          <p:nvPr/>
        </p:nvSpPr>
        <p:spPr>
          <a:xfrm rot="-5400000">
            <a:off x="271174" y="585507"/>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8">
              <a:extLst>
                <a:ext uri="{96DAC541-7B7A-43D3-8B79-37D633B846F1}">
                  <asvg:svgBlip xmlns:asvg="http://schemas.microsoft.com/office/drawing/2016/SVG/main" xmlns="" r:embed="rId9"/>
                </a:ext>
              </a:extLst>
            </a:blip>
            <a:stretch>
              <a:fillRect r="-49638" b="-235516"/>
            </a:stretch>
          </a:blipFill>
        </p:spPr>
      </p:sp>
      <p:grpSp>
        <p:nvGrpSpPr>
          <p:cNvPr id="12" name="Group 12"/>
          <p:cNvGrpSpPr/>
          <p:nvPr/>
        </p:nvGrpSpPr>
        <p:grpSpPr>
          <a:xfrm>
            <a:off x="16461563" y="9080129"/>
            <a:ext cx="1187175" cy="1187175"/>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sp>
        <p:nvSpPr>
          <p:cNvPr id="14" name="Freeform 14"/>
          <p:cNvSpPr/>
          <p:nvPr/>
        </p:nvSpPr>
        <p:spPr>
          <a:xfrm>
            <a:off x="17145962" y="96737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8">
              <a:extLst>
                <a:ext uri="{96DAC541-7B7A-43D3-8B79-37D633B846F1}">
                  <asvg:svgBlip xmlns:asvg="http://schemas.microsoft.com/office/drawing/2016/SVG/main" xmlns="" r:embed="rId9"/>
                </a:ext>
              </a:extLst>
            </a:blip>
            <a:stretch>
              <a:fillRect r="-49638" b="-235516"/>
            </a:stretch>
          </a:blipFill>
        </p:spPr>
      </p:sp>
      <p:sp>
        <p:nvSpPr>
          <p:cNvPr id="15" name="AutoShape 15"/>
          <p:cNvSpPr/>
          <p:nvPr/>
        </p:nvSpPr>
        <p:spPr>
          <a:xfrm>
            <a:off x="7591216" y="1294611"/>
            <a:ext cx="8675370" cy="99859"/>
          </a:xfrm>
          <a:prstGeom prst="rect">
            <a:avLst/>
          </a:prstGeom>
          <a:solidFill>
            <a:srgbClr val="FFFBF7"/>
          </a:solidFill>
        </p:spPr>
      </p:sp>
      <p:sp>
        <p:nvSpPr>
          <p:cNvPr id="16" name="Freeform 16"/>
          <p:cNvSpPr/>
          <p:nvPr/>
        </p:nvSpPr>
        <p:spPr>
          <a:xfrm>
            <a:off x="4085437" y="2996383"/>
            <a:ext cx="10561819" cy="4848343"/>
          </a:xfrm>
          <a:custGeom>
            <a:avLst/>
            <a:gdLst/>
            <a:ahLst/>
            <a:cxnLst/>
            <a:rect l="l" t="t" r="r" b="b"/>
            <a:pathLst>
              <a:path w="10561819" h="4848343">
                <a:moveTo>
                  <a:pt x="0" y="0"/>
                </a:moveTo>
                <a:lnTo>
                  <a:pt x="10561819" y="0"/>
                </a:lnTo>
                <a:lnTo>
                  <a:pt x="10561819" y="4848343"/>
                </a:lnTo>
                <a:lnTo>
                  <a:pt x="0" y="4848343"/>
                </a:lnTo>
                <a:lnTo>
                  <a:pt x="0" y="0"/>
                </a:lnTo>
                <a:close/>
              </a:path>
            </a:pathLst>
          </a:custGeom>
          <a:blipFill>
            <a:blip r:embed="rId10"/>
            <a:stretch>
              <a:fillRect/>
            </a:stretch>
          </a:blipFill>
        </p:spPr>
      </p:sp>
      <p:sp>
        <p:nvSpPr>
          <p:cNvPr id="17" name="TextBox 17"/>
          <p:cNvSpPr txBox="1"/>
          <p:nvPr/>
        </p:nvSpPr>
        <p:spPr>
          <a:xfrm>
            <a:off x="1459790" y="971550"/>
            <a:ext cx="6226677" cy="573405"/>
          </a:xfrm>
          <a:prstGeom prst="rect">
            <a:avLst/>
          </a:prstGeom>
        </p:spPr>
        <p:txBody>
          <a:bodyPr lIns="0" tIns="0" rIns="0" bIns="0" rtlCol="0" anchor="t">
            <a:spAutoFit/>
          </a:bodyPr>
          <a:lstStyle/>
          <a:p>
            <a:pPr algn="ctr">
              <a:lnSpc>
                <a:spcPts val="4200"/>
              </a:lnSpc>
              <a:spcBef>
                <a:spcPct val="0"/>
              </a:spcBef>
            </a:pPr>
            <a:r>
              <a:rPr lang="en-US" sz="4200">
                <a:solidFill>
                  <a:srgbClr val="FFFFFF"/>
                </a:solidFill>
                <a:latin typeface="Maven Pro Medium"/>
              </a:rPr>
              <a:t>CHUẨN HÓA DỮ LIỆU</a:t>
            </a:r>
          </a:p>
        </p:txBody>
      </p:sp>
      <p:sp>
        <p:nvSpPr>
          <p:cNvPr id="18" name="TextBox 18"/>
          <p:cNvSpPr txBox="1"/>
          <p:nvPr/>
        </p:nvSpPr>
        <p:spPr>
          <a:xfrm>
            <a:off x="1083954" y="1962794"/>
            <a:ext cx="16564784" cy="671639"/>
          </a:xfrm>
          <a:prstGeom prst="rect">
            <a:avLst/>
          </a:prstGeom>
        </p:spPr>
        <p:txBody>
          <a:bodyPr lIns="0" tIns="0" rIns="0" bIns="0" rtlCol="0" anchor="t">
            <a:spAutoFit/>
          </a:bodyPr>
          <a:lstStyle/>
          <a:p>
            <a:pPr algn="just">
              <a:lnSpc>
                <a:spcPts val="5432"/>
              </a:lnSpc>
              <a:spcBef>
                <a:spcPct val="0"/>
              </a:spcBef>
            </a:pPr>
            <a:r>
              <a:rPr lang="en-US" sz="3621">
                <a:solidFill>
                  <a:srgbClr val="FFFFFF"/>
                </a:solidFill>
                <a:latin typeface="Maven Pro"/>
              </a:rPr>
              <a:t>Kiểm tra phân phối cho biến target.</a:t>
            </a:r>
          </a:p>
        </p:txBody>
      </p:sp>
      <p:sp>
        <p:nvSpPr>
          <p:cNvPr id="19" name="TextBox 19"/>
          <p:cNvSpPr txBox="1"/>
          <p:nvPr/>
        </p:nvSpPr>
        <p:spPr>
          <a:xfrm>
            <a:off x="1642658" y="8120951"/>
            <a:ext cx="11158942" cy="525785"/>
          </a:xfrm>
          <a:prstGeom prst="rect">
            <a:avLst/>
          </a:prstGeom>
        </p:spPr>
        <p:txBody>
          <a:bodyPr wrap="square" lIns="0" tIns="0" rIns="0" bIns="0" rtlCol="0" anchor="t">
            <a:spAutoFit/>
          </a:bodyPr>
          <a:lstStyle/>
          <a:p>
            <a:pPr marL="582935" lvl="1" indent="-291467" algn="ctr">
              <a:lnSpc>
                <a:spcPts val="4050"/>
              </a:lnSpc>
              <a:spcBef>
                <a:spcPct val="0"/>
              </a:spcBef>
              <a:buFont typeface="Arial"/>
              <a:buChar char="•"/>
            </a:pPr>
            <a:r>
              <a:rPr lang="en-US" sz="2700" dirty="0" err="1">
                <a:solidFill>
                  <a:srgbClr val="FFFFFF"/>
                </a:solidFill>
                <a:latin typeface="Maven Pro"/>
              </a:rPr>
              <a:t>Từ</a:t>
            </a:r>
            <a:r>
              <a:rPr lang="en-US" sz="2700" dirty="0">
                <a:solidFill>
                  <a:srgbClr val="FFFFFF"/>
                </a:solidFill>
                <a:latin typeface="Maven Pro"/>
              </a:rPr>
              <a:t> </a:t>
            </a:r>
            <a:r>
              <a:rPr lang="en-US" sz="2700" dirty="0" err="1">
                <a:solidFill>
                  <a:srgbClr val="FFFFFF"/>
                </a:solidFill>
                <a:latin typeface="Maven Pro"/>
              </a:rPr>
              <a:t>biểu</a:t>
            </a:r>
            <a:r>
              <a:rPr lang="en-US" sz="2700" dirty="0">
                <a:solidFill>
                  <a:srgbClr val="FFFFFF"/>
                </a:solidFill>
                <a:latin typeface="Maven Pro"/>
              </a:rPr>
              <a:t> đồ bên </a:t>
            </a:r>
            <a:r>
              <a:rPr lang="en-US" sz="2700" dirty="0" err="1">
                <a:solidFill>
                  <a:srgbClr val="FFFFFF"/>
                </a:solidFill>
                <a:latin typeface="Maven Pro"/>
              </a:rPr>
              <a:t>trái</a:t>
            </a:r>
            <a:r>
              <a:rPr lang="en-US" sz="2700" dirty="0">
                <a:solidFill>
                  <a:srgbClr val="FFFFFF"/>
                </a:solidFill>
                <a:latin typeface="Maven Pro"/>
              </a:rPr>
              <a:t>, ta thấy </a:t>
            </a:r>
            <a:r>
              <a:rPr lang="en-US" sz="2700" dirty="0" err="1">
                <a:solidFill>
                  <a:srgbClr val="FFFFFF"/>
                </a:solidFill>
                <a:latin typeface="Maven Pro"/>
              </a:rPr>
              <a:t>cột</a:t>
            </a:r>
            <a:r>
              <a:rPr lang="en-US" sz="2700" dirty="0">
                <a:solidFill>
                  <a:srgbClr val="FFFFFF"/>
                </a:solidFill>
                <a:latin typeface="Maven Pro"/>
              </a:rPr>
              <a:t> </a:t>
            </a:r>
            <a:r>
              <a:rPr lang="en-US" sz="2700" dirty="0" err="1">
                <a:solidFill>
                  <a:srgbClr val="FFFFFF"/>
                </a:solidFill>
                <a:latin typeface="Maven Pro"/>
              </a:rPr>
              <a:t>salary_in_usd</a:t>
            </a:r>
            <a:r>
              <a:rPr lang="en-US" sz="2700" dirty="0">
                <a:solidFill>
                  <a:srgbClr val="FFFFFF"/>
                </a:solidFill>
                <a:latin typeface="Maven Pro"/>
              </a:rPr>
              <a:t> </a:t>
            </a:r>
            <a:r>
              <a:rPr lang="en-US" sz="2700" dirty="0" err="1">
                <a:solidFill>
                  <a:srgbClr val="FFFFFF"/>
                </a:solidFill>
                <a:latin typeface="Maven Pro"/>
              </a:rPr>
              <a:t>không</a:t>
            </a:r>
            <a:r>
              <a:rPr lang="en-US" sz="2700" dirty="0">
                <a:solidFill>
                  <a:srgbClr val="FFFFFF"/>
                </a:solidFill>
                <a:latin typeface="Maven Pro"/>
              </a:rPr>
              <a:t> </a:t>
            </a:r>
            <a:r>
              <a:rPr lang="en-US" sz="2700" dirty="0" err="1">
                <a:solidFill>
                  <a:srgbClr val="FFFFFF"/>
                </a:solidFill>
                <a:latin typeface="Maven Pro"/>
              </a:rPr>
              <a:t>chứa</a:t>
            </a:r>
            <a:r>
              <a:rPr lang="en-US" sz="2700" dirty="0">
                <a:solidFill>
                  <a:srgbClr val="FFFFFF"/>
                </a:solidFill>
                <a:latin typeface="Maven Pro"/>
              </a:rPr>
              <a:t> outliers.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934124" y="9559322"/>
            <a:ext cx="1802087" cy="180208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D3DE"/>
            </a:solidFill>
          </p:spPr>
        </p:sp>
      </p:grpSp>
      <p:sp>
        <p:nvSpPr>
          <p:cNvPr id="5" name="Freeform 5"/>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rot="-5400000">
            <a:off x="-2241079" y="-1596369"/>
            <a:ext cx="6030058" cy="3192737"/>
            <a:chOff x="0" y="0"/>
            <a:chExt cx="2354580" cy="1246680"/>
          </a:xfrm>
        </p:grpSpPr>
        <p:sp>
          <p:nvSpPr>
            <p:cNvPr id="7" name="Freeform 7"/>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53A5BF"/>
            </a:solidFill>
          </p:spPr>
        </p:sp>
      </p:grpSp>
      <p:sp>
        <p:nvSpPr>
          <p:cNvPr id="8" name="Freeform 8"/>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9" name="Group 9"/>
          <p:cNvGrpSpPr/>
          <p:nvPr/>
        </p:nvGrpSpPr>
        <p:grpSpPr>
          <a:xfrm>
            <a:off x="1934124" y="9559322"/>
            <a:ext cx="1802087" cy="180208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sp>
        <p:nvSpPr>
          <p:cNvPr id="11" name="Freeform 11"/>
          <p:cNvSpPr/>
          <p:nvPr/>
        </p:nvSpPr>
        <p:spPr>
          <a:xfrm rot="-5400000">
            <a:off x="271174" y="585507"/>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8">
              <a:extLst>
                <a:ext uri="{96DAC541-7B7A-43D3-8B79-37D633B846F1}">
                  <asvg:svgBlip xmlns:asvg="http://schemas.microsoft.com/office/drawing/2016/SVG/main" xmlns="" r:embed="rId9"/>
                </a:ext>
              </a:extLst>
            </a:blip>
            <a:stretch>
              <a:fillRect r="-49638" b="-235516"/>
            </a:stretch>
          </a:blipFill>
        </p:spPr>
      </p:sp>
      <p:grpSp>
        <p:nvGrpSpPr>
          <p:cNvPr id="12" name="Group 12"/>
          <p:cNvGrpSpPr/>
          <p:nvPr/>
        </p:nvGrpSpPr>
        <p:grpSpPr>
          <a:xfrm>
            <a:off x="16461563" y="9080129"/>
            <a:ext cx="1187175" cy="1187175"/>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sp>
        <p:nvSpPr>
          <p:cNvPr id="14" name="Freeform 14"/>
          <p:cNvSpPr/>
          <p:nvPr/>
        </p:nvSpPr>
        <p:spPr>
          <a:xfrm>
            <a:off x="17145962" y="96737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8">
              <a:extLst>
                <a:ext uri="{96DAC541-7B7A-43D3-8B79-37D633B846F1}">
                  <asvg:svgBlip xmlns:asvg="http://schemas.microsoft.com/office/drawing/2016/SVG/main" xmlns="" r:embed="rId9"/>
                </a:ext>
              </a:extLst>
            </a:blip>
            <a:stretch>
              <a:fillRect r="-49638" b="-235516"/>
            </a:stretch>
          </a:blipFill>
        </p:spPr>
      </p:sp>
      <p:sp>
        <p:nvSpPr>
          <p:cNvPr id="15" name="AutoShape 15"/>
          <p:cNvSpPr/>
          <p:nvPr/>
        </p:nvSpPr>
        <p:spPr>
          <a:xfrm>
            <a:off x="7591216" y="1294611"/>
            <a:ext cx="8675370" cy="99859"/>
          </a:xfrm>
          <a:prstGeom prst="rect">
            <a:avLst/>
          </a:prstGeom>
          <a:solidFill>
            <a:srgbClr val="FFFBF7"/>
          </a:solidFill>
        </p:spPr>
      </p:sp>
      <p:sp>
        <p:nvSpPr>
          <p:cNvPr id="16" name="Freeform 16"/>
          <p:cNvSpPr/>
          <p:nvPr/>
        </p:nvSpPr>
        <p:spPr>
          <a:xfrm>
            <a:off x="994261" y="3072776"/>
            <a:ext cx="16230600" cy="968553"/>
          </a:xfrm>
          <a:custGeom>
            <a:avLst/>
            <a:gdLst/>
            <a:ahLst/>
            <a:cxnLst/>
            <a:rect l="l" t="t" r="r" b="b"/>
            <a:pathLst>
              <a:path w="16230600" h="968553">
                <a:moveTo>
                  <a:pt x="0" y="0"/>
                </a:moveTo>
                <a:lnTo>
                  <a:pt x="16230600" y="0"/>
                </a:lnTo>
                <a:lnTo>
                  <a:pt x="16230600" y="968553"/>
                </a:lnTo>
                <a:lnTo>
                  <a:pt x="0" y="968553"/>
                </a:lnTo>
                <a:lnTo>
                  <a:pt x="0" y="0"/>
                </a:lnTo>
                <a:close/>
              </a:path>
            </a:pathLst>
          </a:custGeom>
          <a:blipFill>
            <a:blip r:embed="rId10"/>
            <a:stretch>
              <a:fillRect/>
            </a:stretch>
          </a:blipFill>
        </p:spPr>
      </p:sp>
      <p:sp>
        <p:nvSpPr>
          <p:cNvPr id="17" name="Freeform 17"/>
          <p:cNvSpPr/>
          <p:nvPr/>
        </p:nvSpPr>
        <p:spPr>
          <a:xfrm>
            <a:off x="4285732" y="5363977"/>
            <a:ext cx="8753295" cy="3894323"/>
          </a:xfrm>
          <a:custGeom>
            <a:avLst/>
            <a:gdLst/>
            <a:ahLst/>
            <a:cxnLst/>
            <a:rect l="l" t="t" r="r" b="b"/>
            <a:pathLst>
              <a:path w="8753295" h="3894323">
                <a:moveTo>
                  <a:pt x="0" y="0"/>
                </a:moveTo>
                <a:lnTo>
                  <a:pt x="8753294" y="0"/>
                </a:lnTo>
                <a:lnTo>
                  <a:pt x="8753294" y="3894323"/>
                </a:lnTo>
                <a:lnTo>
                  <a:pt x="0" y="3894323"/>
                </a:lnTo>
                <a:lnTo>
                  <a:pt x="0" y="0"/>
                </a:lnTo>
                <a:close/>
              </a:path>
            </a:pathLst>
          </a:custGeom>
          <a:blipFill>
            <a:blip r:embed="rId11"/>
            <a:stretch>
              <a:fillRect/>
            </a:stretch>
          </a:blipFill>
        </p:spPr>
      </p:sp>
      <p:sp>
        <p:nvSpPr>
          <p:cNvPr id="18" name="TextBox 18"/>
          <p:cNvSpPr txBox="1"/>
          <p:nvPr/>
        </p:nvSpPr>
        <p:spPr>
          <a:xfrm>
            <a:off x="1459790" y="971550"/>
            <a:ext cx="6226677" cy="573405"/>
          </a:xfrm>
          <a:prstGeom prst="rect">
            <a:avLst/>
          </a:prstGeom>
        </p:spPr>
        <p:txBody>
          <a:bodyPr lIns="0" tIns="0" rIns="0" bIns="0" rtlCol="0" anchor="t">
            <a:spAutoFit/>
          </a:bodyPr>
          <a:lstStyle/>
          <a:p>
            <a:pPr algn="ctr">
              <a:lnSpc>
                <a:spcPts val="4200"/>
              </a:lnSpc>
              <a:spcBef>
                <a:spcPct val="0"/>
              </a:spcBef>
            </a:pPr>
            <a:r>
              <a:rPr lang="en-US" sz="4200">
                <a:solidFill>
                  <a:srgbClr val="FFFFFF"/>
                </a:solidFill>
                <a:latin typeface="Maven Pro Medium"/>
              </a:rPr>
              <a:t>CHUẨN HÓA DỮ LIỆU</a:t>
            </a:r>
          </a:p>
        </p:txBody>
      </p:sp>
      <p:sp>
        <p:nvSpPr>
          <p:cNvPr id="19" name="TextBox 19"/>
          <p:cNvSpPr txBox="1"/>
          <p:nvPr/>
        </p:nvSpPr>
        <p:spPr>
          <a:xfrm>
            <a:off x="1130000" y="2082357"/>
            <a:ext cx="15938800" cy="654025"/>
          </a:xfrm>
          <a:prstGeom prst="rect">
            <a:avLst/>
          </a:prstGeom>
        </p:spPr>
        <p:txBody>
          <a:bodyPr wrap="square" lIns="0" tIns="0" rIns="0" bIns="0" rtlCol="0" anchor="t">
            <a:spAutoFit/>
          </a:bodyPr>
          <a:lstStyle/>
          <a:p>
            <a:pPr>
              <a:lnSpc>
                <a:spcPts val="5100"/>
              </a:lnSpc>
              <a:spcBef>
                <a:spcPct val="0"/>
              </a:spcBef>
            </a:pPr>
            <a:r>
              <a:rPr lang="en-US" sz="3400" dirty="0" err="1">
                <a:solidFill>
                  <a:srgbClr val="FFFFFF"/>
                </a:solidFill>
                <a:latin typeface="Maven Pro"/>
              </a:rPr>
              <a:t>Sau</a:t>
            </a:r>
            <a:r>
              <a:rPr lang="en-US" sz="3400" dirty="0">
                <a:solidFill>
                  <a:srgbClr val="FFFFFF"/>
                </a:solidFill>
                <a:latin typeface="Maven Pro"/>
              </a:rPr>
              <a:t> khi </a:t>
            </a:r>
            <a:r>
              <a:rPr lang="en-US" sz="3400" dirty="0" err="1">
                <a:solidFill>
                  <a:srgbClr val="FFFFFF"/>
                </a:solidFill>
                <a:latin typeface="Maven Pro"/>
              </a:rPr>
              <a:t>dùng</a:t>
            </a:r>
            <a:r>
              <a:rPr lang="en-US" sz="3400" dirty="0">
                <a:solidFill>
                  <a:srgbClr val="FFFFFF"/>
                </a:solidFill>
                <a:latin typeface="Maven Pro"/>
              </a:rPr>
              <a:t> </a:t>
            </a:r>
            <a:r>
              <a:rPr lang="en-US" sz="3400" dirty="0" err="1">
                <a:solidFill>
                  <a:srgbClr val="FFFFFF"/>
                </a:solidFill>
                <a:latin typeface="Maven Pro"/>
              </a:rPr>
              <a:t>kiểm</a:t>
            </a:r>
            <a:r>
              <a:rPr lang="en-US" sz="3400" dirty="0">
                <a:solidFill>
                  <a:srgbClr val="FFFFFF"/>
                </a:solidFill>
                <a:latin typeface="Maven Pro"/>
              </a:rPr>
              <a:t> </a:t>
            </a:r>
            <a:r>
              <a:rPr lang="en-US" sz="3400" dirty="0" err="1">
                <a:solidFill>
                  <a:srgbClr val="FFFFFF"/>
                </a:solidFill>
                <a:latin typeface="Maven Pro"/>
              </a:rPr>
              <a:t>định</a:t>
            </a:r>
            <a:r>
              <a:rPr lang="en-US" sz="3400" dirty="0">
                <a:solidFill>
                  <a:srgbClr val="FFFFFF"/>
                </a:solidFill>
                <a:latin typeface="Maven Pro"/>
              </a:rPr>
              <a:t> </a:t>
            </a:r>
            <a:r>
              <a:rPr lang="en-US" sz="3400" dirty="0" err="1">
                <a:solidFill>
                  <a:srgbClr val="FFFFFF"/>
                </a:solidFill>
                <a:latin typeface="Maven Pro"/>
              </a:rPr>
              <a:t>phân</a:t>
            </a:r>
            <a:r>
              <a:rPr lang="en-US" sz="3400" dirty="0">
                <a:solidFill>
                  <a:srgbClr val="FFFFFF"/>
                </a:solidFill>
                <a:latin typeface="Maven Pro"/>
              </a:rPr>
              <a:t> </a:t>
            </a:r>
            <a:r>
              <a:rPr lang="en-US" sz="3400" dirty="0" err="1">
                <a:solidFill>
                  <a:srgbClr val="FFFFFF"/>
                </a:solidFill>
                <a:latin typeface="Maven Pro"/>
              </a:rPr>
              <a:t>phối</a:t>
            </a:r>
            <a:r>
              <a:rPr lang="en-US" sz="3400" dirty="0">
                <a:solidFill>
                  <a:srgbClr val="FFFFFF"/>
                </a:solidFill>
                <a:latin typeface="Maven Pro"/>
              </a:rPr>
              <a:t> </a:t>
            </a:r>
            <a:r>
              <a:rPr lang="en-US" sz="3400" dirty="0" err="1">
                <a:solidFill>
                  <a:srgbClr val="FFFFFF"/>
                </a:solidFill>
                <a:latin typeface="Maven Pro"/>
              </a:rPr>
              <a:t>chuẩn</a:t>
            </a:r>
            <a:r>
              <a:rPr lang="en-US" sz="3400" dirty="0">
                <a:solidFill>
                  <a:srgbClr val="FFFFFF"/>
                </a:solidFill>
                <a:latin typeface="Maven Pro"/>
              </a:rPr>
              <a:t> </a:t>
            </a:r>
            <a:r>
              <a:rPr lang="en-US" sz="3400" dirty="0" err="1">
                <a:solidFill>
                  <a:srgbClr val="FFFFFF"/>
                </a:solidFill>
                <a:latin typeface="Maven Pro"/>
              </a:rPr>
              <a:t>shapiro-wilk</a:t>
            </a:r>
            <a:r>
              <a:rPr lang="en-US" sz="3400" dirty="0">
                <a:solidFill>
                  <a:srgbClr val="FFFFFF"/>
                </a:solidFill>
                <a:latin typeface="Maven Pro"/>
              </a:rPr>
              <a:t>, </a:t>
            </a:r>
            <a:r>
              <a:rPr lang="en-US" sz="3400" dirty="0" err="1">
                <a:solidFill>
                  <a:srgbClr val="FFFFFF"/>
                </a:solidFill>
                <a:latin typeface="Maven Pro"/>
              </a:rPr>
              <a:t>kết</a:t>
            </a:r>
            <a:r>
              <a:rPr lang="en-US" sz="3400" dirty="0">
                <a:solidFill>
                  <a:srgbClr val="FFFFFF"/>
                </a:solidFill>
                <a:latin typeface="Maven Pro"/>
              </a:rPr>
              <a:t> </a:t>
            </a:r>
            <a:r>
              <a:rPr lang="en-US" sz="3400" dirty="0" err="1">
                <a:solidFill>
                  <a:srgbClr val="FFFFFF"/>
                </a:solidFill>
                <a:latin typeface="Maven Pro"/>
              </a:rPr>
              <a:t>quả</a:t>
            </a:r>
            <a:r>
              <a:rPr lang="en-US" sz="3400" dirty="0">
                <a:solidFill>
                  <a:srgbClr val="FFFFFF"/>
                </a:solidFill>
                <a:latin typeface="Maven Pro"/>
              </a:rPr>
              <a:t> </a:t>
            </a:r>
            <a:r>
              <a:rPr lang="en-US" sz="3400" dirty="0" err="1">
                <a:solidFill>
                  <a:srgbClr val="FFFFFF"/>
                </a:solidFill>
                <a:latin typeface="Maven Pro"/>
              </a:rPr>
              <a:t>cho</a:t>
            </a:r>
            <a:r>
              <a:rPr lang="en-US" sz="3400" dirty="0">
                <a:solidFill>
                  <a:srgbClr val="FFFFFF"/>
                </a:solidFill>
                <a:latin typeface="Maven Pro"/>
              </a:rPr>
              <a:t> </a:t>
            </a:r>
            <a:r>
              <a:rPr lang="en-US" sz="3400" dirty="0" err="1">
                <a:solidFill>
                  <a:srgbClr val="FFFFFF"/>
                </a:solidFill>
                <a:latin typeface="Maven Pro"/>
              </a:rPr>
              <a:t>ra</a:t>
            </a:r>
            <a:r>
              <a:rPr lang="en-US" sz="3400" dirty="0">
                <a:solidFill>
                  <a:srgbClr val="FFFFFF"/>
                </a:solidFill>
                <a:latin typeface="Maven Pro"/>
              </a:rPr>
              <a:t> như </a:t>
            </a:r>
            <a:r>
              <a:rPr lang="en-US" sz="3400" dirty="0" err="1">
                <a:solidFill>
                  <a:srgbClr val="FFFFFF"/>
                </a:solidFill>
                <a:latin typeface="Maven Pro"/>
              </a:rPr>
              <a:t>sau</a:t>
            </a:r>
            <a:r>
              <a:rPr lang="en-US" sz="3400" dirty="0">
                <a:solidFill>
                  <a:srgbClr val="FFFFFF"/>
                </a:solidFill>
                <a:latin typeface="Maven Pro"/>
              </a:rPr>
              <a:t>:</a:t>
            </a:r>
          </a:p>
        </p:txBody>
      </p:sp>
      <p:sp>
        <p:nvSpPr>
          <p:cNvPr id="20" name="TextBox 20"/>
          <p:cNvSpPr txBox="1"/>
          <p:nvPr/>
        </p:nvSpPr>
        <p:spPr>
          <a:xfrm>
            <a:off x="1028700" y="4288979"/>
            <a:ext cx="16265039" cy="1314450"/>
          </a:xfrm>
          <a:prstGeom prst="rect">
            <a:avLst/>
          </a:prstGeom>
        </p:spPr>
        <p:txBody>
          <a:bodyPr lIns="0" tIns="0" rIns="0" bIns="0" rtlCol="0" anchor="t">
            <a:spAutoFit/>
          </a:bodyPr>
          <a:lstStyle/>
          <a:p>
            <a:pPr>
              <a:lnSpc>
                <a:spcPts val="5250"/>
              </a:lnSpc>
              <a:spcBef>
                <a:spcPct val="0"/>
              </a:spcBef>
            </a:pPr>
            <a:r>
              <a:rPr lang="en-US" sz="3500">
                <a:solidFill>
                  <a:srgbClr val="FFFFFF"/>
                </a:solidFill>
                <a:latin typeface="Maven Pro"/>
              </a:rPr>
              <a:t>Như vậy, ta tiến hành chuẩn hóa bằng MinMaxScaler, đưa các giá trị về khoảng từ 0 đến 1.</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136308" y="-1296106"/>
            <a:ext cx="4895857" cy="2592211"/>
            <a:chOff x="0" y="0"/>
            <a:chExt cx="2354580" cy="1246680"/>
          </a:xfrm>
        </p:grpSpPr>
        <p:sp>
          <p:nvSpPr>
            <p:cNvPr id="3" name="Freeform 3"/>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sp>
        <p:nvSpPr>
          <p:cNvPr id="4" name="Freeform 4"/>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5" name="Group 5"/>
          <p:cNvGrpSpPr/>
          <p:nvPr/>
        </p:nvGrpSpPr>
        <p:grpSpPr>
          <a:xfrm>
            <a:off x="16086043" y="8664712"/>
            <a:ext cx="1187175" cy="1187175"/>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7" name="Group 7"/>
          <p:cNvGrpSpPr/>
          <p:nvPr/>
        </p:nvGrpSpPr>
        <p:grpSpPr>
          <a:xfrm>
            <a:off x="1934124" y="9559322"/>
            <a:ext cx="1802087" cy="1802087"/>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9" name="Freeform 9"/>
          <p:cNvSpPr/>
          <p:nvPr/>
        </p:nvSpPr>
        <p:spPr>
          <a:xfrm>
            <a:off x="16770443" y="9258300"/>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4">
              <a:extLst>
                <a:ext uri="{96DAC541-7B7A-43D3-8B79-37D633B846F1}">
                  <asvg:svgBlip xmlns:asvg="http://schemas.microsoft.com/office/drawing/2016/SVG/main" xmlns="" r:embed="rId5"/>
                </a:ext>
              </a:extLst>
            </a:blip>
            <a:stretch>
              <a:fillRect r="-49638" b="-235516"/>
            </a:stretch>
          </a:blipFill>
        </p:spPr>
      </p:sp>
      <p:sp>
        <p:nvSpPr>
          <p:cNvPr id="10" name="Freeform 10"/>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AutoShape 11"/>
          <p:cNvSpPr/>
          <p:nvPr/>
        </p:nvSpPr>
        <p:spPr>
          <a:xfrm>
            <a:off x="13517913" y="1246023"/>
            <a:ext cx="2734099" cy="148447"/>
          </a:xfrm>
          <a:prstGeom prst="rect">
            <a:avLst/>
          </a:prstGeom>
          <a:solidFill>
            <a:srgbClr val="4C98A8"/>
          </a:solidFill>
        </p:spPr>
      </p:sp>
      <p:sp>
        <p:nvSpPr>
          <p:cNvPr id="12" name="Freeform 12"/>
          <p:cNvSpPr/>
          <p:nvPr/>
        </p:nvSpPr>
        <p:spPr>
          <a:xfrm>
            <a:off x="2105089" y="1907502"/>
            <a:ext cx="7669705" cy="7350798"/>
          </a:xfrm>
          <a:custGeom>
            <a:avLst/>
            <a:gdLst/>
            <a:ahLst/>
            <a:cxnLst/>
            <a:rect l="l" t="t" r="r" b="b"/>
            <a:pathLst>
              <a:path w="7669705" h="7350798">
                <a:moveTo>
                  <a:pt x="0" y="0"/>
                </a:moveTo>
                <a:lnTo>
                  <a:pt x="7669705" y="0"/>
                </a:lnTo>
                <a:lnTo>
                  <a:pt x="7669705" y="7350798"/>
                </a:lnTo>
                <a:lnTo>
                  <a:pt x="0" y="7350798"/>
                </a:lnTo>
                <a:lnTo>
                  <a:pt x="0" y="0"/>
                </a:lnTo>
                <a:close/>
              </a:path>
            </a:pathLst>
          </a:custGeom>
          <a:blipFill>
            <a:blip r:embed="rId8"/>
            <a:stretch>
              <a:fillRect/>
            </a:stretch>
          </a:blipFill>
        </p:spPr>
      </p:sp>
      <p:sp>
        <p:nvSpPr>
          <p:cNvPr id="13" name="TextBox 13"/>
          <p:cNvSpPr txBox="1"/>
          <p:nvPr/>
        </p:nvSpPr>
        <p:spPr>
          <a:xfrm>
            <a:off x="1402640" y="942975"/>
            <a:ext cx="12115274" cy="1106805"/>
          </a:xfrm>
          <a:prstGeom prst="rect">
            <a:avLst/>
          </a:prstGeom>
        </p:spPr>
        <p:txBody>
          <a:bodyPr lIns="0" tIns="0" rIns="0" bIns="0" rtlCol="0" anchor="t">
            <a:spAutoFit/>
          </a:bodyPr>
          <a:lstStyle/>
          <a:p>
            <a:pPr algn="ctr">
              <a:lnSpc>
                <a:spcPts val="4200"/>
              </a:lnSpc>
            </a:pPr>
            <a:r>
              <a:rPr lang="en-US" sz="4200">
                <a:solidFill>
                  <a:srgbClr val="53A5BF"/>
                </a:solidFill>
                <a:latin typeface="Maven Pro Medium"/>
              </a:rPr>
              <a:t>GIẢM CHIỀU DỮ LIỆU BẰNG PHƯƠNG PHÁP PCA</a:t>
            </a:r>
          </a:p>
          <a:p>
            <a:pPr algn="ctr">
              <a:lnSpc>
                <a:spcPts val="4200"/>
              </a:lnSpc>
              <a:spcBef>
                <a:spcPct val="0"/>
              </a:spcBef>
            </a:pPr>
            <a:endParaRPr lang="en-US" sz="4200">
              <a:solidFill>
                <a:srgbClr val="53A5BF"/>
              </a:solidFill>
              <a:latin typeface="Maven Pro Medium"/>
            </a:endParaRPr>
          </a:p>
        </p:txBody>
      </p:sp>
      <p:sp>
        <p:nvSpPr>
          <p:cNvPr id="14" name="TextBox 14"/>
          <p:cNvSpPr txBox="1"/>
          <p:nvPr/>
        </p:nvSpPr>
        <p:spPr>
          <a:xfrm>
            <a:off x="9655947" y="4356081"/>
            <a:ext cx="7723932" cy="1758315"/>
          </a:xfrm>
          <a:prstGeom prst="rect">
            <a:avLst/>
          </a:prstGeom>
        </p:spPr>
        <p:txBody>
          <a:bodyPr lIns="0" tIns="0" rIns="0" bIns="0" rtlCol="0" anchor="t">
            <a:spAutoFit/>
          </a:bodyPr>
          <a:lstStyle/>
          <a:p>
            <a:pPr>
              <a:lnSpc>
                <a:spcPts val="4650"/>
              </a:lnSpc>
              <a:spcBef>
                <a:spcPct val="0"/>
              </a:spcBef>
            </a:pPr>
            <a:r>
              <a:rPr lang="en-US" sz="3100">
                <a:solidFill>
                  <a:srgbClr val="000000"/>
                </a:solidFill>
                <a:latin typeface="Maven Pro"/>
              </a:rPr>
              <a:t>Tiến hành tìm số chiều k bằng cách biểu diễn % phương sai sau đó tiến hành chọn k theo điểm “gẫy”.</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3" name="Group 3"/>
          <p:cNvGrpSpPr/>
          <p:nvPr/>
        </p:nvGrpSpPr>
        <p:grpSpPr>
          <a:xfrm rot="-5400000">
            <a:off x="-2241079" y="-1596369"/>
            <a:ext cx="6030058" cy="3192737"/>
            <a:chOff x="0" y="0"/>
            <a:chExt cx="2354580" cy="1246680"/>
          </a:xfrm>
        </p:grpSpPr>
        <p:sp>
          <p:nvSpPr>
            <p:cNvPr id="4" name="Freeform 4"/>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53A5BF"/>
            </a:solidFill>
          </p:spPr>
        </p:sp>
      </p:grpSp>
      <p:sp>
        <p:nvSpPr>
          <p:cNvPr id="5" name="Freeform 5"/>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6" name="Group 6"/>
          <p:cNvGrpSpPr/>
          <p:nvPr/>
        </p:nvGrpSpPr>
        <p:grpSpPr>
          <a:xfrm>
            <a:off x="16309163" y="8927729"/>
            <a:ext cx="1187175" cy="1187175"/>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grpSp>
        <p:nvGrpSpPr>
          <p:cNvPr id="8" name="Group 8"/>
          <p:cNvGrpSpPr/>
          <p:nvPr/>
        </p:nvGrpSpPr>
        <p:grpSpPr>
          <a:xfrm>
            <a:off x="1934124" y="9559322"/>
            <a:ext cx="1802087" cy="180208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sp>
        <p:nvSpPr>
          <p:cNvPr id="10" name="Freeform 10"/>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7">
              <a:extLst>
                <a:ext uri="{96DAC541-7B7A-43D3-8B79-37D633B846F1}">
                  <asvg:svgBlip xmlns:asvg="http://schemas.microsoft.com/office/drawing/2016/SVG/main" xmlns="" r:embed="rId8"/>
                </a:ext>
              </a:extLst>
            </a:blip>
            <a:stretch>
              <a:fillRect r="-49638" b="-235516"/>
            </a:stretch>
          </a:blipFill>
        </p:spPr>
      </p:sp>
      <p:sp>
        <p:nvSpPr>
          <p:cNvPr id="11" name="Freeform 11"/>
          <p:cNvSpPr/>
          <p:nvPr/>
        </p:nvSpPr>
        <p:spPr>
          <a:xfrm rot="-5400000">
            <a:off x="271174" y="585507"/>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7">
              <a:extLst>
                <a:ext uri="{96DAC541-7B7A-43D3-8B79-37D633B846F1}">
                  <asvg:svgBlip xmlns:asvg="http://schemas.microsoft.com/office/drawing/2016/SVG/main" xmlns="" r:embed="rId8"/>
                </a:ext>
              </a:extLst>
            </a:blip>
            <a:stretch>
              <a:fillRect r="-49638" b="-235516"/>
            </a:stretch>
          </a:blipFill>
        </p:spPr>
      </p:sp>
      <p:sp>
        <p:nvSpPr>
          <p:cNvPr id="12" name="Freeform 12"/>
          <p:cNvSpPr/>
          <p:nvPr/>
        </p:nvSpPr>
        <p:spPr>
          <a:xfrm>
            <a:off x="2068040" y="2582453"/>
            <a:ext cx="5990475" cy="5503749"/>
          </a:xfrm>
          <a:custGeom>
            <a:avLst/>
            <a:gdLst/>
            <a:ahLst/>
            <a:cxnLst/>
            <a:rect l="l" t="t" r="r" b="b"/>
            <a:pathLst>
              <a:path w="5990475" h="5503749">
                <a:moveTo>
                  <a:pt x="0" y="0"/>
                </a:moveTo>
                <a:lnTo>
                  <a:pt x="5990475" y="0"/>
                </a:lnTo>
                <a:lnTo>
                  <a:pt x="5990475" y="5503749"/>
                </a:lnTo>
                <a:lnTo>
                  <a:pt x="0" y="5503749"/>
                </a:lnTo>
                <a:lnTo>
                  <a:pt x="0" y="0"/>
                </a:lnTo>
                <a:close/>
              </a:path>
            </a:pathLst>
          </a:custGeom>
          <a:blipFill>
            <a:blip r:embed="rId9"/>
            <a:stretch>
              <a:fillRect/>
            </a:stretch>
          </a:blipFill>
        </p:spPr>
      </p:sp>
      <p:sp>
        <p:nvSpPr>
          <p:cNvPr id="13" name="TextBox 13"/>
          <p:cNvSpPr txBox="1"/>
          <p:nvPr/>
        </p:nvSpPr>
        <p:spPr>
          <a:xfrm>
            <a:off x="2683870" y="895350"/>
            <a:ext cx="12920260" cy="1047750"/>
          </a:xfrm>
          <a:prstGeom prst="rect">
            <a:avLst/>
          </a:prstGeom>
        </p:spPr>
        <p:txBody>
          <a:bodyPr lIns="0" tIns="0" rIns="0" bIns="0" rtlCol="0" anchor="t">
            <a:spAutoFit/>
          </a:bodyPr>
          <a:lstStyle/>
          <a:p>
            <a:pPr algn="ctr">
              <a:lnSpc>
                <a:spcPts val="8400"/>
              </a:lnSpc>
              <a:spcBef>
                <a:spcPct val="0"/>
              </a:spcBef>
            </a:pPr>
            <a:r>
              <a:rPr lang="en-US" sz="6000">
                <a:solidFill>
                  <a:srgbClr val="FFFFFF"/>
                </a:solidFill>
                <a:latin typeface="Maven Pro Medium"/>
              </a:rPr>
              <a:t>CHƯƠNG I. GIỚI THIỆU ĐỀ TÀI</a:t>
            </a:r>
          </a:p>
        </p:txBody>
      </p:sp>
      <p:sp>
        <p:nvSpPr>
          <p:cNvPr id="14" name="TextBox 14"/>
          <p:cNvSpPr txBox="1"/>
          <p:nvPr/>
        </p:nvSpPr>
        <p:spPr>
          <a:xfrm>
            <a:off x="9191310" y="3109823"/>
            <a:ext cx="7802253" cy="4695190"/>
          </a:xfrm>
          <a:prstGeom prst="rect">
            <a:avLst/>
          </a:prstGeom>
        </p:spPr>
        <p:txBody>
          <a:bodyPr lIns="0" tIns="0" rIns="0" bIns="0" rtlCol="0" anchor="t">
            <a:spAutoFit/>
          </a:bodyPr>
          <a:lstStyle/>
          <a:p>
            <a:pPr>
              <a:lnSpc>
                <a:spcPts val="6230"/>
              </a:lnSpc>
            </a:pPr>
            <a:r>
              <a:rPr lang="en-US" sz="3500" spc="192">
                <a:solidFill>
                  <a:srgbClr val="FFFFFF"/>
                </a:solidFill>
                <a:latin typeface="Maven Pro Bold"/>
              </a:rPr>
              <a:t>Mục tiêu:</a:t>
            </a:r>
          </a:p>
          <a:p>
            <a:pPr>
              <a:lnSpc>
                <a:spcPts val="6230"/>
              </a:lnSpc>
            </a:pPr>
            <a:r>
              <a:rPr lang="en-US" sz="3500" spc="192">
                <a:solidFill>
                  <a:srgbClr val="FFFFFF"/>
                </a:solidFill>
                <a:latin typeface="Maven Pro"/>
              </a:rPr>
              <a:t>Hiểu rõ nội dung các mức lương theo kinh nghiệm, trình độ, công việc, quốc gia. Qua đó xác định sự đa dạng và sự khác biệt của các mức lương.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136308" y="-1296106"/>
            <a:ext cx="4895857" cy="2592211"/>
            <a:chOff x="0" y="0"/>
            <a:chExt cx="2354580" cy="1246680"/>
          </a:xfrm>
        </p:grpSpPr>
        <p:sp>
          <p:nvSpPr>
            <p:cNvPr id="3" name="Freeform 3"/>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sp>
        <p:nvSpPr>
          <p:cNvPr id="4" name="Freeform 4"/>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5" name="Group 5"/>
          <p:cNvGrpSpPr/>
          <p:nvPr/>
        </p:nvGrpSpPr>
        <p:grpSpPr>
          <a:xfrm>
            <a:off x="16086043" y="8664712"/>
            <a:ext cx="1187175" cy="1187175"/>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7" name="Group 7"/>
          <p:cNvGrpSpPr/>
          <p:nvPr/>
        </p:nvGrpSpPr>
        <p:grpSpPr>
          <a:xfrm>
            <a:off x="1934124" y="9559322"/>
            <a:ext cx="1802087" cy="1802087"/>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9" name="Freeform 9"/>
          <p:cNvSpPr/>
          <p:nvPr/>
        </p:nvSpPr>
        <p:spPr>
          <a:xfrm>
            <a:off x="16770443" y="9258300"/>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4">
              <a:extLst>
                <a:ext uri="{96DAC541-7B7A-43D3-8B79-37D633B846F1}">
                  <asvg:svgBlip xmlns:asvg="http://schemas.microsoft.com/office/drawing/2016/SVG/main" xmlns="" r:embed="rId5"/>
                </a:ext>
              </a:extLst>
            </a:blip>
            <a:stretch>
              <a:fillRect r="-49638" b="-235516"/>
            </a:stretch>
          </a:blipFill>
        </p:spPr>
      </p:sp>
      <p:sp>
        <p:nvSpPr>
          <p:cNvPr id="10" name="Freeform 10"/>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AutoShape 11"/>
          <p:cNvSpPr/>
          <p:nvPr/>
        </p:nvSpPr>
        <p:spPr>
          <a:xfrm>
            <a:off x="13517913" y="1246023"/>
            <a:ext cx="2734099" cy="148447"/>
          </a:xfrm>
          <a:prstGeom prst="rect">
            <a:avLst/>
          </a:prstGeom>
          <a:solidFill>
            <a:srgbClr val="4C98A8"/>
          </a:solidFill>
        </p:spPr>
      </p:sp>
      <p:sp>
        <p:nvSpPr>
          <p:cNvPr id="12" name="TextBox 12"/>
          <p:cNvSpPr txBox="1"/>
          <p:nvPr/>
        </p:nvSpPr>
        <p:spPr>
          <a:xfrm>
            <a:off x="1402640" y="942975"/>
            <a:ext cx="12115274" cy="1106805"/>
          </a:xfrm>
          <a:prstGeom prst="rect">
            <a:avLst/>
          </a:prstGeom>
        </p:spPr>
        <p:txBody>
          <a:bodyPr lIns="0" tIns="0" rIns="0" bIns="0" rtlCol="0" anchor="t">
            <a:spAutoFit/>
          </a:bodyPr>
          <a:lstStyle/>
          <a:p>
            <a:pPr algn="ctr">
              <a:lnSpc>
                <a:spcPts val="4200"/>
              </a:lnSpc>
            </a:pPr>
            <a:r>
              <a:rPr lang="en-US" sz="4200">
                <a:solidFill>
                  <a:srgbClr val="53A5BF"/>
                </a:solidFill>
                <a:latin typeface="Maven Pro Medium"/>
              </a:rPr>
              <a:t>GIẢM CHIỀU DỮ LIỆU BẰNG PHƯƠNG PHÁP PCA</a:t>
            </a:r>
          </a:p>
          <a:p>
            <a:pPr algn="ctr">
              <a:lnSpc>
                <a:spcPts val="4200"/>
              </a:lnSpc>
              <a:spcBef>
                <a:spcPct val="0"/>
              </a:spcBef>
            </a:pPr>
            <a:endParaRPr lang="en-US" sz="4200">
              <a:solidFill>
                <a:srgbClr val="53A5BF"/>
              </a:solidFill>
              <a:latin typeface="Maven Pro Medium"/>
            </a:endParaRPr>
          </a:p>
        </p:txBody>
      </p:sp>
      <p:sp>
        <p:nvSpPr>
          <p:cNvPr id="13" name="TextBox 13"/>
          <p:cNvSpPr txBox="1"/>
          <p:nvPr/>
        </p:nvSpPr>
        <p:spPr>
          <a:xfrm>
            <a:off x="2234623" y="2253593"/>
            <a:ext cx="13575626" cy="647700"/>
          </a:xfrm>
          <a:prstGeom prst="rect">
            <a:avLst/>
          </a:prstGeom>
        </p:spPr>
        <p:txBody>
          <a:bodyPr lIns="0" tIns="0" rIns="0" bIns="0" rtlCol="0" anchor="t">
            <a:spAutoFit/>
          </a:bodyPr>
          <a:lstStyle/>
          <a:p>
            <a:pPr algn="ctr">
              <a:lnSpc>
                <a:spcPts val="5250"/>
              </a:lnSpc>
              <a:spcBef>
                <a:spcPct val="0"/>
              </a:spcBef>
            </a:pPr>
            <a:r>
              <a:rPr lang="en-US" sz="3500">
                <a:solidFill>
                  <a:srgbClr val="000000"/>
                </a:solidFill>
                <a:latin typeface="Maven Pro"/>
              </a:rPr>
              <a:t>Tiến hành kiểm chứng, ta tính phương sai tích lũy theo giá trị của k</a:t>
            </a:r>
          </a:p>
        </p:txBody>
      </p:sp>
      <p:sp>
        <p:nvSpPr>
          <p:cNvPr id="14" name="TextBox 14"/>
          <p:cNvSpPr txBox="1"/>
          <p:nvPr/>
        </p:nvSpPr>
        <p:spPr>
          <a:xfrm>
            <a:off x="3344446" y="3281112"/>
            <a:ext cx="11599108" cy="5383600"/>
          </a:xfrm>
          <a:prstGeom prst="rect">
            <a:avLst/>
          </a:prstGeom>
        </p:spPr>
        <p:txBody>
          <a:bodyPr lIns="0" tIns="0" rIns="0" bIns="0" rtlCol="0" anchor="t">
            <a:spAutoFit/>
          </a:bodyPr>
          <a:lstStyle/>
          <a:p>
            <a:pPr>
              <a:lnSpc>
                <a:spcPts val="4797"/>
              </a:lnSpc>
              <a:spcBef>
                <a:spcPct val="0"/>
              </a:spcBef>
            </a:pPr>
            <a:r>
              <a:rPr lang="en-US" sz="3198">
                <a:solidFill>
                  <a:srgbClr val="000000"/>
                </a:solidFill>
                <a:latin typeface="Maven Pro"/>
              </a:rPr>
              <a:t>* k =  1 : phương sai tích lũy ~ 25.18% --&gt; tăng ~ 25.18%</a:t>
            </a:r>
          </a:p>
          <a:p>
            <a:pPr>
              <a:lnSpc>
                <a:spcPts val="4797"/>
              </a:lnSpc>
              <a:spcBef>
                <a:spcPct val="0"/>
              </a:spcBef>
            </a:pPr>
            <a:r>
              <a:rPr lang="en-US" sz="3198">
                <a:solidFill>
                  <a:srgbClr val="000000"/>
                </a:solidFill>
                <a:latin typeface="Maven Pro"/>
              </a:rPr>
              <a:t>* k =  2 : phương sai tích lũy ~ 46.61% --&gt; tăng ~ 21.44%</a:t>
            </a:r>
          </a:p>
          <a:p>
            <a:pPr>
              <a:lnSpc>
                <a:spcPts val="4797"/>
              </a:lnSpc>
              <a:spcBef>
                <a:spcPct val="0"/>
              </a:spcBef>
            </a:pPr>
            <a:r>
              <a:rPr lang="en-US" sz="3198">
                <a:solidFill>
                  <a:srgbClr val="000000"/>
                </a:solidFill>
                <a:latin typeface="Maven Pro"/>
              </a:rPr>
              <a:t>* k =  3 : phương sai tích lũy ~ 64.84% --&gt; tăng ~ 18.23%</a:t>
            </a:r>
          </a:p>
          <a:p>
            <a:pPr>
              <a:lnSpc>
                <a:spcPts val="4797"/>
              </a:lnSpc>
              <a:spcBef>
                <a:spcPct val="0"/>
              </a:spcBef>
            </a:pPr>
            <a:r>
              <a:rPr lang="en-US" sz="3198">
                <a:solidFill>
                  <a:srgbClr val="000000"/>
                </a:solidFill>
                <a:latin typeface="Maven Pro"/>
              </a:rPr>
              <a:t>* k =  4 : phương sai tích lũy ~ 77.96% --&gt; tăng ~ 13.12%</a:t>
            </a:r>
          </a:p>
          <a:p>
            <a:pPr>
              <a:lnSpc>
                <a:spcPts val="4797"/>
              </a:lnSpc>
              <a:spcBef>
                <a:spcPct val="0"/>
              </a:spcBef>
            </a:pPr>
            <a:r>
              <a:rPr lang="en-US" sz="3198">
                <a:solidFill>
                  <a:srgbClr val="000000"/>
                </a:solidFill>
                <a:latin typeface="Maven Pro"/>
              </a:rPr>
              <a:t>* k =  5 : phương sai tích lũy ~ 89.12% --&gt; tăng ~ 11.16%</a:t>
            </a:r>
          </a:p>
          <a:p>
            <a:pPr>
              <a:lnSpc>
                <a:spcPts val="4797"/>
              </a:lnSpc>
              <a:spcBef>
                <a:spcPct val="0"/>
              </a:spcBef>
            </a:pPr>
            <a:r>
              <a:rPr lang="en-US" sz="3198">
                <a:solidFill>
                  <a:srgbClr val="000000"/>
                </a:solidFill>
                <a:latin typeface="Maven Pro"/>
              </a:rPr>
              <a:t>* k =  6 : phương sai tích lũy ~ 92.59% --&gt; tăng ~ 3.47%</a:t>
            </a:r>
          </a:p>
          <a:p>
            <a:pPr>
              <a:lnSpc>
                <a:spcPts val="4797"/>
              </a:lnSpc>
              <a:spcBef>
                <a:spcPct val="0"/>
              </a:spcBef>
            </a:pPr>
            <a:r>
              <a:rPr lang="en-US" sz="3198">
                <a:solidFill>
                  <a:srgbClr val="000000"/>
                </a:solidFill>
                <a:latin typeface="Maven Pro"/>
              </a:rPr>
              <a:t>* k =  7 : phương sai tích lũy ~ 95.29% --&gt; tăng ~ 2.70%</a:t>
            </a:r>
          </a:p>
          <a:p>
            <a:pPr>
              <a:lnSpc>
                <a:spcPts val="4797"/>
              </a:lnSpc>
              <a:spcBef>
                <a:spcPct val="0"/>
              </a:spcBef>
            </a:pPr>
            <a:r>
              <a:rPr lang="en-US" sz="3198">
                <a:solidFill>
                  <a:srgbClr val="000000"/>
                </a:solidFill>
                <a:latin typeface="Maven Pro"/>
              </a:rPr>
              <a:t>* k =  8 : phương sai tích lũy ~ 97.92% --&gt; tăng ~ 2.63%</a:t>
            </a:r>
          </a:p>
          <a:p>
            <a:pPr>
              <a:lnSpc>
                <a:spcPts val="4797"/>
              </a:lnSpc>
              <a:spcBef>
                <a:spcPct val="0"/>
              </a:spcBef>
            </a:pPr>
            <a:r>
              <a:rPr lang="en-US" sz="3198">
                <a:solidFill>
                  <a:srgbClr val="000000"/>
                </a:solidFill>
                <a:latin typeface="Maven Pro"/>
              </a:rPr>
              <a:t>* k =  9 : phương sai tích lũy ~ 100.00% --&gt; tăng ~ 2.08%</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136308" y="-1296106"/>
            <a:ext cx="4895857" cy="2592211"/>
            <a:chOff x="0" y="0"/>
            <a:chExt cx="2354580" cy="1246680"/>
          </a:xfrm>
        </p:grpSpPr>
        <p:sp>
          <p:nvSpPr>
            <p:cNvPr id="3" name="Freeform 3"/>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sp>
        <p:nvSpPr>
          <p:cNvPr id="4" name="Freeform 4"/>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5" name="Group 5"/>
          <p:cNvGrpSpPr/>
          <p:nvPr/>
        </p:nvGrpSpPr>
        <p:grpSpPr>
          <a:xfrm>
            <a:off x="16086043" y="8664712"/>
            <a:ext cx="1187175" cy="1187175"/>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7" name="Group 7"/>
          <p:cNvGrpSpPr/>
          <p:nvPr/>
        </p:nvGrpSpPr>
        <p:grpSpPr>
          <a:xfrm>
            <a:off x="1934124" y="9559322"/>
            <a:ext cx="1802087" cy="1802087"/>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9" name="Freeform 9"/>
          <p:cNvSpPr/>
          <p:nvPr/>
        </p:nvSpPr>
        <p:spPr>
          <a:xfrm>
            <a:off x="16770443" y="9258300"/>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4">
              <a:extLst>
                <a:ext uri="{96DAC541-7B7A-43D3-8B79-37D633B846F1}">
                  <asvg:svgBlip xmlns:asvg="http://schemas.microsoft.com/office/drawing/2016/SVG/main" xmlns="" r:embed="rId5"/>
                </a:ext>
              </a:extLst>
            </a:blip>
            <a:stretch>
              <a:fillRect r="-49638" b="-235516"/>
            </a:stretch>
          </a:blipFill>
        </p:spPr>
      </p:sp>
      <p:sp>
        <p:nvSpPr>
          <p:cNvPr id="10" name="Freeform 10"/>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AutoShape 11"/>
          <p:cNvSpPr/>
          <p:nvPr/>
        </p:nvSpPr>
        <p:spPr>
          <a:xfrm>
            <a:off x="13517913" y="1246023"/>
            <a:ext cx="2734099" cy="148447"/>
          </a:xfrm>
          <a:prstGeom prst="rect">
            <a:avLst/>
          </a:prstGeom>
          <a:solidFill>
            <a:srgbClr val="4C98A8"/>
          </a:solidFill>
        </p:spPr>
      </p:sp>
      <p:sp>
        <p:nvSpPr>
          <p:cNvPr id="12" name="Freeform 12"/>
          <p:cNvSpPr/>
          <p:nvPr/>
        </p:nvSpPr>
        <p:spPr>
          <a:xfrm>
            <a:off x="3141891" y="3420735"/>
            <a:ext cx="12004218" cy="4767633"/>
          </a:xfrm>
          <a:custGeom>
            <a:avLst/>
            <a:gdLst/>
            <a:ahLst/>
            <a:cxnLst/>
            <a:rect l="l" t="t" r="r" b="b"/>
            <a:pathLst>
              <a:path w="12004218" h="4767633">
                <a:moveTo>
                  <a:pt x="0" y="0"/>
                </a:moveTo>
                <a:lnTo>
                  <a:pt x="12004218" y="0"/>
                </a:lnTo>
                <a:lnTo>
                  <a:pt x="12004218" y="4767632"/>
                </a:lnTo>
                <a:lnTo>
                  <a:pt x="0" y="4767632"/>
                </a:lnTo>
                <a:lnTo>
                  <a:pt x="0" y="0"/>
                </a:lnTo>
                <a:close/>
              </a:path>
            </a:pathLst>
          </a:custGeom>
          <a:blipFill>
            <a:blip r:embed="rId8"/>
            <a:stretch>
              <a:fillRect/>
            </a:stretch>
          </a:blipFill>
        </p:spPr>
      </p:sp>
      <p:sp>
        <p:nvSpPr>
          <p:cNvPr id="13" name="TextBox 13"/>
          <p:cNvSpPr txBox="1"/>
          <p:nvPr/>
        </p:nvSpPr>
        <p:spPr>
          <a:xfrm>
            <a:off x="1402640" y="942975"/>
            <a:ext cx="12115274" cy="1106805"/>
          </a:xfrm>
          <a:prstGeom prst="rect">
            <a:avLst/>
          </a:prstGeom>
        </p:spPr>
        <p:txBody>
          <a:bodyPr lIns="0" tIns="0" rIns="0" bIns="0" rtlCol="0" anchor="t">
            <a:spAutoFit/>
          </a:bodyPr>
          <a:lstStyle/>
          <a:p>
            <a:pPr algn="ctr">
              <a:lnSpc>
                <a:spcPts val="4200"/>
              </a:lnSpc>
            </a:pPr>
            <a:r>
              <a:rPr lang="en-US" sz="4200">
                <a:solidFill>
                  <a:srgbClr val="53A5BF"/>
                </a:solidFill>
                <a:latin typeface="Maven Pro Medium"/>
              </a:rPr>
              <a:t>GIẢM CHIỀU DỮ LIỆU BẰNG PHƯƠNG PHÁP PCA</a:t>
            </a:r>
          </a:p>
          <a:p>
            <a:pPr algn="ctr">
              <a:lnSpc>
                <a:spcPts val="4200"/>
              </a:lnSpc>
              <a:spcBef>
                <a:spcPct val="0"/>
              </a:spcBef>
            </a:pPr>
            <a:endParaRPr lang="en-US" sz="4200">
              <a:solidFill>
                <a:srgbClr val="53A5BF"/>
              </a:solidFill>
              <a:latin typeface="Maven Pro Medium"/>
            </a:endParaRPr>
          </a:p>
        </p:txBody>
      </p:sp>
      <p:sp>
        <p:nvSpPr>
          <p:cNvPr id="14" name="TextBox 14"/>
          <p:cNvSpPr txBox="1"/>
          <p:nvPr/>
        </p:nvSpPr>
        <p:spPr>
          <a:xfrm>
            <a:off x="1607726" y="2082357"/>
            <a:ext cx="5631274" cy="654025"/>
          </a:xfrm>
          <a:prstGeom prst="rect">
            <a:avLst/>
          </a:prstGeom>
        </p:spPr>
        <p:txBody>
          <a:bodyPr wrap="square" lIns="0" tIns="0" rIns="0" bIns="0" rtlCol="0" anchor="t">
            <a:spAutoFit/>
          </a:bodyPr>
          <a:lstStyle/>
          <a:p>
            <a:pPr algn="ctr">
              <a:lnSpc>
                <a:spcPts val="5100"/>
              </a:lnSpc>
              <a:spcBef>
                <a:spcPct val="0"/>
              </a:spcBef>
            </a:pPr>
            <a:r>
              <a:rPr lang="en-US" sz="3400" dirty="0">
                <a:solidFill>
                  <a:srgbClr val="000000"/>
                </a:solidFill>
                <a:latin typeface="Maven Pro"/>
              </a:rPr>
              <a:t>Ta </a:t>
            </a:r>
            <a:r>
              <a:rPr lang="en-US" sz="3400" dirty="0" err="1">
                <a:solidFill>
                  <a:srgbClr val="000000"/>
                </a:solidFill>
                <a:latin typeface="Maven Pro"/>
              </a:rPr>
              <a:t>thực</a:t>
            </a:r>
            <a:r>
              <a:rPr lang="en-US" sz="3400" dirty="0">
                <a:solidFill>
                  <a:srgbClr val="000000"/>
                </a:solidFill>
                <a:latin typeface="Maven Pro"/>
              </a:rPr>
              <a:t> </a:t>
            </a:r>
            <a:r>
              <a:rPr lang="en-US" sz="3400" dirty="0" err="1">
                <a:solidFill>
                  <a:srgbClr val="000000"/>
                </a:solidFill>
                <a:latin typeface="Maven Pro"/>
              </a:rPr>
              <a:t>hiện</a:t>
            </a:r>
            <a:r>
              <a:rPr lang="en-US" sz="3400" dirty="0">
                <a:solidFill>
                  <a:srgbClr val="000000"/>
                </a:solidFill>
                <a:latin typeface="Maven Pro"/>
              </a:rPr>
              <a:t> PCA với k = 6.</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47171" y="1496099"/>
            <a:ext cx="10903644" cy="1518931"/>
          </a:xfrm>
          <a:prstGeom prst="rect">
            <a:avLst/>
          </a:prstGeom>
        </p:spPr>
        <p:txBody>
          <a:bodyPr lIns="0" tIns="0" rIns="0" bIns="0" rtlCol="0" anchor="t">
            <a:spAutoFit/>
          </a:bodyPr>
          <a:lstStyle/>
          <a:p>
            <a:pPr algn="ctr">
              <a:lnSpc>
                <a:spcPts val="5800"/>
              </a:lnSpc>
            </a:pPr>
            <a:r>
              <a:rPr lang="en-US" sz="5800">
                <a:solidFill>
                  <a:srgbClr val="4C98A8"/>
                </a:solidFill>
                <a:latin typeface="Maven Pro Medium"/>
              </a:rPr>
              <a:t>CHƯƠNG 4</a:t>
            </a:r>
          </a:p>
          <a:p>
            <a:pPr algn="ctr">
              <a:lnSpc>
                <a:spcPts val="5800"/>
              </a:lnSpc>
            </a:pPr>
            <a:r>
              <a:rPr lang="en-US" sz="5800">
                <a:solidFill>
                  <a:srgbClr val="4C98A8"/>
                </a:solidFill>
                <a:latin typeface="Maven Pro Medium"/>
              </a:rPr>
              <a:t>XÂY DỰNG MÔ HÌNH</a:t>
            </a:r>
          </a:p>
        </p:txBody>
      </p:sp>
      <p:grpSp>
        <p:nvGrpSpPr>
          <p:cNvPr id="3" name="Group 3"/>
          <p:cNvGrpSpPr/>
          <p:nvPr/>
        </p:nvGrpSpPr>
        <p:grpSpPr>
          <a:xfrm>
            <a:off x="747712" y="4531946"/>
            <a:ext cx="17004579" cy="2567671"/>
            <a:chOff x="0" y="0"/>
            <a:chExt cx="22672772" cy="3423562"/>
          </a:xfrm>
        </p:grpSpPr>
        <p:grpSp>
          <p:nvGrpSpPr>
            <p:cNvPr id="4" name="Group 4"/>
            <p:cNvGrpSpPr/>
            <p:nvPr/>
          </p:nvGrpSpPr>
          <p:grpSpPr>
            <a:xfrm>
              <a:off x="0" y="115213"/>
              <a:ext cx="3308348" cy="33083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sp>
          <p:nvSpPr>
            <p:cNvPr id="6" name="Freeform 6"/>
            <p:cNvSpPr/>
            <p:nvPr/>
          </p:nvSpPr>
          <p:spPr>
            <a:xfrm>
              <a:off x="639255" y="845719"/>
              <a:ext cx="2029837" cy="1668157"/>
            </a:xfrm>
            <a:custGeom>
              <a:avLst/>
              <a:gdLst/>
              <a:ahLst/>
              <a:cxnLst/>
              <a:rect l="l" t="t" r="r" b="b"/>
              <a:pathLst>
                <a:path w="2029837" h="1668157">
                  <a:moveTo>
                    <a:pt x="0" y="0"/>
                  </a:moveTo>
                  <a:lnTo>
                    <a:pt x="2029838" y="0"/>
                  </a:lnTo>
                  <a:lnTo>
                    <a:pt x="2029838" y="1668157"/>
                  </a:lnTo>
                  <a:lnTo>
                    <a:pt x="0" y="166815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TextBox 7"/>
            <p:cNvSpPr txBox="1"/>
            <p:nvPr/>
          </p:nvSpPr>
          <p:spPr>
            <a:xfrm>
              <a:off x="3655932" y="1556393"/>
              <a:ext cx="6727562" cy="886121"/>
            </a:xfrm>
            <a:prstGeom prst="rect">
              <a:avLst/>
            </a:prstGeom>
          </p:spPr>
          <p:txBody>
            <a:bodyPr lIns="0" tIns="0" rIns="0" bIns="0" rtlCol="0" anchor="t">
              <a:spAutoFit/>
            </a:bodyPr>
            <a:lstStyle/>
            <a:p>
              <a:pPr>
                <a:lnSpc>
                  <a:spcPts val="2540"/>
                </a:lnSpc>
              </a:pPr>
              <a:r>
                <a:rPr lang="en-US" sz="2540">
                  <a:solidFill>
                    <a:srgbClr val="000000"/>
                  </a:solidFill>
                  <a:latin typeface="Maven Pro"/>
                </a:rPr>
                <a:t>a. KMeans </a:t>
              </a:r>
            </a:p>
            <a:p>
              <a:pPr>
                <a:lnSpc>
                  <a:spcPts val="2540"/>
                </a:lnSpc>
                <a:spcBef>
                  <a:spcPct val="0"/>
                </a:spcBef>
              </a:pPr>
              <a:r>
                <a:rPr lang="en-US" sz="2540">
                  <a:solidFill>
                    <a:srgbClr val="000000"/>
                  </a:solidFill>
                  <a:latin typeface="Maven Pro"/>
                </a:rPr>
                <a:t>b. HAC</a:t>
              </a:r>
            </a:p>
          </p:txBody>
        </p:sp>
        <p:sp>
          <p:nvSpPr>
            <p:cNvPr id="8" name="TextBox 8"/>
            <p:cNvSpPr txBox="1"/>
            <p:nvPr/>
          </p:nvSpPr>
          <p:spPr>
            <a:xfrm>
              <a:off x="3655932" y="715261"/>
              <a:ext cx="6727562" cy="587587"/>
            </a:xfrm>
            <a:prstGeom prst="rect">
              <a:avLst/>
            </a:prstGeom>
          </p:spPr>
          <p:txBody>
            <a:bodyPr lIns="0" tIns="0" rIns="0" bIns="0" rtlCol="0" anchor="t">
              <a:spAutoFit/>
            </a:bodyPr>
            <a:lstStyle/>
            <a:p>
              <a:pPr>
                <a:lnSpc>
                  <a:spcPts val="3100"/>
                </a:lnSpc>
                <a:spcBef>
                  <a:spcPct val="0"/>
                </a:spcBef>
              </a:pPr>
              <a:r>
                <a:rPr lang="en-US" sz="3100">
                  <a:solidFill>
                    <a:srgbClr val="000000"/>
                  </a:solidFill>
                  <a:latin typeface="Maven Pro Medium"/>
                </a:rPr>
                <a:t>I. CÁC MÔ HÌNH PHÂN CỤM</a:t>
              </a:r>
            </a:p>
          </p:txBody>
        </p:sp>
        <p:grpSp>
          <p:nvGrpSpPr>
            <p:cNvPr id="9" name="Group 9"/>
            <p:cNvGrpSpPr/>
            <p:nvPr/>
          </p:nvGrpSpPr>
          <p:grpSpPr>
            <a:xfrm>
              <a:off x="10929382" y="0"/>
              <a:ext cx="3275968" cy="3275968"/>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sp>
          <p:nvSpPr>
            <p:cNvPr id="11" name="Freeform 11"/>
            <p:cNvSpPr/>
            <p:nvPr/>
          </p:nvSpPr>
          <p:spPr>
            <a:xfrm>
              <a:off x="12027160" y="824394"/>
              <a:ext cx="1299064" cy="1549860"/>
            </a:xfrm>
            <a:custGeom>
              <a:avLst/>
              <a:gdLst/>
              <a:ahLst/>
              <a:cxnLst/>
              <a:rect l="l" t="t" r="r" b="b"/>
              <a:pathLst>
                <a:path w="1299064" h="1549860">
                  <a:moveTo>
                    <a:pt x="0" y="0"/>
                  </a:moveTo>
                  <a:lnTo>
                    <a:pt x="1299064" y="0"/>
                  </a:lnTo>
                  <a:lnTo>
                    <a:pt x="1299064" y="1549859"/>
                  </a:lnTo>
                  <a:lnTo>
                    <a:pt x="0" y="154985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TextBox 12"/>
            <p:cNvSpPr txBox="1"/>
            <p:nvPr/>
          </p:nvSpPr>
          <p:spPr>
            <a:xfrm>
              <a:off x="14548250" y="1477096"/>
              <a:ext cx="7694223" cy="1724269"/>
            </a:xfrm>
            <a:prstGeom prst="rect">
              <a:avLst/>
            </a:prstGeom>
          </p:spPr>
          <p:txBody>
            <a:bodyPr lIns="0" tIns="0" rIns="0" bIns="0" rtlCol="0" anchor="t">
              <a:spAutoFit/>
            </a:bodyPr>
            <a:lstStyle/>
            <a:p>
              <a:pPr>
                <a:lnSpc>
                  <a:spcPts val="2538"/>
                </a:lnSpc>
              </a:pPr>
              <a:r>
                <a:rPr lang="en-US" sz="2538">
                  <a:solidFill>
                    <a:srgbClr val="000000"/>
                  </a:solidFill>
                  <a:latin typeface="Maven Pro"/>
                </a:rPr>
                <a:t>a. Mô hình hồi quy tuyến tính </a:t>
              </a:r>
            </a:p>
            <a:p>
              <a:pPr>
                <a:lnSpc>
                  <a:spcPts val="2538"/>
                </a:lnSpc>
              </a:pPr>
              <a:r>
                <a:rPr lang="en-US" sz="2538">
                  <a:solidFill>
                    <a:srgbClr val="000000"/>
                  </a:solidFill>
                  <a:latin typeface="Maven Pro"/>
                </a:rPr>
                <a:t>b. Mô hình Random Forest</a:t>
              </a:r>
            </a:p>
            <a:p>
              <a:pPr>
                <a:lnSpc>
                  <a:spcPts val="2538"/>
                </a:lnSpc>
              </a:pPr>
              <a:r>
                <a:rPr lang="en-US" sz="2538">
                  <a:solidFill>
                    <a:srgbClr val="000000"/>
                  </a:solidFill>
                  <a:latin typeface="Maven Pro"/>
                </a:rPr>
                <a:t>c. Mô hình SVM.</a:t>
              </a:r>
            </a:p>
            <a:p>
              <a:pPr>
                <a:lnSpc>
                  <a:spcPts val="2538"/>
                </a:lnSpc>
                <a:spcBef>
                  <a:spcPct val="0"/>
                </a:spcBef>
              </a:pPr>
              <a:endParaRPr lang="en-US" sz="2538">
                <a:solidFill>
                  <a:srgbClr val="000000"/>
                </a:solidFill>
                <a:latin typeface="Maven Pro"/>
              </a:endParaRPr>
            </a:p>
          </p:txBody>
        </p:sp>
        <p:sp>
          <p:nvSpPr>
            <p:cNvPr id="13" name="TextBox 13"/>
            <p:cNvSpPr txBox="1"/>
            <p:nvPr/>
          </p:nvSpPr>
          <p:spPr>
            <a:xfrm>
              <a:off x="14548250" y="624955"/>
              <a:ext cx="8124522" cy="610234"/>
            </a:xfrm>
            <a:prstGeom prst="rect">
              <a:avLst/>
            </a:prstGeom>
          </p:spPr>
          <p:txBody>
            <a:bodyPr lIns="0" tIns="0" rIns="0" bIns="0" rtlCol="0" anchor="t">
              <a:spAutoFit/>
            </a:bodyPr>
            <a:lstStyle/>
            <a:p>
              <a:pPr>
                <a:lnSpc>
                  <a:spcPts val="3299"/>
                </a:lnSpc>
                <a:spcBef>
                  <a:spcPct val="0"/>
                </a:spcBef>
              </a:pPr>
              <a:r>
                <a:rPr lang="en-US" sz="3299">
                  <a:solidFill>
                    <a:srgbClr val="000000"/>
                  </a:solidFill>
                  <a:latin typeface="Maven Pro Medium"/>
                </a:rPr>
                <a:t>II. MÔ HÌNH DỰ ĐOÁN</a:t>
              </a:r>
            </a:p>
          </p:txBody>
        </p:sp>
      </p:grpSp>
      <p:grpSp>
        <p:nvGrpSpPr>
          <p:cNvPr id="14" name="Group 14"/>
          <p:cNvGrpSpPr/>
          <p:nvPr/>
        </p:nvGrpSpPr>
        <p:grpSpPr>
          <a:xfrm rot="-5400000">
            <a:off x="-2241079" y="-1596369"/>
            <a:ext cx="6030058" cy="3192737"/>
            <a:chOff x="0" y="0"/>
            <a:chExt cx="2354580" cy="1246680"/>
          </a:xfrm>
        </p:grpSpPr>
        <p:sp>
          <p:nvSpPr>
            <p:cNvPr id="15" name="Freeform 15"/>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sp>
        <p:nvSpPr>
          <p:cNvPr id="16" name="Freeform 16"/>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17" name="Group 17"/>
          <p:cNvGrpSpPr/>
          <p:nvPr/>
        </p:nvGrpSpPr>
        <p:grpSpPr>
          <a:xfrm>
            <a:off x="16309163" y="8927729"/>
            <a:ext cx="1187175" cy="1187175"/>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19" name="Group 19"/>
          <p:cNvGrpSpPr/>
          <p:nvPr/>
        </p:nvGrpSpPr>
        <p:grpSpPr>
          <a:xfrm>
            <a:off x="1934124" y="9559322"/>
            <a:ext cx="1802087" cy="1802087"/>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21" name="Freeform 21"/>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8">
              <a:extLst>
                <a:ext uri="{96DAC541-7B7A-43D3-8B79-37D633B846F1}">
                  <asvg:svgBlip xmlns:asvg="http://schemas.microsoft.com/office/drawing/2016/SVG/main" xmlns="" r:embed="rId9"/>
                </a:ext>
              </a:extLst>
            </a:blip>
            <a:stretch>
              <a:fillRect r="-49638" b="-235516"/>
            </a:stretch>
          </a:blipFill>
        </p:spPr>
      </p:sp>
      <p:sp>
        <p:nvSpPr>
          <p:cNvPr id="22" name="Freeform 22"/>
          <p:cNvSpPr/>
          <p:nvPr/>
        </p:nvSpPr>
        <p:spPr>
          <a:xfrm rot="-5400000">
            <a:off x="271174" y="585507"/>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8">
              <a:extLst>
                <a:ext uri="{96DAC541-7B7A-43D3-8B79-37D633B846F1}">
                  <asvg:svgBlip xmlns:asvg="http://schemas.microsoft.com/office/drawing/2016/SVG/main" xmlns="" r:embed="rId9"/>
                </a:ext>
              </a:extLst>
            </a:blip>
            <a:stretch>
              <a:fillRect r="-49638" b="-235516"/>
            </a:stretch>
          </a:blipFill>
        </p:spPr>
      </p:sp>
      <p:sp>
        <p:nvSpPr>
          <p:cNvPr id="23" name="Freeform 23"/>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934124" y="9559322"/>
            <a:ext cx="1802087" cy="180208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D3DE"/>
            </a:solidFill>
          </p:spPr>
        </p:sp>
      </p:grpSp>
      <p:sp>
        <p:nvSpPr>
          <p:cNvPr id="5" name="Freeform 5"/>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rot="-5400000">
            <a:off x="-2241079" y="-1596369"/>
            <a:ext cx="6030058" cy="3192737"/>
            <a:chOff x="0" y="0"/>
            <a:chExt cx="2354580" cy="1246680"/>
          </a:xfrm>
        </p:grpSpPr>
        <p:sp>
          <p:nvSpPr>
            <p:cNvPr id="7" name="Freeform 7"/>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53A5BF"/>
            </a:solidFill>
          </p:spPr>
        </p:sp>
      </p:grpSp>
      <p:sp>
        <p:nvSpPr>
          <p:cNvPr id="8" name="Freeform 8"/>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9" name="Group 9"/>
          <p:cNvGrpSpPr/>
          <p:nvPr/>
        </p:nvGrpSpPr>
        <p:grpSpPr>
          <a:xfrm>
            <a:off x="1934124" y="9559322"/>
            <a:ext cx="1802087" cy="180208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sp>
        <p:nvSpPr>
          <p:cNvPr id="11" name="Freeform 11"/>
          <p:cNvSpPr/>
          <p:nvPr/>
        </p:nvSpPr>
        <p:spPr>
          <a:xfrm rot="-5400000">
            <a:off x="271174" y="585507"/>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8">
              <a:extLst>
                <a:ext uri="{96DAC541-7B7A-43D3-8B79-37D633B846F1}">
                  <asvg:svgBlip xmlns:asvg="http://schemas.microsoft.com/office/drawing/2016/SVG/main" xmlns="" r:embed="rId9"/>
                </a:ext>
              </a:extLst>
            </a:blip>
            <a:stretch>
              <a:fillRect r="-49638" b="-235516"/>
            </a:stretch>
          </a:blipFill>
        </p:spPr>
      </p:sp>
      <p:sp>
        <p:nvSpPr>
          <p:cNvPr id="12" name="Freeform 12"/>
          <p:cNvSpPr/>
          <p:nvPr/>
        </p:nvSpPr>
        <p:spPr>
          <a:xfrm>
            <a:off x="9413468" y="2728454"/>
            <a:ext cx="7586627" cy="6080667"/>
          </a:xfrm>
          <a:custGeom>
            <a:avLst/>
            <a:gdLst/>
            <a:ahLst/>
            <a:cxnLst/>
            <a:rect l="l" t="t" r="r" b="b"/>
            <a:pathLst>
              <a:path w="7586627" h="6080667">
                <a:moveTo>
                  <a:pt x="0" y="0"/>
                </a:moveTo>
                <a:lnTo>
                  <a:pt x="7586627" y="0"/>
                </a:lnTo>
                <a:lnTo>
                  <a:pt x="7586627" y="6080667"/>
                </a:lnTo>
                <a:lnTo>
                  <a:pt x="0" y="6080667"/>
                </a:lnTo>
                <a:lnTo>
                  <a:pt x="0" y="0"/>
                </a:lnTo>
                <a:close/>
              </a:path>
            </a:pathLst>
          </a:custGeom>
          <a:blipFill>
            <a:blip r:embed="rId10"/>
            <a:stretch>
              <a:fillRect/>
            </a:stretch>
          </a:blipFill>
          <a:ln w="38100" cap="sq">
            <a:solidFill>
              <a:srgbClr val="000000"/>
            </a:solidFill>
            <a:prstDash val="solid"/>
            <a:miter/>
          </a:ln>
        </p:spPr>
      </p:sp>
      <p:sp>
        <p:nvSpPr>
          <p:cNvPr id="13" name="Freeform 13"/>
          <p:cNvSpPr/>
          <p:nvPr/>
        </p:nvSpPr>
        <p:spPr>
          <a:xfrm>
            <a:off x="773950" y="7431200"/>
            <a:ext cx="8180502" cy="1377921"/>
          </a:xfrm>
          <a:custGeom>
            <a:avLst/>
            <a:gdLst/>
            <a:ahLst/>
            <a:cxnLst/>
            <a:rect l="l" t="t" r="r" b="b"/>
            <a:pathLst>
              <a:path w="8180502" h="1377921">
                <a:moveTo>
                  <a:pt x="0" y="0"/>
                </a:moveTo>
                <a:lnTo>
                  <a:pt x="8180502" y="0"/>
                </a:lnTo>
                <a:lnTo>
                  <a:pt x="8180502" y="1377921"/>
                </a:lnTo>
                <a:lnTo>
                  <a:pt x="0" y="1377921"/>
                </a:lnTo>
                <a:lnTo>
                  <a:pt x="0" y="0"/>
                </a:lnTo>
                <a:close/>
              </a:path>
            </a:pathLst>
          </a:custGeom>
          <a:blipFill>
            <a:blip r:embed="rId11"/>
            <a:stretch>
              <a:fillRect/>
            </a:stretch>
          </a:blipFill>
          <a:ln w="38100" cap="sq">
            <a:solidFill>
              <a:srgbClr val="000000"/>
            </a:solidFill>
            <a:prstDash val="sysDot"/>
            <a:miter/>
          </a:ln>
        </p:spPr>
      </p:sp>
      <p:sp>
        <p:nvSpPr>
          <p:cNvPr id="14" name="TextBox 14"/>
          <p:cNvSpPr txBox="1"/>
          <p:nvPr/>
        </p:nvSpPr>
        <p:spPr>
          <a:xfrm>
            <a:off x="1934124" y="1863753"/>
            <a:ext cx="6800017" cy="573973"/>
          </a:xfrm>
          <a:prstGeom prst="rect">
            <a:avLst/>
          </a:prstGeom>
        </p:spPr>
        <p:txBody>
          <a:bodyPr lIns="0" tIns="0" rIns="0" bIns="0" rtlCol="0" anchor="t">
            <a:spAutoFit/>
          </a:bodyPr>
          <a:lstStyle/>
          <a:p>
            <a:pPr algn="ctr">
              <a:lnSpc>
                <a:spcPts val="4222"/>
              </a:lnSpc>
              <a:spcBef>
                <a:spcPct val="0"/>
              </a:spcBef>
            </a:pPr>
            <a:r>
              <a:rPr lang="en-US" sz="4222">
                <a:solidFill>
                  <a:srgbClr val="0F3150"/>
                </a:solidFill>
                <a:latin typeface="Maven Pro"/>
              </a:rPr>
              <a:t>I. CÁC MÔ HÌNH PHÂN CỤM </a:t>
            </a:r>
          </a:p>
        </p:txBody>
      </p:sp>
      <p:sp>
        <p:nvSpPr>
          <p:cNvPr id="15" name="TextBox 15"/>
          <p:cNvSpPr txBox="1"/>
          <p:nvPr/>
        </p:nvSpPr>
        <p:spPr>
          <a:xfrm>
            <a:off x="2370319" y="2785604"/>
            <a:ext cx="2242185" cy="516000"/>
          </a:xfrm>
          <a:prstGeom prst="rect">
            <a:avLst/>
          </a:prstGeom>
        </p:spPr>
        <p:txBody>
          <a:bodyPr lIns="0" tIns="0" rIns="0" bIns="0" rtlCol="0" anchor="t">
            <a:spAutoFit/>
          </a:bodyPr>
          <a:lstStyle/>
          <a:p>
            <a:pPr algn="ctr">
              <a:lnSpc>
                <a:spcPts val="3814"/>
              </a:lnSpc>
              <a:spcBef>
                <a:spcPct val="0"/>
              </a:spcBef>
            </a:pPr>
            <a:r>
              <a:rPr lang="en-US" sz="3814">
                <a:solidFill>
                  <a:srgbClr val="0F3150"/>
                </a:solidFill>
                <a:latin typeface="Maven Pro"/>
              </a:rPr>
              <a:t>a. KMeans</a:t>
            </a:r>
          </a:p>
        </p:txBody>
      </p:sp>
      <p:sp>
        <p:nvSpPr>
          <p:cNvPr id="16" name="TextBox 16"/>
          <p:cNvSpPr txBox="1"/>
          <p:nvPr/>
        </p:nvSpPr>
        <p:spPr>
          <a:xfrm>
            <a:off x="1934124" y="3644504"/>
            <a:ext cx="6800017" cy="1415795"/>
          </a:xfrm>
          <a:prstGeom prst="rect">
            <a:avLst/>
          </a:prstGeom>
        </p:spPr>
        <p:txBody>
          <a:bodyPr lIns="0" tIns="0" rIns="0" bIns="0" rtlCol="0" anchor="t">
            <a:spAutoFit/>
          </a:bodyPr>
          <a:lstStyle/>
          <a:p>
            <a:pPr>
              <a:lnSpc>
                <a:spcPts val="3614"/>
              </a:lnSpc>
              <a:spcBef>
                <a:spcPct val="0"/>
              </a:spcBef>
            </a:pPr>
            <a:r>
              <a:rPr lang="en-US" sz="3614">
                <a:solidFill>
                  <a:srgbClr val="0F3150"/>
                </a:solidFill>
                <a:latin typeface="Maven Pro"/>
              </a:rPr>
              <a:t>Rút ra số cụm tốt nhất cho mô hình bằng chỉ số Silhouette (k=4)</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934124" y="9559322"/>
            <a:ext cx="1802087" cy="180208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D3DE"/>
            </a:solidFill>
          </p:spPr>
        </p:sp>
      </p:grpSp>
      <p:sp>
        <p:nvSpPr>
          <p:cNvPr id="5" name="Freeform 5"/>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rot="-5400000">
            <a:off x="-2241079" y="-1596369"/>
            <a:ext cx="6030058" cy="3192737"/>
            <a:chOff x="0" y="0"/>
            <a:chExt cx="2354580" cy="1246680"/>
          </a:xfrm>
        </p:grpSpPr>
        <p:sp>
          <p:nvSpPr>
            <p:cNvPr id="7" name="Freeform 7"/>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53A5BF"/>
            </a:solidFill>
          </p:spPr>
        </p:sp>
      </p:grpSp>
      <p:sp>
        <p:nvSpPr>
          <p:cNvPr id="8" name="Freeform 8"/>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9" name="Group 9"/>
          <p:cNvGrpSpPr/>
          <p:nvPr/>
        </p:nvGrpSpPr>
        <p:grpSpPr>
          <a:xfrm>
            <a:off x="1934124" y="9559322"/>
            <a:ext cx="1802087" cy="180208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sp>
        <p:nvSpPr>
          <p:cNvPr id="11" name="Freeform 11"/>
          <p:cNvSpPr/>
          <p:nvPr/>
        </p:nvSpPr>
        <p:spPr>
          <a:xfrm rot="-5400000">
            <a:off x="271174" y="585507"/>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8">
              <a:extLst>
                <a:ext uri="{96DAC541-7B7A-43D3-8B79-37D633B846F1}">
                  <asvg:svgBlip xmlns:asvg="http://schemas.microsoft.com/office/drawing/2016/SVG/main" xmlns="" r:embed="rId9"/>
                </a:ext>
              </a:extLst>
            </a:blip>
            <a:stretch>
              <a:fillRect r="-49638" b="-235516"/>
            </a:stretch>
          </a:blipFill>
        </p:spPr>
      </p:sp>
      <p:grpSp>
        <p:nvGrpSpPr>
          <p:cNvPr id="12" name="Group 12"/>
          <p:cNvGrpSpPr/>
          <p:nvPr/>
        </p:nvGrpSpPr>
        <p:grpSpPr>
          <a:xfrm>
            <a:off x="16461563" y="9080129"/>
            <a:ext cx="1187175" cy="1187175"/>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sp>
        <p:nvSpPr>
          <p:cNvPr id="14" name="Freeform 14"/>
          <p:cNvSpPr/>
          <p:nvPr/>
        </p:nvSpPr>
        <p:spPr>
          <a:xfrm>
            <a:off x="17145962" y="96737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8">
              <a:extLst>
                <a:ext uri="{96DAC541-7B7A-43D3-8B79-37D633B846F1}">
                  <asvg:svgBlip xmlns:asvg="http://schemas.microsoft.com/office/drawing/2016/SVG/main" xmlns="" r:embed="rId9"/>
                </a:ext>
              </a:extLst>
            </a:blip>
            <a:stretch>
              <a:fillRect r="-49638" b="-235516"/>
            </a:stretch>
          </a:blipFill>
        </p:spPr>
      </p:sp>
      <p:sp>
        <p:nvSpPr>
          <p:cNvPr id="15" name="TextBox 15"/>
          <p:cNvSpPr txBox="1"/>
          <p:nvPr/>
        </p:nvSpPr>
        <p:spPr>
          <a:xfrm>
            <a:off x="5755124" y="8610600"/>
            <a:ext cx="6777752" cy="647700"/>
          </a:xfrm>
          <a:prstGeom prst="rect">
            <a:avLst/>
          </a:prstGeom>
        </p:spPr>
        <p:txBody>
          <a:bodyPr lIns="0" tIns="0" rIns="0" bIns="0" rtlCol="0" anchor="t">
            <a:spAutoFit/>
          </a:bodyPr>
          <a:lstStyle/>
          <a:p>
            <a:pPr algn="ctr">
              <a:lnSpc>
                <a:spcPts val="5250"/>
              </a:lnSpc>
              <a:spcBef>
                <a:spcPct val="0"/>
              </a:spcBef>
            </a:pPr>
            <a:r>
              <a:rPr lang="en-US" sz="3500">
                <a:solidFill>
                  <a:srgbClr val="FFFFFF"/>
                </a:solidFill>
                <a:latin typeface="Maven Pro"/>
              </a:rPr>
              <a:t>Trực quan kết quả phân cụm </a:t>
            </a:r>
          </a:p>
        </p:txBody>
      </p:sp>
      <p:sp>
        <p:nvSpPr>
          <p:cNvPr id="16" name="Freeform 16"/>
          <p:cNvSpPr/>
          <p:nvPr/>
        </p:nvSpPr>
        <p:spPr>
          <a:xfrm>
            <a:off x="4917039" y="563899"/>
            <a:ext cx="8453921" cy="7919081"/>
          </a:xfrm>
          <a:custGeom>
            <a:avLst/>
            <a:gdLst/>
            <a:ahLst/>
            <a:cxnLst/>
            <a:rect l="l" t="t" r="r" b="b"/>
            <a:pathLst>
              <a:path w="8453921" h="7919081">
                <a:moveTo>
                  <a:pt x="0" y="0"/>
                </a:moveTo>
                <a:lnTo>
                  <a:pt x="8453922" y="0"/>
                </a:lnTo>
                <a:lnTo>
                  <a:pt x="8453922" y="7919081"/>
                </a:lnTo>
                <a:lnTo>
                  <a:pt x="0" y="7919081"/>
                </a:lnTo>
                <a:lnTo>
                  <a:pt x="0" y="0"/>
                </a:lnTo>
                <a:close/>
              </a:path>
            </a:pathLst>
          </a:custGeom>
          <a:blipFill>
            <a:blip r:embed="rId10"/>
            <a:stretch>
              <a:fillRect/>
            </a:stretch>
          </a:blipFill>
        </p:spPr>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934124" y="9559322"/>
            <a:ext cx="1802087" cy="180208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D3DE"/>
            </a:solidFill>
          </p:spPr>
        </p:sp>
      </p:grpSp>
      <p:sp>
        <p:nvSpPr>
          <p:cNvPr id="5" name="Freeform 5"/>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rot="-5400000">
            <a:off x="-2241079" y="-1596369"/>
            <a:ext cx="6030058" cy="3192737"/>
            <a:chOff x="0" y="0"/>
            <a:chExt cx="2354580" cy="1246680"/>
          </a:xfrm>
        </p:grpSpPr>
        <p:sp>
          <p:nvSpPr>
            <p:cNvPr id="7" name="Freeform 7"/>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53A5BF"/>
            </a:solidFill>
          </p:spPr>
        </p:sp>
      </p:grpSp>
      <p:sp>
        <p:nvSpPr>
          <p:cNvPr id="8" name="Freeform 8"/>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9" name="Group 9"/>
          <p:cNvGrpSpPr/>
          <p:nvPr/>
        </p:nvGrpSpPr>
        <p:grpSpPr>
          <a:xfrm>
            <a:off x="1934124" y="9559322"/>
            <a:ext cx="1802087" cy="180208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sp>
        <p:nvSpPr>
          <p:cNvPr id="11" name="Freeform 11"/>
          <p:cNvSpPr/>
          <p:nvPr/>
        </p:nvSpPr>
        <p:spPr>
          <a:xfrm rot="-5400000">
            <a:off x="271174" y="585507"/>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8">
              <a:extLst>
                <a:ext uri="{96DAC541-7B7A-43D3-8B79-37D633B846F1}">
                  <asvg:svgBlip xmlns:asvg="http://schemas.microsoft.com/office/drawing/2016/SVG/main" xmlns="" r:embed="rId9"/>
                </a:ext>
              </a:extLst>
            </a:blip>
            <a:stretch>
              <a:fillRect r="-49638" b="-235516"/>
            </a:stretch>
          </a:blipFill>
        </p:spPr>
      </p:sp>
      <p:grpSp>
        <p:nvGrpSpPr>
          <p:cNvPr id="12" name="Group 12"/>
          <p:cNvGrpSpPr/>
          <p:nvPr/>
        </p:nvGrpSpPr>
        <p:grpSpPr>
          <a:xfrm>
            <a:off x="9836213" y="5022337"/>
            <a:ext cx="1543050" cy="363786"/>
            <a:chOff x="0" y="0"/>
            <a:chExt cx="812800" cy="191624"/>
          </a:xfrm>
        </p:grpSpPr>
        <p:sp>
          <p:nvSpPr>
            <p:cNvPr id="13" name="Freeform 13"/>
            <p:cNvSpPr/>
            <p:nvPr/>
          </p:nvSpPr>
          <p:spPr>
            <a:xfrm>
              <a:off x="0" y="0"/>
              <a:ext cx="812800" cy="191624"/>
            </a:xfrm>
            <a:custGeom>
              <a:avLst/>
              <a:gdLst/>
              <a:ahLst/>
              <a:cxnLst/>
              <a:rect l="l" t="t" r="r" b="b"/>
              <a:pathLst>
                <a:path w="812800" h="191624">
                  <a:moveTo>
                    <a:pt x="609600" y="0"/>
                  </a:moveTo>
                  <a:cubicBezTo>
                    <a:pt x="721824" y="0"/>
                    <a:pt x="812800" y="42897"/>
                    <a:pt x="812800" y="95812"/>
                  </a:cubicBezTo>
                  <a:cubicBezTo>
                    <a:pt x="812800" y="148728"/>
                    <a:pt x="721824" y="191624"/>
                    <a:pt x="609600" y="191624"/>
                  </a:cubicBezTo>
                  <a:lnTo>
                    <a:pt x="203200" y="191624"/>
                  </a:lnTo>
                  <a:cubicBezTo>
                    <a:pt x="90976" y="191624"/>
                    <a:pt x="0" y="148728"/>
                    <a:pt x="0" y="95812"/>
                  </a:cubicBezTo>
                  <a:cubicBezTo>
                    <a:pt x="0" y="42897"/>
                    <a:pt x="90976" y="0"/>
                    <a:pt x="203200" y="0"/>
                  </a:cubicBezTo>
                  <a:close/>
                </a:path>
              </a:pathLst>
            </a:custGeom>
            <a:solidFill>
              <a:srgbClr val="000000">
                <a:alpha val="0"/>
              </a:srgbClr>
            </a:solidFill>
            <a:ln w="38100" cap="sq">
              <a:solidFill>
                <a:srgbClr val="FF3131"/>
              </a:solidFill>
              <a:prstDash val="solid"/>
              <a:miter/>
            </a:ln>
          </p:spPr>
        </p:sp>
        <p:sp>
          <p:nvSpPr>
            <p:cNvPr id="14" name="TextBox 14"/>
            <p:cNvSpPr txBox="1"/>
            <p:nvPr/>
          </p:nvSpPr>
          <p:spPr>
            <a:xfrm>
              <a:off x="0" y="47625"/>
              <a:ext cx="812800" cy="143999"/>
            </a:xfrm>
            <a:prstGeom prst="rect">
              <a:avLst/>
            </a:prstGeom>
          </p:spPr>
          <p:txBody>
            <a:bodyPr lIns="50800" tIns="50800" rIns="50800" bIns="50800" rtlCol="0" anchor="ctr"/>
            <a:lstStyle/>
            <a:p>
              <a:pPr algn="ctr">
                <a:lnSpc>
                  <a:spcPts val="2499"/>
                </a:lnSpc>
              </a:pPr>
              <a:endParaRPr/>
            </a:p>
          </p:txBody>
        </p:sp>
      </p:grpSp>
      <p:sp>
        <p:nvSpPr>
          <p:cNvPr id="15" name="Freeform 15"/>
          <p:cNvSpPr/>
          <p:nvPr/>
        </p:nvSpPr>
        <p:spPr>
          <a:xfrm>
            <a:off x="6535767" y="2451206"/>
            <a:ext cx="11145112" cy="6019553"/>
          </a:xfrm>
          <a:custGeom>
            <a:avLst/>
            <a:gdLst/>
            <a:ahLst/>
            <a:cxnLst/>
            <a:rect l="l" t="t" r="r" b="b"/>
            <a:pathLst>
              <a:path w="11145112" h="6019553">
                <a:moveTo>
                  <a:pt x="0" y="0"/>
                </a:moveTo>
                <a:lnTo>
                  <a:pt x="11145113" y="0"/>
                </a:lnTo>
                <a:lnTo>
                  <a:pt x="11145113" y="6019553"/>
                </a:lnTo>
                <a:lnTo>
                  <a:pt x="0" y="6019553"/>
                </a:lnTo>
                <a:lnTo>
                  <a:pt x="0" y="0"/>
                </a:lnTo>
                <a:close/>
              </a:path>
            </a:pathLst>
          </a:custGeom>
          <a:blipFill>
            <a:blip r:embed="rId10"/>
            <a:stretch>
              <a:fillRect/>
            </a:stretch>
          </a:blipFill>
        </p:spPr>
      </p:sp>
      <p:sp>
        <p:nvSpPr>
          <p:cNvPr id="16" name="TextBox 16"/>
          <p:cNvSpPr txBox="1"/>
          <p:nvPr/>
        </p:nvSpPr>
        <p:spPr>
          <a:xfrm>
            <a:off x="1768316" y="1572433"/>
            <a:ext cx="6800017" cy="573973"/>
          </a:xfrm>
          <a:prstGeom prst="rect">
            <a:avLst/>
          </a:prstGeom>
        </p:spPr>
        <p:txBody>
          <a:bodyPr lIns="0" tIns="0" rIns="0" bIns="0" rtlCol="0" anchor="t">
            <a:spAutoFit/>
          </a:bodyPr>
          <a:lstStyle/>
          <a:p>
            <a:pPr algn="ctr">
              <a:lnSpc>
                <a:spcPts val="4222"/>
              </a:lnSpc>
              <a:spcBef>
                <a:spcPct val="0"/>
              </a:spcBef>
            </a:pPr>
            <a:r>
              <a:rPr lang="en-US" sz="4222">
                <a:solidFill>
                  <a:srgbClr val="0F3150"/>
                </a:solidFill>
                <a:latin typeface="Maven Pro"/>
              </a:rPr>
              <a:t>I. CÁC MÔ HÌNH PHÂN CỤM </a:t>
            </a:r>
          </a:p>
        </p:txBody>
      </p:sp>
      <p:sp>
        <p:nvSpPr>
          <p:cNvPr id="17" name="TextBox 17"/>
          <p:cNvSpPr txBox="1"/>
          <p:nvPr/>
        </p:nvSpPr>
        <p:spPr>
          <a:xfrm>
            <a:off x="1768316" y="2499029"/>
            <a:ext cx="1479233" cy="516000"/>
          </a:xfrm>
          <a:prstGeom prst="rect">
            <a:avLst/>
          </a:prstGeom>
        </p:spPr>
        <p:txBody>
          <a:bodyPr lIns="0" tIns="0" rIns="0" bIns="0" rtlCol="0" anchor="t">
            <a:spAutoFit/>
          </a:bodyPr>
          <a:lstStyle/>
          <a:p>
            <a:pPr algn="ctr">
              <a:lnSpc>
                <a:spcPts val="3814"/>
              </a:lnSpc>
              <a:spcBef>
                <a:spcPct val="0"/>
              </a:spcBef>
            </a:pPr>
            <a:r>
              <a:rPr lang="en-US" sz="3814">
                <a:solidFill>
                  <a:srgbClr val="0F3150"/>
                </a:solidFill>
                <a:latin typeface="Maven Pro"/>
              </a:rPr>
              <a:t>b. HAC</a:t>
            </a:r>
          </a:p>
        </p:txBody>
      </p:sp>
      <p:sp>
        <p:nvSpPr>
          <p:cNvPr id="18" name="TextBox 18"/>
          <p:cNvSpPr txBox="1"/>
          <p:nvPr/>
        </p:nvSpPr>
        <p:spPr>
          <a:xfrm>
            <a:off x="1607726" y="3386306"/>
            <a:ext cx="3899927" cy="992250"/>
          </a:xfrm>
          <a:prstGeom prst="rect">
            <a:avLst/>
          </a:prstGeom>
        </p:spPr>
        <p:txBody>
          <a:bodyPr lIns="0" tIns="0" rIns="0" bIns="0" rtlCol="0" anchor="t">
            <a:spAutoFit/>
          </a:bodyPr>
          <a:lstStyle/>
          <a:p>
            <a:pPr>
              <a:lnSpc>
                <a:spcPts val="3814"/>
              </a:lnSpc>
              <a:spcBef>
                <a:spcPct val="0"/>
              </a:spcBef>
            </a:pPr>
            <a:r>
              <a:rPr lang="en-US" sz="3814">
                <a:solidFill>
                  <a:srgbClr val="0F3150"/>
                </a:solidFill>
                <a:latin typeface="Maven Pro"/>
              </a:rPr>
              <a:t>Đầu tiên xây dựng dendogram.</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934124" y="9559322"/>
            <a:ext cx="1802087" cy="180208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D3DE"/>
            </a:solidFill>
          </p:spPr>
        </p:sp>
      </p:grpSp>
      <p:sp>
        <p:nvSpPr>
          <p:cNvPr id="5" name="Freeform 5"/>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rot="-5400000">
            <a:off x="-2241079" y="-1596369"/>
            <a:ext cx="6030058" cy="3192737"/>
            <a:chOff x="0" y="0"/>
            <a:chExt cx="2354580" cy="1246680"/>
          </a:xfrm>
        </p:grpSpPr>
        <p:sp>
          <p:nvSpPr>
            <p:cNvPr id="7" name="Freeform 7"/>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53A5BF"/>
            </a:solidFill>
          </p:spPr>
        </p:sp>
      </p:grpSp>
      <p:sp>
        <p:nvSpPr>
          <p:cNvPr id="8" name="Freeform 8"/>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9" name="Group 9"/>
          <p:cNvGrpSpPr/>
          <p:nvPr/>
        </p:nvGrpSpPr>
        <p:grpSpPr>
          <a:xfrm>
            <a:off x="1934124" y="9559322"/>
            <a:ext cx="1802087" cy="180208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sp>
        <p:nvSpPr>
          <p:cNvPr id="11" name="Freeform 11"/>
          <p:cNvSpPr/>
          <p:nvPr/>
        </p:nvSpPr>
        <p:spPr>
          <a:xfrm rot="-5400000">
            <a:off x="271174" y="585507"/>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8">
              <a:extLst>
                <a:ext uri="{96DAC541-7B7A-43D3-8B79-37D633B846F1}">
                  <asvg:svgBlip xmlns:asvg="http://schemas.microsoft.com/office/drawing/2016/SVG/main" xmlns="" r:embed="rId9"/>
                </a:ext>
              </a:extLst>
            </a:blip>
            <a:stretch>
              <a:fillRect r="-49638" b="-235516"/>
            </a:stretch>
          </a:blipFill>
        </p:spPr>
      </p:sp>
      <p:sp>
        <p:nvSpPr>
          <p:cNvPr id="12" name="TextBox 12"/>
          <p:cNvSpPr txBox="1"/>
          <p:nvPr/>
        </p:nvSpPr>
        <p:spPr>
          <a:xfrm>
            <a:off x="1028700" y="4762500"/>
            <a:ext cx="7883366" cy="647700"/>
          </a:xfrm>
          <a:prstGeom prst="rect">
            <a:avLst/>
          </a:prstGeom>
        </p:spPr>
        <p:txBody>
          <a:bodyPr lIns="0" tIns="0" rIns="0" bIns="0" rtlCol="0" anchor="t">
            <a:spAutoFit/>
          </a:bodyPr>
          <a:lstStyle/>
          <a:p>
            <a:pPr algn="ctr">
              <a:lnSpc>
                <a:spcPts val="5250"/>
              </a:lnSpc>
              <a:spcBef>
                <a:spcPct val="0"/>
              </a:spcBef>
            </a:pPr>
            <a:r>
              <a:rPr lang="en-US" sz="3500">
                <a:solidFill>
                  <a:srgbClr val="FFFFFF"/>
                </a:solidFill>
                <a:latin typeface="Maven Pro"/>
              </a:rPr>
              <a:t>Ta thu được kết quả sau khi phân cụm </a:t>
            </a:r>
          </a:p>
        </p:txBody>
      </p:sp>
      <p:sp>
        <p:nvSpPr>
          <p:cNvPr id="13" name="Freeform 13"/>
          <p:cNvSpPr/>
          <p:nvPr/>
        </p:nvSpPr>
        <p:spPr>
          <a:xfrm>
            <a:off x="9313655" y="1644840"/>
            <a:ext cx="8182684" cy="7632167"/>
          </a:xfrm>
          <a:custGeom>
            <a:avLst/>
            <a:gdLst/>
            <a:ahLst/>
            <a:cxnLst/>
            <a:rect l="l" t="t" r="r" b="b"/>
            <a:pathLst>
              <a:path w="8182684" h="7632167">
                <a:moveTo>
                  <a:pt x="0" y="0"/>
                </a:moveTo>
                <a:lnTo>
                  <a:pt x="8182683" y="0"/>
                </a:lnTo>
                <a:lnTo>
                  <a:pt x="8182683" y="7632167"/>
                </a:lnTo>
                <a:lnTo>
                  <a:pt x="0" y="7632167"/>
                </a:lnTo>
                <a:lnTo>
                  <a:pt x="0" y="0"/>
                </a:lnTo>
                <a:close/>
              </a:path>
            </a:pathLst>
          </a:custGeom>
          <a:blipFill>
            <a:blip r:embed="rId10"/>
            <a:stretch>
              <a:fillRect/>
            </a:stretch>
          </a:blipFill>
        </p:spPr>
      </p:sp>
      <p:sp>
        <p:nvSpPr>
          <p:cNvPr id="14" name="TextBox 14"/>
          <p:cNvSpPr txBox="1"/>
          <p:nvPr/>
        </p:nvSpPr>
        <p:spPr>
          <a:xfrm>
            <a:off x="10908613" y="9257221"/>
            <a:ext cx="4992767" cy="617220"/>
          </a:xfrm>
          <a:prstGeom prst="rect">
            <a:avLst/>
          </a:prstGeom>
        </p:spPr>
        <p:txBody>
          <a:bodyPr lIns="0" tIns="0" rIns="0" bIns="0" rtlCol="0" anchor="t">
            <a:spAutoFit/>
          </a:bodyPr>
          <a:lstStyle/>
          <a:p>
            <a:pPr algn="ctr">
              <a:lnSpc>
                <a:spcPts val="4950"/>
              </a:lnSpc>
              <a:spcBef>
                <a:spcPct val="0"/>
              </a:spcBef>
            </a:pPr>
            <a:r>
              <a:rPr lang="en-US" sz="3300">
                <a:solidFill>
                  <a:srgbClr val="FFFFFF"/>
                </a:solidFill>
                <a:latin typeface="Maven Pro"/>
              </a:rPr>
              <a:t>Trực quan phân cụm HAC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rot="-5400000">
            <a:off x="-2241079" y="-1596369"/>
            <a:ext cx="6030058" cy="3192737"/>
            <a:chOff x="0" y="0"/>
            <a:chExt cx="2354580" cy="1246680"/>
          </a:xfrm>
        </p:grpSpPr>
        <p:sp>
          <p:nvSpPr>
            <p:cNvPr id="4" name="Freeform 4"/>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sp>
        <p:nvSpPr>
          <p:cNvPr id="5" name="Freeform 5"/>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a:off x="16309163" y="8927729"/>
            <a:ext cx="1187175" cy="1187175"/>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8" name="Group 8"/>
          <p:cNvGrpSpPr/>
          <p:nvPr/>
        </p:nvGrpSpPr>
        <p:grpSpPr>
          <a:xfrm>
            <a:off x="1934124" y="9559322"/>
            <a:ext cx="1802087" cy="180208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10" name="Freeform 10"/>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sp>
        <p:nvSpPr>
          <p:cNvPr id="11" name="Freeform 11"/>
          <p:cNvSpPr/>
          <p:nvPr/>
        </p:nvSpPr>
        <p:spPr>
          <a:xfrm rot="-5400000">
            <a:off x="271174" y="585507"/>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grpSp>
        <p:nvGrpSpPr>
          <p:cNvPr id="12" name="Group 12"/>
          <p:cNvGrpSpPr/>
          <p:nvPr/>
        </p:nvGrpSpPr>
        <p:grpSpPr>
          <a:xfrm>
            <a:off x="2370319" y="624072"/>
            <a:ext cx="10289195" cy="809255"/>
            <a:chOff x="0" y="0"/>
            <a:chExt cx="13718927" cy="1079007"/>
          </a:xfrm>
        </p:grpSpPr>
        <p:sp>
          <p:nvSpPr>
            <p:cNvPr id="13" name="TextBox 13"/>
            <p:cNvSpPr txBox="1"/>
            <p:nvPr/>
          </p:nvSpPr>
          <p:spPr>
            <a:xfrm>
              <a:off x="0" y="76200"/>
              <a:ext cx="12131683" cy="732366"/>
            </a:xfrm>
            <a:prstGeom prst="rect">
              <a:avLst/>
            </a:prstGeom>
          </p:spPr>
          <p:txBody>
            <a:bodyPr lIns="0" tIns="0" rIns="0" bIns="0" rtlCol="0" anchor="t">
              <a:spAutoFit/>
            </a:bodyPr>
            <a:lstStyle/>
            <a:p>
              <a:pPr>
                <a:lnSpc>
                  <a:spcPts val="3999"/>
                </a:lnSpc>
                <a:spcBef>
                  <a:spcPct val="0"/>
                </a:spcBef>
              </a:pPr>
              <a:r>
                <a:rPr lang="en-US" sz="3999">
                  <a:solidFill>
                    <a:srgbClr val="000000"/>
                  </a:solidFill>
                  <a:latin typeface="Maven Pro Medium"/>
                </a:rPr>
                <a:t>ĐÁNH GIÁ CÁC MÔ HÌNH PHÂN CỤM</a:t>
              </a:r>
            </a:p>
          </p:txBody>
        </p:sp>
        <p:sp>
          <p:nvSpPr>
            <p:cNvPr id="14" name="TextBox 14"/>
            <p:cNvSpPr txBox="1"/>
            <p:nvPr/>
          </p:nvSpPr>
          <p:spPr>
            <a:xfrm>
              <a:off x="0" y="500438"/>
              <a:ext cx="13718927" cy="578569"/>
            </a:xfrm>
            <a:prstGeom prst="rect">
              <a:avLst/>
            </a:prstGeom>
          </p:spPr>
          <p:txBody>
            <a:bodyPr lIns="0" tIns="0" rIns="0" bIns="0" rtlCol="0" anchor="t">
              <a:spAutoFit/>
            </a:bodyPr>
            <a:lstStyle/>
            <a:p>
              <a:pPr>
                <a:lnSpc>
                  <a:spcPts val="3114"/>
                </a:lnSpc>
                <a:spcBef>
                  <a:spcPct val="0"/>
                </a:spcBef>
              </a:pPr>
              <a:endParaRPr/>
            </a:p>
          </p:txBody>
        </p:sp>
      </p:grpSp>
      <p:grpSp>
        <p:nvGrpSpPr>
          <p:cNvPr id="15" name="Group 15"/>
          <p:cNvGrpSpPr/>
          <p:nvPr/>
        </p:nvGrpSpPr>
        <p:grpSpPr>
          <a:xfrm>
            <a:off x="15270480" y="1464945"/>
            <a:ext cx="1013460" cy="647700"/>
            <a:chOff x="0" y="0"/>
            <a:chExt cx="1351280" cy="863600"/>
          </a:xfrm>
        </p:grpSpPr>
        <p:sp>
          <p:nvSpPr>
            <p:cNvPr id="16" name="Freeform 16"/>
            <p:cNvSpPr/>
            <p:nvPr/>
          </p:nvSpPr>
          <p:spPr>
            <a:xfrm>
              <a:off x="48260" y="49530"/>
              <a:ext cx="1253490" cy="770890"/>
            </a:xfrm>
            <a:custGeom>
              <a:avLst/>
              <a:gdLst/>
              <a:ahLst/>
              <a:cxnLst/>
              <a:rect l="l" t="t" r="r" b="b"/>
              <a:pathLst>
                <a:path w="1253490" h="770890">
                  <a:moveTo>
                    <a:pt x="297180" y="199390"/>
                  </a:moveTo>
                  <a:cubicBezTo>
                    <a:pt x="275590" y="485140"/>
                    <a:pt x="257810" y="502920"/>
                    <a:pt x="238760" y="510540"/>
                  </a:cubicBezTo>
                  <a:cubicBezTo>
                    <a:pt x="222250" y="518160"/>
                    <a:pt x="199390" y="515620"/>
                    <a:pt x="182880" y="509270"/>
                  </a:cubicBezTo>
                  <a:cubicBezTo>
                    <a:pt x="167640" y="502920"/>
                    <a:pt x="152400" y="491490"/>
                    <a:pt x="143510" y="471170"/>
                  </a:cubicBezTo>
                  <a:cubicBezTo>
                    <a:pt x="127000" y="434340"/>
                    <a:pt x="128270" y="323850"/>
                    <a:pt x="140970" y="283210"/>
                  </a:cubicBezTo>
                  <a:cubicBezTo>
                    <a:pt x="148590" y="261620"/>
                    <a:pt x="162560" y="246380"/>
                    <a:pt x="175260" y="237490"/>
                  </a:cubicBezTo>
                  <a:cubicBezTo>
                    <a:pt x="185420" y="229870"/>
                    <a:pt x="198120" y="227330"/>
                    <a:pt x="210820" y="226060"/>
                  </a:cubicBezTo>
                  <a:cubicBezTo>
                    <a:pt x="223520" y="224790"/>
                    <a:pt x="237490" y="224790"/>
                    <a:pt x="248920" y="231140"/>
                  </a:cubicBezTo>
                  <a:cubicBezTo>
                    <a:pt x="262890" y="238760"/>
                    <a:pt x="281940" y="250190"/>
                    <a:pt x="289560" y="270510"/>
                  </a:cubicBezTo>
                  <a:cubicBezTo>
                    <a:pt x="303530" y="304800"/>
                    <a:pt x="299720" y="397510"/>
                    <a:pt x="285750" y="433070"/>
                  </a:cubicBezTo>
                  <a:cubicBezTo>
                    <a:pt x="276860" y="454660"/>
                    <a:pt x="262890" y="468630"/>
                    <a:pt x="246380" y="476250"/>
                  </a:cubicBezTo>
                  <a:cubicBezTo>
                    <a:pt x="229870" y="483870"/>
                    <a:pt x="207010" y="487680"/>
                    <a:pt x="189230" y="482600"/>
                  </a:cubicBezTo>
                  <a:cubicBezTo>
                    <a:pt x="168910" y="476250"/>
                    <a:pt x="146050" y="457200"/>
                    <a:pt x="132080" y="431800"/>
                  </a:cubicBezTo>
                  <a:cubicBezTo>
                    <a:pt x="110490" y="389890"/>
                    <a:pt x="101600" y="280670"/>
                    <a:pt x="109220" y="237490"/>
                  </a:cubicBezTo>
                  <a:cubicBezTo>
                    <a:pt x="114300" y="213360"/>
                    <a:pt x="123190" y="196850"/>
                    <a:pt x="137160" y="185420"/>
                  </a:cubicBezTo>
                  <a:cubicBezTo>
                    <a:pt x="151130" y="172720"/>
                    <a:pt x="173990" y="165100"/>
                    <a:pt x="193040" y="165100"/>
                  </a:cubicBezTo>
                  <a:cubicBezTo>
                    <a:pt x="210820" y="165100"/>
                    <a:pt x="234950" y="176530"/>
                    <a:pt x="247650" y="186690"/>
                  </a:cubicBezTo>
                  <a:cubicBezTo>
                    <a:pt x="257810" y="195580"/>
                    <a:pt x="265430" y="203200"/>
                    <a:pt x="269240" y="219710"/>
                  </a:cubicBezTo>
                  <a:cubicBezTo>
                    <a:pt x="278130" y="254000"/>
                    <a:pt x="276860" y="355600"/>
                    <a:pt x="255270" y="388620"/>
                  </a:cubicBezTo>
                  <a:cubicBezTo>
                    <a:pt x="240030" y="411480"/>
                    <a:pt x="200660" y="405130"/>
                    <a:pt x="185420" y="425450"/>
                  </a:cubicBezTo>
                  <a:cubicBezTo>
                    <a:pt x="168910" y="447040"/>
                    <a:pt x="153670" y="499110"/>
                    <a:pt x="166370" y="515620"/>
                  </a:cubicBezTo>
                  <a:cubicBezTo>
                    <a:pt x="179070" y="532130"/>
                    <a:pt x="243840" y="534670"/>
                    <a:pt x="259080" y="527050"/>
                  </a:cubicBezTo>
                  <a:cubicBezTo>
                    <a:pt x="266700" y="523240"/>
                    <a:pt x="266700" y="506730"/>
                    <a:pt x="270510" y="506730"/>
                  </a:cubicBezTo>
                  <a:cubicBezTo>
                    <a:pt x="275590" y="506730"/>
                    <a:pt x="287020" y="530860"/>
                    <a:pt x="288290" y="544830"/>
                  </a:cubicBezTo>
                  <a:cubicBezTo>
                    <a:pt x="290830" y="562610"/>
                    <a:pt x="285750" y="590550"/>
                    <a:pt x="276860" y="607060"/>
                  </a:cubicBezTo>
                  <a:cubicBezTo>
                    <a:pt x="270510" y="619760"/>
                    <a:pt x="259080" y="629920"/>
                    <a:pt x="247650" y="637540"/>
                  </a:cubicBezTo>
                  <a:cubicBezTo>
                    <a:pt x="236220" y="645160"/>
                    <a:pt x="222250" y="651510"/>
                    <a:pt x="207010" y="650240"/>
                  </a:cubicBezTo>
                  <a:cubicBezTo>
                    <a:pt x="185420" y="648970"/>
                    <a:pt x="130810" y="621030"/>
                    <a:pt x="132080" y="617220"/>
                  </a:cubicBezTo>
                  <a:cubicBezTo>
                    <a:pt x="133350" y="612140"/>
                    <a:pt x="250190" y="629920"/>
                    <a:pt x="250190" y="633730"/>
                  </a:cubicBezTo>
                  <a:cubicBezTo>
                    <a:pt x="250190" y="637540"/>
                    <a:pt x="165100" y="640080"/>
                    <a:pt x="130810" y="637540"/>
                  </a:cubicBezTo>
                  <a:cubicBezTo>
                    <a:pt x="105410" y="635000"/>
                    <a:pt x="83820" y="632460"/>
                    <a:pt x="63500" y="623570"/>
                  </a:cubicBezTo>
                  <a:cubicBezTo>
                    <a:pt x="44450" y="614680"/>
                    <a:pt x="24130" y="601980"/>
                    <a:pt x="13970" y="585470"/>
                  </a:cubicBezTo>
                  <a:cubicBezTo>
                    <a:pt x="3810" y="568960"/>
                    <a:pt x="0" y="541020"/>
                    <a:pt x="2540" y="523240"/>
                  </a:cubicBezTo>
                  <a:cubicBezTo>
                    <a:pt x="3810" y="509270"/>
                    <a:pt x="10160" y="496570"/>
                    <a:pt x="20320" y="485140"/>
                  </a:cubicBezTo>
                  <a:cubicBezTo>
                    <a:pt x="31750" y="471170"/>
                    <a:pt x="46990" y="461010"/>
                    <a:pt x="73660" y="452120"/>
                  </a:cubicBezTo>
                  <a:cubicBezTo>
                    <a:pt x="132080" y="434340"/>
                    <a:pt x="323850" y="424180"/>
                    <a:pt x="375920" y="435610"/>
                  </a:cubicBezTo>
                  <a:cubicBezTo>
                    <a:pt x="394970" y="439420"/>
                    <a:pt x="403860" y="447040"/>
                    <a:pt x="414020" y="455930"/>
                  </a:cubicBezTo>
                  <a:cubicBezTo>
                    <a:pt x="424180" y="464820"/>
                    <a:pt x="433070" y="478790"/>
                    <a:pt x="438150" y="491490"/>
                  </a:cubicBezTo>
                  <a:cubicBezTo>
                    <a:pt x="443230" y="504190"/>
                    <a:pt x="445770" y="519430"/>
                    <a:pt x="444500" y="533400"/>
                  </a:cubicBezTo>
                  <a:cubicBezTo>
                    <a:pt x="443230" y="547370"/>
                    <a:pt x="436880" y="562610"/>
                    <a:pt x="429260" y="574040"/>
                  </a:cubicBezTo>
                  <a:cubicBezTo>
                    <a:pt x="421640" y="585470"/>
                    <a:pt x="410210" y="595630"/>
                    <a:pt x="397510" y="601980"/>
                  </a:cubicBezTo>
                  <a:cubicBezTo>
                    <a:pt x="384810" y="608330"/>
                    <a:pt x="372110" y="615950"/>
                    <a:pt x="355600" y="613410"/>
                  </a:cubicBezTo>
                  <a:cubicBezTo>
                    <a:pt x="328930" y="609600"/>
                    <a:pt x="276860" y="575310"/>
                    <a:pt x="259080" y="548640"/>
                  </a:cubicBezTo>
                  <a:cubicBezTo>
                    <a:pt x="245110" y="527050"/>
                    <a:pt x="243840" y="505460"/>
                    <a:pt x="246380" y="471170"/>
                  </a:cubicBezTo>
                  <a:cubicBezTo>
                    <a:pt x="252730" y="401320"/>
                    <a:pt x="326390" y="222250"/>
                    <a:pt x="353060" y="160020"/>
                  </a:cubicBezTo>
                  <a:cubicBezTo>
                    <a:pt x="364490" y="132080"/>
                    <a:pt x="369570" y="115570"/>
                    <a:pt x="383540" y="100330"/>
                  </a:cubicBezTo>
                  <a:cubicBezTo>
                    <a:pt x="397510" y="85090"/>
                    <a:pt x="419100" y="72390"/>
                    <a:pt x="435610" y="68580"/>
                  </a:cubicBezTo>
                  <a:cubicBezTo>
                    <a:pt x="449580" y="64770"/>
                    <a:pt x="463550" y="67310"/>
                    <a:pt x="476250" y="71120"/>
                  </a:cubicBezTo>
                  <a:cubicBezTo>
                    <a:pt x="488950" y="74930"/>
                    <a:pt x="501650" y="81280"/>
                    <a:pt x="511810" y="92710"/>
                  </a:cubicBezTo>
                  <a:cubicBezTo>
                    <a:pt x="523240" y="105410"/>
                    <a:pt x="533400" y="123190"/>
                    <a:pt x="537210" y="148590"/>
                  </a:cubicBezTo>
                  <a:cubicBezTo>
                    <a:pt x="543560" y="193040"/>
                    <a:pt x="518160" y="294640"/>
                    <a:pt x="504190" y="344170"/>
                  </a:cubicBezTo>
                  <a:cubicBezTo>
                    <a:pt x="495300" y="377190"/>
                    <a:pt x="473710" y="401320"/>
                    <a:pt x="473710" y="422910"/>
                  </a:cubicBezTo>
                  <a:cubicBezTo>
                    <a:pt x="473710" y="436880"/>
                    <a:pt x="488950" y="445770"/>
                    <a:pt x="488950" y="458470"/>
                  </a:cubicBezTo>
                  <a:cubicBezTo>
                    <a:pt x="488950" y="473710"/>
                    <a:pt x="476250" y="497840"/>
                    <a:pt x="462280" y="509270"/>
                  </a:cubicBezTo>
                  <a:cubicBezTo>
                    <a:pt x="448310" y="520700"/>
                    <a:pt x="424180" y="528320"/>
                    <a:pt x="407670" y="529590"/>
                  </a:cubicBezTo>
                  <a:cubicBezTo>
                    <a:pt x="393700" y="530860"/>
                    <a:pt x="381000" y="528320"/>
                    <a:pt x="369570" y="520700"/>
                  </a:cubicBezTo>
                  <a:cubicBezTo>
                    <a:pt x="355600" y="511810"/>
                    <a:pt x="339090" y="491490"/>
                    <a:pt x="332740" y="476250"/>
                  </a:cubicBezTo>
                  <a:cubicBezTo>
                    <a:pt x="327660" y="463550"/>
                    <a:pt x="326390" y="455930"/>
                    <a:pt x="327660" y="438150"/>
                  </a:cubicBezTo>
                  <a:cubicBezTo>
                    <a:pt x="331470" y="398780"/>
                    <a:pt x="367030" y="287020"/>
                    <a:pt x="392430" y="251460"/>
                  </a:cubicBezTo>
                  <a:cubicBezTo>
                    <a:pt x="406400" y="232410"/>
                    <a:pt x="421640" y="222250"/>
                    <a:pt x="438150" y="217170"/>
                  </a:cubicBezTo>
                  <a:cubicBezTo>
                    <a:pt x="455930" y="212090"/>
                    <a:pt x="478790" y="213360"/>
                    <a:pt x="495300" y="220980"/>
                  </a:cubicBezTo>
                  <a:cubicBezTo>
                    <a:pt x="511810" y="228600"/>
                    <a:pt x="528320" y="247650"/>
                    <a:pt x="535940" y="262890"/>
                  </a:cubicBezTo>
                  <a:cubicBezTo>
                    <a:pt x="542290" y="275590"/>
                    <a:pt x="542290" y="283210"/>
                    <a:pt x="542290" y="300990"/>
                  </a:cubicBezTo>
                  <a:cubicBezTo>
                    <a:pt x="542290" y="347980"/>
                    <a:pt x="521970" y="513080"/>
                    <a:pt x="494030" y="554990"/>
                  </a:cubicBezTo>
                  <a:cubicBezTo>
                    <a:pt x="480060" y="574040"/>
                    <a:pt x="462280" y="581660"/>
                    <a:pt x="445770" y="585470"/>
                  </a:cubicBezTo>
                  <a:cubicBezTo>
                    <a:pt x="433070" y="589280"/>
                    <a:pt x="419100" y="589280"/>
                    <a:pt x="406400" y="584200"/>
                  </a:cubicBezTo>
                  <a:cubicBezTo>
                    <a:pt x="391160" y="579120"/>
                    <a:pt x="370840" y="565150"/>
                    <a:pt x="360680" y="549910"/>
                  </a:cubicBezTo>
                  <a:cubicBezTo>
                    <a:pt x="350520" y="534670"/>
                    <a:pt x="345440" y="518160"/>
                    <a:pt x="347980" y="492760"/>
                  </a:cubicBezTo>
                  <a:cubicBezTo>
                    <a:pt x="353060" y="433070"/>
                    <a:pt x="434340" y="254000"/>
                    <a:pt x="469900" y="203200"/>
                  </a:cubicBezTo>
                  <a:cubicBezTo>
                    <a:pt x="485140" y="181610"/>
                    <a:pt x="495300" y="170180"/>
                    <a:pt x="511810" y="163830"/>
                  </a:cubicBezTo>
                  <a:cubicBezTo>
                    <a:pt x="528320" y="157480"/>
                    <a:pt x="552450" y="157480"/>
                    <a:pt x="568960" y="161290"/>
                  </a:cubicBezTo>
                  <a:cubicBezTo>
                    <a:pt x="581660" y="165100"/>
                    <a:pt x="593090" y="171450"/>
                    <a:pt x="601980" y="181610"/>
                  </a:cubicBezTo>
                  <a:cubicBezTo>
                    <a:pt x="613410" y="194310"/>
                    <a:pt x="621030" y="213360"/>
                    <a:pt x="624840" y="234950"/>
                  </a:cubicBezTo>
                  <a:cubicBezTo>
                    <a:pt x="629920" y="265430"/>
                    <a:pt x="623570" y="307340"/>
                    <a:pt x="617220" y="350520"/>
                  </a:cubicBezTo>
                  <a:cubicBezTo>
                    <a:pt x="609600" y="405130"/>
                    <a:pt x="596900" y="505460"/>
                    <a:pt x="577850" y="537210"/>
                  </a:cubicBezTo>
                  <a:cubicBezTo>
                    <a:pt x="568960" y="551180"/>
                    <a:pt x="561340" y="556260"/>
                    <a:pt x="548640" y="561340"/>
                  </a:cubicBezTo>
                  <a:cubicBezTo>
                    <a:pt x="533400" y="567690"/>
                    <a:pt x="509270" y="572770"/>
                    <a:pt x="492760" y="567690"/>
                  </a:cubicBezTo>
                  <a:cubicBezTo>
                    <a:pt x="476250" y="562610"/>
                    <a:pt x="457200" y="548640"/>
                    <a:pt x="447040" y="533400"/>
                  </a:cubicBezTo>
                  <a:cubicBezTo>
                    <a:pt x="436880" y="518160"/>
                    <a:pt x="433070" y="505460"/>
                    <a:pt x="434340" y="478790"/>
                  </a:cubicBezTo>
                  <a:cubicBezTo>
                    <a:pt x="436880" y="403860"/>
                    <a:pt x="534670" y="110490"/>
                    <a:pt x="560070" y="52070"/>
                  </a:cubicBezTo>
                  <a:cubicBezTo>
                    <a:pt x="567690" y="35560"/>
                    <a:pt x="568960" y="30480"/>
                    <a:pt x="577850" y="22860"/>
                  </a:cubicBezTo>
                  <a:cubicBezTo>
                    <a:pt x="589280" y="12700"/>
                    <a:pt x="610870" y="2540"/>
                    <a:pt x="626110" y="1270"/>
                  </a:cubicBezTo>
                  <a:cubicBezTo>
                    <a:pt x="638810" y="0"/>
                    <a:pt x="650240" y="1270"/>
                    <a:pt x="661670" y="7620"/>
                  </a:cubicBezTo>
                  <a:cubicBezTo>
                    <a:pt x="675640" y="15240"/>
                    <a:pt x="688340" y="25400"/>
                    <a:pt x="698500" y="45720"/>
                  </a:cubicBezTo>
                  <a:cubicBezTo>
                    <a:pt x="721360" y="92710"/>
                    <a:pt x="722630" y="233680"/>
                    <a:pt x="737870" y="312420"/>
                  </a:cubicBezTo>
                  <a:cubicBezTo>
                    <a:pt x="750570" y="377190"/>
                    <a:pt x="783590" y="445770"/>
                    <a:pt x="781050" y="486410"/>
                  </a:cubicBezTo>
                  <a:cubicBezTo>
                    <a:pt x="779780" y="508000"/>
                    <a:pt x="773430" y="523240"/>
                    <a:pt x="763270" y="535940"/>
                  </a:cubicBezTo>
                  <a:cubicBezTo>
                    <a:pt x="753110" y="548640"/>
                    <a:pt x="734060" y="560070"/>
                    <a:pt x="717550" y="562610"/>
                  </a:cubicBezTo>
                  <a:cubicBezTo>
                    <a:pt x="701040" y="565150"/>
                    <a:pt x="678180" y="558800"/>
                    <a:pt x="665480" y="551180"/>
                  </a:cubicBezTo>
                  <a:cubicBezTo>
                    <a:pt x="654050" y="544830"/>
                    <a:pt x="646430" y="533400"/>
                    <a:pt x="641350" y="524510"/>
                  </a:cubicBezTo>
                  <a:cubicBezTo>
                    <a:pt x="637540" y="518160"/>
                    <a:pt x="635000" y="516890"/>
                    <a:pt x="635000" y="508000"/>
                  </a:cubicBezTo>
                  <a:cubicBezTo>
                    <a:pt x="633730" y="483870"/>
                    <a:pt x="656590" y="417830"/>
                    <a:pt x="676910" y="364490"/>
                  </a:cubicBezTo>
                  <a:cubicBezTo>
                    <a:pt x="703580" y="294640"/>
                    <a:pt x="758190" y="170180"/>
                    <a:pt x="787400" y="125730"/>
                  </a:cubicBezTo>
                  <a:cubicBezTo>
                    <a:pt x="800100" y="105410"/>
                    <a:pt x="810260" y="95250"/>
                    <a:pt x="822960" y="87630"/>
                  </a:cubicBezTo>
                  <a:cubicBezTo>
                    <a:pt x="833120" y="81280"/>
                    <a:pt x="844550" y="78740"/>
                    <a:pt x="857250" y="80010"/>
                  </a:cubicBezTo>
                  <a:cubicBezTo>
                    <a:pt x="872490" y="81280"/>
                    <a:pt x="894080" y="88900"/>
                    <a:pt x="905510" y="100330"/>
                  </a:cubicBezTo>
                  <a:cubicBezTo>
                    <a:pt x="916940" y="111760"/>
                    <a:pt x="924560" y="123190"/>
                    <a:pt x="928370" y="147320"/>
                  </a:cubicBezTo>
                  <a:cubicBezTo>
                    <a:pt x="939800" y="209550"/>
                    <a:pt x="916940" y="440690"/>
                    <a:pt x="894080" y="499110"/>
                  </a:cubicBezTo>
                  <a:cubicBezTo>
                    <a:pt x="885190" y="521970"/>
                    <a:pt x="875030" y="532130"/>
                    <a:pt x="862330" y="541020"/>
                  </a:cubicBezTo>
                  <a:cubicBezTo>
                    <a:pt x="852170" y="548640"/>
                    <a:pt x="840740" y="552450"/>
                    <a:pt x="828040" y="552450"/>
                  </a:cubicBezTo>
                  <a:cubicBezTo>
                    <a:pt x="812800" y="552450"/>
                    <a:pt x="789940" y="546100"/>
                    <a:pt x="777240" y="535940"/>
                  </a:cubicBezTo>
                  <a:cubicBezTo>
                    <a:pt x="764540" y="525780"/>
                    <a:pt x="755650" y="514350"/>
                    <a:pt x="749300" y="491490"/>
                  </a:cubicBezTo>
                  <a:cubicBezTo>
                    <a:pt x="734060" y="433070"/>
                    <a:pt x="737870" y="222250"/>
                    <a:pt x="763270" y="162560"/>
                  </a:cubicBezTo>
                  <a:cubicBezTo>
                    <a:pt x="774700" y="135890"/>
                    <a:pt x="795020" y="120650"/>
                    <a:pt x="811530" y="113030"/>
                  </a:cubicBezTo>
                  <a:cubicBezTo>
                    <a:pt x="822960" y="106680"/>
                    <a:pt x="836930" y="106680"/>
                    <a:pt x="848360" y="109220"/>
                  </a:cubicBezTo>
                  <a:cubicBezTo>
                    <a:pt x="859790" y="111760"/>
                    <a:pt x="872490" y="115570"/>
                    <a:pt x="881380" y="124460"/>
                  </a:cubicBezTo>
                  <a:cubicBezTo>
                    <a:pt x="894080" y="137160"/>
                    <a:pt x="909320" y="157480"/>
                    <a:pt x="910590" y="187960"/>
                  </a:cubicBezTo>
                  <a:cubicBezTo>
                    <a:pt x="914400" y="257810"/>
                    <a:pt x="822960" y="477520"/>
                    <a:pt x="795020" y="538480"/>
                  </a:cubicBezTo>
                  <a:cubicBezTo>
                    <a:pt x="784860" y="561340"/>
                    <a:pt x="779780" y="571500"/>
                    <a:pt x="767080" y="582930"/>
                  </a:cubicBezTo>
                  <a:cubicBezTo>
                    <a:pt x="754380" y="593090"/>
                    <a:pt x="735330" y="601980"/>
                    <a:pt x="718820" y="603250"/>
                  </a:cubicBezTo>
                  <a:cubicBezTo>
                    <a:pt x="702310" y="604520"/>
                    <a:pt x="680720" y="595630"/>
                    <a:pt x="668020" y="586740"/>
                  </a:cubicBezTo>
                  <a:cubicBezTo>
                    <a:pt x="657860" y="579120"/>
                    <a:pt x="651510" y="571500"/>
                    <a:pt x="646430" y="557530"/>
                  </a:cubicBezTo>
                  <a:cubicBezTo>
                    <a:pt x="637540" y="528320"/>
                    <a:pt x="645160" y="469900"/>
                    <a:pt x="648970" y="415290"/>
                  </a:cubicBezTo>
                  <a:cubicBezTo>
                    <a:pt x="655320" y="342900"/>
                    <a:pt x="675640" y="208280"/>
                    <a:pt x="685800" y="162560"/>
                  </a:cubicBezTo>
                  <a:cubicBezTo>
                    <a:pt x="689610" y="146050"/>
                    <a:pt x="689610" y="138430"/>
                    <a:pt x="697230" y="128270"/>
                  </a:cubicBezTo>
                  <a:cubicBezTo>
                    <a:pt x="706120" y="115570"/>
                    <a:pt x="723900" y="100330"/>
                    <a:pt x="741680" y="96520"/>
                  </a:cubicBezTo>
                  <a:cubicBezTo>
                    <a:pt x="760730" y="92710"/>
                    <a:pt x="795020" y="97790"/>
                    <a:pt x="810260" y="111760"/>
                  </a:cubicBezTo>
                  <a:cubicBezTo>
                    <a:pt x="826770" y="125730"/>
                    <a:pt x="834390" y="146050"/>
                    <a:pt x="836930" y="177800"/>
                  </a:cubicBezTo>
                  <a:cubicBezTo>
                    <a:pt x="843280" y="257810"/>
                    <a:pt x="770890" y="548640"/>
                    <a:pt x="734060" y="610870"/>
                  </a:cubicBezTo>
                  <a:cubicBezTo>
                    <a:pt x="721360" y="632460"/>
                    <a:pt x="709930" y="640080"/>
                    <a:pt x="694690" y="646430"/>
                  </a:cubicBezTo>
                  <a:cubicBezTo>
                    <a:pt x="679450" y="652780"/>
                    <a:pt x="656590" y="651510"/>
                    <a:pt x="641350" y="647700"/>
                  </a:cubicBezTo>
                  <a:cubicBezTo>
                    <a:pt x="628650" y="643890"/>
                    <a:pt x="618490" y="638810"/>
                    <a:pt x="610870" y="628650"/>
                  </a:cubicBezTo>
                  <a:cubicBezTo>
                    <a:pt x="600710" y="617220"/>
                    <a:pt x="596900" y="604520"/>
                    <a:pt x="591820" y="579120"/>
                  </a:cubicBezTo>
                  <a:cubicBezTo>
                    <a:pt x="579120" y="513080"/>
                    <a:pt x="571500" y="276860"/>
                    <a:pt x="591820" y="208280"/>
                  </a:cubicBezTo>
                  <a:cubicBezTo>
                    <a:pt x="600710" y="177800"/>
                    <a:pt x="614680" y="160020"/>
                    <a:pt x="631190" y="148590"/>
                  </a:cubicBezTo>
                  <a:cubicBezTo>
                    <a:pt x="646430" y="139700"/>
                    <a:pt x="669290" y="138430"/>
                    <a:pt x="684530" y="140970"/>
                  </a:cubicBezTo>
                  <a:cubicBezTo>
                    <a:pt x="697230" y="143510"/>
                    <a:pt x="708660" y="148590"/>
                    <a:pt x="717550" y="157480"/>
                  </a:cubicBezTo>
                  <a:cubicBezTo>
                    <a:pt x="728980" y="167640"/>
                    <a:pt x="742950" y="184150"/>
                    <a:pt x="744220" y="204470"/>
                  </a:cubicBezTo>
                  <a:cubicBezTo>
                    <a:pt x="746760" y="238760"/>
                    <a:pt x="718820" y="295910"/>
                    <a:pt x="692150" y="347980"/>
                  </a:cubicBezTo>
                  <a:cubicBezTo>
                    <a:pt x="655320" y="419100"/>
                    <a:pt x="576580" y="554990"/>
                    <a:pt x="532130" y="585470"/>
                  </a:cubicBezTo>
                  <a:cubicBezTo>
                    <a:pt x="513080" y="599440"/>
                    <a:pt x="495300" y="600710"/>
                    <a:pt x="478790" y="598170"/>
                  </a:cubicBezTo>
                  <a:cubicBezTo>
                    <a:pt x="462280" y="595630"/>
                    <a:pt x="441960" y="586740"/>
                    <a:pt x="430530" y="572770"/>
                  </a:cubicBezTo>
                  <a:cubicBezTo>
                    <a:pt x="417830" y="556260"/>
                    <a:pt x="411480" y="532130"/>
                    <a:pt x="414020" y="502920"/>
                  </a:cubicBezTo>
                  <a:cubicBezTo>
                    <a:pt x="419100" y="445770"/>
                    <a:pt x="490220" y="307340"/>
                    <a:pt x="521970" y="262890"/>
                  </a:cubicBezTo>
                  <a:cubicBezTo>
                    <a:pt x="535940" y="242570"/>
                    <a:pt x="544830" y="229870"/>
                    <a:pt x="562610" y="223520"/>
                  </a:cubicBezTo>
                  <a:cubicBezTo>
                    <a:pt x="581660" y="215900"/>
                    <a:pt x="617220" y="218440"/>
                    <a:pt x="635000" y="228600"/>
                  </a:cubicBezTo>
                  <a:cubicBezTo>
                    <a:pt x="650240" y="237490"/>
                    <a:pt x="662940" y="256540"/>
                    <a:pt x="668020" y="273050"/>
                  </a:cubicBezTo>
                  <a:cubicBezTo>
                    <a:pt x="673100" y="289560"/>
                    <a:pt x="660400" y="306070"/>
                    <a:pt x="664210" y="327660"/>
                  </a:cubicBezTo>
                  <a:cubicBezTo>
                    <a:pt x="671830" y="363220"/>
                    <a:pt x="712470" y="411480"/>
                    <a:pt x="732790" y="463550"/>
                  </a:cubicBezTo>
                  <a:cubicBezTo>
                    <a:pt x="758190" y="525780"/>
                    <a:pt x="796290" y="631190"/>
                    <a:pt x="798830" y="679450"/>
                  </a:cubicBezTo>
                  <a:cubicBezTo>
                    <a:pt x="800100" y="703580"/>
                    <a:pt x="796290" y="718820"/>
                    <a:pt x="788670" y="732790"/>
                  </a:cubicBezTo>
                  <a:cubicBezTo>
                    <a:pt x="782320" y="744220"/>
                    <a:pt x="774700" y="753110"/>
                    <a:pt x="763270" y="758190"/>
                  </a:cubicBezTo>
                  <a:cubicBezTo>
                    <a:pt x="746760" y="765810"/>
                    <a:pt x="709930" y="770890"/>
                    <a:pt x="690880" y="763270"/>
                  </a:cubicBezTo>
                  <a:cubicBezTo>
                    <a:pt x="674370" y="756920"/>
                    <a:pt x="656590" y="741680"/>
                    <a:pt x="652780" y="723900"/>
                  </a:cubicBezTo>
                  <a:cubicBezTo>
                    <a:pt x="647700" y="695960"/>
                    <a:pt x="674370" y="657860"/>
                    <a:pt x="703580" y="607060"/>
                  </a:cubicBezTo>
                  <a:cubicBezTo>
                    <a:pt x="770890" y="492760"/>
                    <a:pt x="1019810" y="151130"/>
                    <a:pt x="1097280" y="83820"/>
                  </a:cubicBezTo>
                  <a:cubicBezTo>
                    <a:pt x="1121410" y="62230"/>
                    <a:pt x="1136650" y="53340"/>
                    <a:pt x="1154430" y="52070"/>
                  </a:cubicBezTo>
                  <a:cubicBezTo>
                    <a:pt x="1169670" y="50800"/>
                    <a:pt x="1188720" y="58420"/>
                    <a:pt x="1200150" y="68580"/>
                  </a:cubicBezTo>
                  <a:cubicBezTo>
                    <a:pt x="1211580" y="78740"/>
                    <a:pt x="1221740" y="96520"/>
                    <a:pt x="1224280" y="111760"/>
                  </a:cubicBezTo>
                  <a:cubicBezTo>
                    <a:pt x="1226820" y="127000"/>
                    <a:pt x="1212850" y="142240"/>
                    <a:pt x="1214120" y="160020"/>
                  </a:cubicBezTo>
                  <a:cubicBezTo>
                    <a:pt x="1215390" y="182880"/>
                    <a:pt x="1233170" y="208280"/>
                    <a:pt x="1239520" y="236220"/>
                  </a:cubicBezTo>
                  <a:cubicBezTo>
                    <a:pt x="1247140" y="270510"/>
                    <a:pt x="1252220" y="316230"/>
                    <a:pt x="1250950" y="350520"/>
                  </a:cubicBezTo>
                  <a:cubicBezTo>
                    <a:pt x="1249680" y="379730"/>
                    <a:pt x="1250950" y="412750"/>
                    <a:pt x="1238250" y="431800"/>
                  </a:cubicBezTo>
                  <a:cubicBezTo>
                    <a:pt x="1228090" y="447040"/>
                    <a:pt x="1210310" y="455930"/>
                    <a:pt x="1193800" y="459740"/>
                  </a:cubicBezTo>
                  <a:cubicBezTo>
                    <a:pt x="1177290" y="463550"/>
                    <a:pt x="1155700" y="457200"/>
                    <a:pt x="1141730" y="450850"/>
                  </a:cubicBezTo>
                  <a:cubicBezTo>
                    <a:pt x="1130300" y="445770"/>
                    <a:pt x="1123950" y="439420"/>
                    <a:pt x="1116330" y="426720"/>
                  </a:cubicBezTo>
                  <a:cubicBezTo>
                    <a:pt x="1102360" y="405130"/>
                    <a:pt x="1088390" y="361950"/>
                    <a:pt x="1076960" y="321310"/>
                  </a:cubicBezTo>
                  <a:cubicBezTo>
                    <a:pt x="1060450" y="266700"/>
                    <a:pt x="1031240" y="171450"/>
                    <a:pt x="1035050" y="128270"/>
                  </a:cubicBezTo>
                  <a:cubicBezTo>
                    <a:pt x="1037590" y="105410"/>
                    <a:pt x="1043940" y="91440"/>
                    <a:pt x="1055370" y="78740"/>
                  </a:cubicBezTo>
                  <a:cubicBezTo>
                    <a:pt x="1066800" y="66040"/>
                    <a:pt x="1087120" y="55880"/>
                    <a:pt x="1103630" y="54610"/>
                  </a:cubicBezTo>
                  <a:cubicBezTo>
                    <a:pt x="1120140" y="53340"/>
                    <a:pt x="1141730" y="58420"/>
                    <a:pt x="1155700" y="68580"/>
                  </a:cubicBezTo>
                  <a:cubicBezTo>
                    <a:pt x="1169670" y="78740"/>
                    <a:pt x="1183640" y="93980"/>
                    <a:pt x="1186180" y="114300"/>
                  </a:cubicBezTo>
                  <a:cubicBezTo>
                    <a:pt x="1189990" y="149860"/>
                    <a:pt x="1151890" y="217170"/>
                    <a:pt x="1126490" y="270510"/>
                  </a:cubicBezTo>
                  <a:cubicBezTo>
                    <a:pt x="1098550" y="330200"/>
                    <a:pt x="1056640" y="405130"/>
                    <a:pt x="1023620" y="455930"/>
                  </a:cubicBezTo>
                  <a:cubicBezTo>
                    <a:pt x="998220" y="494030"/>
                    <a:pt x="975360" y="538480"/>
                    <a:pt x="949960" y="551180"/>
                  </a:cubicBezTo>
                  <a:cubicBezTo>
                    <a:pt x="932180" y="560070"/>
                    <a:pt x="913130" y="558800"/>
                    <a:pt x="896620" y="552450"/>
                  </a:cubicBezTo>
                  <a:cubicBezTo>
                    <a:pt x="878840" y="544830"/>
                    <a:pt x="857250" y="528320"/>
                    <a:pt x="849630" y="501650"/>
                  </a:cubicBezTo>
                  <a:cubicBezTo>
                    <a:pt x="833120" y="440690"/>
                    <a:pt x="899160" y="209550"/>
                    <a:pt x="924560" y="161290"/>
                  </a:cubicBezTo>
                  <a:cubicBezTo>
                    <a:pt x="933450" y="146050"/>
                    <a:pt x="938530" y="140970"/>
                    <a:pt x="949960" y="134620"/>
                  </a:cubicBezTo>
                  <a:cubicBezTo>
                    <a:pt x="963930" y="127000"/>
                    <a:pt x="985520" y="121920"/>
                    <a:pt x="1002030" y="124460"/>
                  </a:cubicBezTo>
                  <a:cubicBezTo>
                    <a:pt x="1018540" y="127000"/>
                    <a:pt x="1038860" y="138430"/>
                    <a:pt x="1049020" y="149860"/>
                  </a:cubicBezTo>
                  <a:cubicBezTo>
                    <a:pt x="1057910" y="158750"/>
                    <a:pt x="1060450" y="166370"/>
                    <a:pt x="1064260" y="182880"/>
                  </a:cubicBezTo>
                  <a:cubicBezTo>
                    <a:pt x="1073150" y="228600"/>
                    <a:pt x="1051560" y="382270"/>
                    <a:pt x="1054100" y="453390"/>
                  </a:cubicBezTo>
                  <a:cubicBezTo>
                    <a:pt x="1056640" y="499110"/>
                    <a:pt x="1073150" y="538480"/>
                    <a:pt x="1068070" y="567690"/>
                  </a:cubicBezTo>
                  <a:cubicBezTo>
                    <a:pt x="1064260" y="586740"/>
                    <a:pt x="1054100" y="603250"/>
                    <a:pt x="1042670" y="613410"/>
                  </a:cubicBezTo>
                  <a:cubicBezTo>
                    <a:pt x="1033780" y="622300"/>
                    <a:pt x="1021080" y="627380"/>
                    <a:pt x="1009650" y="629920"/>
                  </a:cubicBezTo>
                  <a:cubicBezTo>
                    <a:pt x="998220" y="632460"/>
                    <a:pt x="985520" y="632460"/>
                    <a:pt x="974090" y="628650"/>
                  </a:cubicBezTo>
                  <a:cubicBezTo>
                    <a:pt x="960120" y="623570"/>
                    <a:pt x="939800" y="609600"/>
                    <a:pt x="930910" y="596900"/>
                  </a:cubicBezTo>
                  <a:cubicBezTo>
                    <a:pt x="923290" y="586740"/>
                    <a:pt x="919480" y="580390"/>
                    <a:pt x="919480" y="562610"/>
                  </a:cubicBezTo>
                  <a:cubicBezTo>
                    <a:pt x="918210" y="513080"/>
                    <a:pt x="969010" y="323850"/>
                    <a:pt x="994410" y="270510"/>
                  </a:cubicBezTo>
                  <a:cubicBezTo>
                    <a:pt x="1005840" y="247650"/>
                    <a:pt x="1014730" y="236220"/>
                    <a:pt x="1027430" y="227330"/>
                  </a:cubicBezTo>
                  <a:cubicBezTo>
                    <a:pt x="1037590" y="219710"/>
                    <a:pt x="1050290" y="215900"/>
                    <a:pt x="1062990" y="215900"/>
                  </a:cubicBezTo>
                  <a:cubicBezTo>
                    <a:pt x="1078230" y="215900"/>
                    <a:pt x="1101090" y="220980"/>
                    <a:pt x="1115060" y="231140"/>
                  </a:cubicBezTo>
                  <a:cubicBezTo>
                    <a:pt x="1129030" y="241300"/>
                    <a:pt x="1137920" y="257810"/>
                    <a:pt x="1144270" y="278130"/>
                  </a:cubicBezTo>
                  <a:cubicBezTo>
                    <a:pt x="1153160" y="307340"/>
                    <a:pt x="1164590" y="375920"/>
                    <a:pt x="1150620" y="392430"/>
                  </a:cubicBezTo>
                  <a:cubicBezTo>
                    <a:pt x="1141730" y="402590"/>
                    <a:pt x="1103630" y="394970"/>
                    <a:pt x="1103630" y="397510"/>
                  </a:cubicBezTo>
                  <a:cubicBezTo>
                    <a:pt x="1103630" y="401320"/>
                    <a:pt x="1144270" y="401320"/>
                    <a:pt x="1158240" y="411480"/>
                  </a:cubicBezTo>
                  <a:cubicBezTo>
                    <a:pt x="1172210" y="421640"/>
                    <a:pt x="1186180" y="440690"/>
                    <a:pt x="1189990" y="458470"/>
                  </a:cubicBezTo>
                  <a:cubicBezTo>
                    <a:pt x="1193800" y="474980"/>
                    <a:pt x="1192530" y="499110"/>
                    <a:pt x="1183640" y="514350"/>
                  </a:cubicBezTo>
                  <a:cubicBezTo>
                    <a:pt x="1172210" y="532130"/>
                    <a:pt x="1123950" y="558800"/>
                    <a:pt x="1121410" y="556260"/>
                  </a:cubicBezTo>
                  <a:cubicBezTo>
                    <a:pt x="1118870" y="552450"/>
                    <a:pt x="1178560" y="466090"/>
                    <a:pt x="1192530" y="471170"/>
                  </a:cubicBezTo>
                  <a:cubicBezTo>
                    <a:pt x="1207770" y="476250"/>
                    <a:pt x="1206500" y="571500"/>
                    <a:pt x="1202690" y="607060"/>
                  </a:cubicBezTo>
                  <a:cubicBezTo>
                    <a:pt x="1200150" y="629920"/>
                    <a:pt x="1197610" y="647700"/>
                    <a:pt x="1187450" y="662940"/>
                  </a:cubicBezTo>
                  <a:cubicBezTo>
                    <a:pt x="1177290" y="676910"/>
                    <a:pt x="1155700" y="689610"/>
                    <a:pt x="1139190" y="694690"/>
                  </a:cubicBezTo>
                  <a:cubicBezTo>
                    <a:pt x="1126490" y="698500"/>
                    <a:pt x="1112520" y="697230"/>
                    <a:pt x="1099820" y="693420"/>
                  </a:cubicBezTo>
                  <a:cubicBezTo>
                    <a:pt x="1084580" y="688340"/>
                    <a:pt x="1062990" y="673100"/>
                    <a:pt x="1052830" y="660400"/>
                  </a:cubicBezTo>
                  <a:cubicBezTo>
                    <a:pt x="1045210" y="648970"/>
                    <a:pt x="1041400" y="638810"/>
                    <a:pt x="1040130" y="623570"/>
                  </a:cubicBezTo>
                  <a:cubicBezTo>
                    <a:pt x="1038860" y="601980"/>
                    <a:pt x="1042670" y="566420"/>
                    <a:pt x="1056640" y="544830"/>
                  </a:cubicBezTo>
                  <a:cubicBezTo>
                    <a:pt x="1070610" y="521970"/>
                    <a:pt x="1108710" y="509270"/>
                    <a:pt x="1122680" y="491490"/>
                  </a:cubicBezTo>
                  <a:cubicBezTo>
                    <a:pt x="1132840" y="478790"/>
                    <a:pt x="1131570" y="461010"/>
                    <a:pt x="1141730" y="454660"/>
                  </a:cubicBezTo>
                  <a:cubicBezTo>
                    <a:pt x="1151890" y="448310"/>
                    <a:pt x="1170940" y="450850"/>
                    <a:pt x="1183640" y="453390"/>
                  </a:cubicBezTo>
                  <a:cubicBezTo>
                    <a:pt x="1196340" y="455930"/>
                    <a:pt x="1209040" y="463550"/>
                    <a:pt x="1219200" y="472440"/>
                  </a:cubicBezTo>
                  <a:cubicBezTo>
                    <a:pt x="1229360" y="481330"/>
                    <a:pt x="1238250" y="492760"/>
                    <a:pt x="1243330" y="506730"/>
                  </a:cubicBezTo>
                  <a:cubicBezTo>
                    <a:pt x="1248410" y="523240"/>
                    <a:pt x="1249680" y="549910"/>
                    <a:pt x="1244600" y="566420"/>
                  </a:cubicBezTo>
                  <a:cubicBezTo>
                    <a:pt x="1240790" y="580390"/>
                    <a:pt x="1231900" y="591820"/>
                    <a:pt x="1221740" y="600710"/>
                  </a:cubicBezTo>
                  <a:cubicBezTo>
                    <a:pt x="1211580" y="609600"/>
                    <a:pt x="1201420" y="618490"/>
                    <a:pt x="1184910" y="621030"/>
                  </a:cubicBezTo>
                  <a:cubicBezTo>
                    <a:pt x="1153160" y="624840"/>
                    <a:pt x="1070610" y="607060"/>
                    <a:pt x="1041400" y="588010"/>
                  </a:cubicBezTo>
                  <a:cubicBezTo>
                    <a:pt x="1023620" y="576580"/>
                    <a:pt x="1013460" y="561340"/>
                    <a:pt x="1007110" y="544830"/>
                  </a:cubicBezTo>
                  <a:cubicBezTo>
                    <a:pt x="1000760" y="528320"/>
                    <a:pt x="1000760" y="506730"/>
                    <a:pt x="1005840" y="490220"/>
                  </a:cubicBezTo>
                  <a:cubicBezTo>
                    <a:pt x="1010920" y="473710"/>
                    <a:pt x="1023620" y="455930"/>
                    <a:pt x="1037590" y="445770"/>
                  </a:cubicBezTo>
                  <a:cubicBezTo>
                    <a:pt x="1051560" y="435610"/>
                    <a:pt x="1071880" y="427990"/>
                    <a:pt x="1089660" y="429260"/>
                  </a:cubicBezTo>
                  <a:cubicBezTo>
                    <a:pt x="1111250" y="431800"/>
                    <a:pt x="1146810" y="448310"/>
                    <a:pt x="1159510" y="468630"/>
                  </a:cubicBezTo>
                  <a:cubicBezTo>
                    <a:pt x="1172210" y="488950"/>
                    <a:pt x="1173480" y="527050"/>
                    <a:pt x="1167130" y="548640"/>
                  </a:cubicBezTo>
                  <a:cubicBezTo>
                    <a:pt x="1160780" y="566420"/>
                    <a:pt x="1143000" y="582930"/>
                    <a:pt x="1130300" y="590550"/>
                  </a:cubicBezTo>
                  <a:cubicBezTo>
                    <a:pt x="1121410" y="596900"/>
                    <a:pt x="1115060" y="599440"/>
                    <a:pt x="1103630" y="599440"/>
                  </a:cubicBezTo>
                  <a:cubicBezTo>
                    <a:pt x="1084580" y="599440"/>
                    <a:pt x="1043940" y="590550"/>
                    <a:pt x="1027430" y="576580"/>
                  </a:cubicBezTo>
                  <a:cubicBezTo>
                    <a:pt x="1013460" y="565150"/>
                    <a:pt x="1004570" y="544830"/>
                    <a:pt x="1002030" y="527050"/>
                  </a:cubicBezTo>
                  <a:cubicBezTo>
                    <a:pt x="999490" y="510540"/>
                    <a:pt x="1002030" y="488950"/>
                    <a:pt x="1012190" y="473710"/>
                  </a:cubicBezTo>
                  <a:cubicBezTo>
                    <a:pt x="1024890" y="454660"/>
                    <a:pt x="1052830" y="433070"/>
                    <a:pt x="1080770" y="429260"/>
                  </a:cubicBezTo>
                  <a:cubicBezTo>
                    <a:pt x="1117600" y="424180"/>
                    <a:pt x="1192530" y="449580"/>
                    <a:pt x="1219200" y="472440"/>
                  </a:cubicBezTo>
                  <a:cubicBezTo>
                    <a:pt x="1236980" y="486410"/>
                    <a:pt x="1245870" y="506730"/>
                    <a:pt x="1248410" y="525780"/>
                  </a:cubicBezTo>
                  <a:cubicBezTo>
                    <a:pt x="1250950" y="544830"/>
                    <a:pt x="1244600" y="568960"/>
                    <a:pt x="1234440" y="585470"/>
                  </a:cubicBezTo>
                  <a:cubicBezTo>
                    <a:pt x="1224280" y="600710"/>
                    <a:pt x="1205230" y="613410"/>
                    <a:pt x="1184910" y="621030"/>
                  </a:cubicBezTo>
                  <a:cubicBezTo>
                    <a:pt x="1159510" y="629920"/>
                    <a:pt x="1123950" y="631190"/>
                    <a:pt x="1093470" y="627380"/>
                  </a:cubicBezTo>
                  <a:cubicBezTo>
                    <a:pt x="1060450" y="623570"/>
                    <a:pt x="1013460" y="614680"/>
                    <a:pt x="991870" y="593090"/>
                  </a:cubicBezTo>
                  <a:cubicBezTo>
                    <a:pt x="971550" y="572770"/>
                    <a:pt x="958850" y="534670"/>
                    <a:pt x="962660" y="505460"/>
                  </a:cubicBezTo>
                  <a:cubicBezTo>
                    <a:pt x="966470" y="471170"/>
                    <a:pt x="1000760" y="421640"/>
                    <a:pt x="1029970" y="402590"/>
                  </a:cubicBezTo>
                  <a:cubicBezTo>
                    <a:pt x="1055370" y="386080"/>
                    <a:pt x="1090930" y="382270"/>
                    <a:pt x="1118870" y="388620"/>
                  </a:cubicBezTo>
                  <a:cubicBezTo>
                    <a:pt x="1146810" y="394970"/>
                    <a:pt x="1179830" y="417830"/>
                    <a:pt x="1197610" y="440690"/>
                  </a:cubicBezTo>
                  <a:cubicBezTo>
                    <a:pt x="1214120" y="462280"/>
                    <a:pt x="1224280" y="492760"/>
                    <a:pt x="1225550" y="523240"/>
                  </a:cubicBezTo>
                  <a:cubicBezTo>
                    <a:pt x="1226820" y="560070"/>
                    <a:pt x="1209040" y="619760"/>
                    <a:pt x="1196340" y="646430"/>
                  </a:cubicBezTo>
                  <a:cubicBezTo>
                    <a:pt x="1189990" y="660400"/>
                    <a:pt x="1183640" y="669290"/>
                    <a:pt x="1173480" y="676910"/>
                  </a:cubicBezTo>
                  <a:cubicBezTo>
                    <a:pt x="1159510" y="687070"/>
                    <a:pt x="1137920" y="698500"/>
                    <a:pt x="1118870" y="697230"/>
                  </a:cubicBezTo>
                  <a:cubicBezTo>
                    <a:pt x="1097280" y="695960"/>
                    <a:pt x="1066800" y="681990"/>
                    <a:pt x="1052830" y="660400"/>
                  </a:cubicBezTo>
                  <a:cubicBezTo>
                    <a:pt x="1031240" y="628650"/>
                    <a:pt x="1024890" y="546100"/>
                    <a:pt x="1036320" y="500380"/>
                  </a:cubicBezTo>
                  <a:cubicBezTo>
                    <a:pt x="1046480" y="459740"/>
                    <a:pt x="1078230" y="407670"/>
                    <a:pt x="1103630" y="397510"/>
                  </a:cubicBezTo>
                  <a:cubicBezTo>
                    <a:pt x="1120140" y="391160"/>
                    <a:pt x="1144270" y="400050"/>
                    <a:pt x="1158240" y="411480"/>
                  </a:cubicBezTo>
                  <a:cubicBezTo>
                    <a:pt x="1174750" y="424180"/>
                    <a:pt x="1191260" y="457200"/>
                    <a:pt x="1192530" y="477520"/>
                  </a:cubicBezTo>
                  <a:cubicBezTo>
                    <a:pt x="1193800" y="495300"/>
                    <a:pt x="1183640" y="516890"/>
                    <a:pt x="1172210" y="529590"/>
                  </a:cubicBezTo>
                  <a:cubicBezTo>
                    <a:pt x="1160780" y="542290"/>
                    <a:pt x="1137920" y="553720"/>
                    <a:pt x="1121410" y="556260"/>
                  </a:cubicBezTo>
                  <a:cubicBezTo>
                    <a:pt x="1106170" y="557530"/>
                    <a:pt x="1093470" y="553720"/>
                    <a:pt x="1078230" y="546100"/>
                  </a:cubicBezTo>
                  <a:cubicBezTo>
                    <a:pt x="1059180" y="537210"/>
                    <a:pt x="1032510" y="519430"/>
                    <a:pt x="1018540" y="497840"/>
                  </a:cubicBezTo>
                  <a:cubicBezTo>
                    <a:pt x="1002030" y="471170"/>
                    <a:pt x="998220" y="430530"/>
                    <a:pt x="994410" y="393700"/>
                  </a:cubicBezTo>
                  <a:cubicBezTo>
                    <a:pt x="989330" y="354330"/>
                    <a:pt x="984250" y="299720"/>
                    <a:pt x="994410" y="270510"/>
                  </a:cubicBezTo>
                  <a:cubicBezTo>
                    <a:pt x="1000760" y="251460"/>
                    <a:pt x="1014730" y="236220"/>
                    <a:pt x="1027430" y="227330"/>
                  </a:cubicBezTo>
                  <a:cubicBezTo>
                    <a:pt x="1037590" y="219710"/>
                    <a:pt x="1050290" y="215900"/>
                    <a:pt x="1062990" y="215900"/>
                  </a:cubicBezTo>
                  <a:cubicBezTo>
                    <a:pt x="1078230" y="215900"/>
                    <a:pt x="1101090" y="219710"/>
                    <a:pt x="1115060" y="231140"/>
                  </a:cubicBezTo>
                  <a:cubicBezTo>
                    <a:pt x="1130300" y="243840"/>
                    <a:pt x="1143000" y="265430"/>
                    <a:pt x="1145540" y="295910"/>
                  </a:cubicBezTo>
                  <a:cubicBezTo>
                    <a:pt x="1150620" y="356870"/>
                    <a:pt x="1097280" y="532130"/>
                    <a:pt x="1062990" y="584200"/>
                  </a:cubicBezTo>
                  <a:cubicBezTo>
                    <a:pt x="1046480" y="609600"/>
                    <a:pt x="1026160" y="623570"/>
                    <a:pt x="1009650" y="629920"/>
                  </a:cubicBezTo>
                  <a:cubicBezTo>
                    <a:pt x="996950" y="633730"/>
                    <a:pt x="985520" y="632460"/>
                    <a:pt x="974090" y="628650"/>
                  </a:cubicBezTo>
                  <a:cubicBezTo>
                    <a:pt x="960120" y="623570"/>
                    <a:pt x="942340" y="614680"/>
                    <a:pt x="930910" y="596900"/>
                  </a:cubicBezTo>
                  <a:cubicBezTo>
                    <a:pt x="913130" y="566420"/>
                    <a:pt x="910590" y="502920"/>
                    <a:pt x="906780" y="445770"/>
                  </a:cubicBezTo>
                  <a:cubicBezTo>
                    <a:pt x="902970" y="369570"/>
                    <a:pt x="900430" y="227330"/>
                    <a:pt x="918210" y="177800"/>
                  </a:cubicBezTo>
                  <a:cubicBezTo>
                    <a:pt x="925830" y="154940"/>
                    <a:pt x="935990" y="143510"/>
                    <a:pt x="949960" y="134620"/>
                  </a:cubicBezTo>
                  <a:cubicBezTo>
                    <a:pt x="963930" y="125730"/>
                    <a:pt x="985520" y="121920"/>
                    <a:pt x="1002030" y="124460"/>
                  </a:cubicBezTo>
                  <a:cubicBezTo>
                    <a:pt x="1018540" y="127000"/>
                    <a:pt x="1038860" y="137160"/>
                    <a:pt x="1049020" y="149860"/>
                  </a:cubicBezTo>
                  <a:cubicBezTo>
                    <a:pt x="1060450" y="162560"/>
                    <a:pt x="1065530" y="176530"/>
                    <a:pt x="1066800" y="200660"/>
                  </a:cubicBezTo>
                  <a:cubicBezTo>
                    <a:pt x="1069340" y="260350"/>
                    <a:pt x="1018540" y="462280"/>
                    <a:pt x="988060" y="514350"/>
                  </a:cubicBezTo>
                  <a:cubicBezTo>
                    <a:pt x="975360" y="534670"/>
                    <a:pt x="963930" y="544830"/>
                    <a:pt x="949960" y="551180"/>
                  </a:cubicBezTo>
                  <a:cubicBezTo>
                    <a:pt x="938530" y="556260"/>
                    <a:pt x="927100" y="558800"/>
                    <a:pt x="914400" y="556260"/>
                  </a:cubicBezTo>
                  <a:cubicBezTo>
                    <a:pt x="899160" y="553720"/>
                    <a:pt x="877570" y="542290"/>
                    <a:pt x="866140" y="532130"/>
                  </a:cubicBezTo>
                  <a:cubicBezTo>
                    <a:pt x="857250" y="523240"/>
                    <a:pt x="852170" y="513080"/>
                    <a:pt x="849630" y="501650"/>
                  </a:cubicBezTo>
                  <a:cubicBezTo>
                    <a:pt x="847090" y="486410"/>
                    <a:pt x="847090" y="471170"/>
                    <a:pt x="854710" y="448310"/>
                  </a:cubicBezTo>
                  <a:cubicBezTo>
                    <a:pt x="871220" y="396240"/>
                    <a:pt x="952500" y="261620"/>
                    <a:pt x="988060" y="208280"/>
                  </a:cubicBezTo>
                  <a:cubicBezTo>
                    <a:pt x="1007110" y="180340"/>
                    <a:pt x="1028700" y="167640"/>
                    <a:pt x="1037590" y="146050"/>
                  </a:cubicBezTo>
                  <a:cubicBezTo>
                    <a:pt x="1045210" y="128270"/>
                    <a:pt x="1036320" y="107950"/>
                    <a:pt x="1045210" y="92710"/>
                  </a:cubicBezTo>
                  <a:cubicBezTo>
                    <a:pt x="1055370" y="76200"/>
                    <a:pt x="1084580" y="57150"/>
                    <a:pt x="1103630" y="54610"/>
                  </a:cubicBezTo>
                  <a:cubicBezTo>
                    <a:pt x="1121410" y="52070"/>
                    <a:pt x="1141730" y="58420"/>
                    <a:pt x="1155700" y="68580"/>
                  </a:cubicBezTo>
                  <a:cubicBezTo>
                    <a:pt x="1169670" y="78740"/>
                    <a:pt x="1176020" y="91440"/>
                    <a:pt x="1186180" y="114300"/>
                  </a:cubicBezTo>
                  <a:cubicBezTo>
                    <a:pt x="1209040" y="165100"/>
                    <a:pt x="1253490" y="327660"/>
                    <a:pt x="1252220" y="381000"/>
                  </a:cubicBezTo>
                  <a:cubicBezTo>
                    <a:pt x="1252220" y="405130"/>
                    <a:pt x="1248410" y="419100"/>
                    <a:pt x="1238250" y="431800"/>
                  </a:cubicBezTo>
                  <a:cubicBezTo>
                    <a:pt x="1228090" y="444500"/>
                    <a:pt x="1207770" y="455930"/>
                    <a:pt x="1193800" y="459740"/>
                  </a:cubicBezTo>
                  <a:cubicBezTo>
                    <a:pt x="1182370" y="463550"/>
                    <a:pt x="1169670" y="463550"/>
                    <a:pt x="1158240" y="458470"/>
                  </a:cubicBezTo>
                  <a:cubicBezTo>
                    <a:pt x="1141730" y="450850"/>
                    <a:pt x="1120140" y="436880"/>
                    <a:pt x="1108710" y="410210"/>
                  </a:cubicBezTo>
                  <a:cubicBezTo>
                    <a:pt x="1083310" y="351790"/>
                    <a:pt x="1069340" y="133350"/>
                    <a:pt x="1097280" y="83820"/>
                  </a:cubicBezTo>
                  <a:cubicBezTo>
                    <a:pt x="1109980" y="60960"/>
                    <a:pt x="1135380" y="52070"/>
                    <a:pt x="1154430" y="52070"/>
                  </a:cubicBezTo>
                  <a:cubicBezTo>
                    <a:pt x="1173480" y="52070"/>
                    <a:pt x="1200150" y="68580"/>
                    <a:pt x="1211580" y="81280"/>
                  </a:cubicBezTo>
                  <a:cubicBezTo>
                    <a:pt x="1219200" y="90170"/>
                    <a:pt x="1223010" y="100330"/>
                    <a:pt x="1224280" y="111760"/>
                  </a:cubicBezTo>
                  <a:cubicBezTo>
                    <a:pt x="1225550" y="125730"/>
                    <a:pt x="1224280" y="137160"/>
                    <a:pt x="1214120" y="160020"/>
                  </a:cubicBezTo>
                  <a:cubicBezTo>
                    <a:pt x="1181100" y="236220"/>
                    <a:pt x="972820" y="542290"/>
                    <a:pt x="889000" y="613410"/>
                  </a:cubicBezTo>
                  <a:cubicBezTo>
                    <a:pt x="852170" y="645160"/>
                    <a:pt x="806450" y="640080"/>
                    <a:pt x="793750" y="661670"/>
                  </a:cubicBezTo>
                  <a:cubicBezTo>
                    <a:pt x="784860" y="676910"/>
                    <a:pt x="801370" y="698500"/>
                    <a:pt x="796290" y="715010"/>
                  </a:cubicBezTo>
                  <a:cubicBezTo>
                    <a:pt x="791210" y="731520"/>
                    <a:pt x="778510" y="749300"/>
                    <a:pt x="763270" y="758190"/>
                  </a:cubicBezTo>
                  <a:cubicBezTo>
                    <a:pt x="745490" y="768350"/>
                    <a:pt x="709930" y="770890"/>
                    <a:pt x="690880" y="763270"/>
                  </a:cubicBezTo>
                  <a:cubicBezTo>
                    <a:pt x="674370" y="756920"/>
                    <a:pt x="665480" y="746760"/>
                    <a:pt x="652780" y="723900"/>
                  </a:cubicBezTo>
                  <a:cubicBezTo>
                    <a:pt x="613410" y="656590"/>
                    <a:pt x="504190" y="330200"/>
                    <a:pt x="521970" y="262890"/>
                  </a:cubicBezTo>
                  <a:cubicBezTo>
                    <a:pt x="528320" y="240030"/>
                    <a:pt x="544830" y="229870"/>
                    <a:pt x="562610" y="223520"/>
                  </a:cubicBezTo>
                  <a:cubicBezTo>
                    <a:pt x="581660" y="215900"/>
                    <a:pt x="618490" y="220980"/>
                    <a:pt x="635000" y="228600"/>
                  </a:cubicBezTo>
                  <a:cubicBezTo>
                    <a:pt x="647700" y="233680"/>
                    <a:pt x="654050" y="243840"/>
                    <a:pt x="660400" y="255270"/>
                  </a:cubicBezTo>
                  <a:cubicBezTo>
                    <a:pt x="668020" y="269240"/>
                    <a:pt x="673100" y="285750"/>
                    <a:pt x="670560" y="309880"/>
                  </a:cubicBezTo>
                  <a:cubicBezTo>
                    <a:pt x="664210" y="363220"/>
                    <a:pt x="595630" y="511810"/>
                    <a:pt x="557530" y="557530"/>
                  </a:cubicBezTo>
                  <a:cubicBezTo>
                    <a:pt x="537210" y="580390"/>
                    <a:pt x="519430" y="595630"/>
                    <a:pt x="497840" y="598170"/>
                  </a:cubicBezTo>
                  <a:cubicBezTo>
                    <a:pt x="476250" y="600710"/>
                    <a:pt x="444500" y="586740"/>
                    <a:pt x="430530" y="572770"/>
                  </a:cubicBezTo>
                  <a:cubicBezTo>
                    <a:pt x="417830" y="560070"/>
                    <a:pt x="412750" y="538480"/>
                    <a:pt x="411480" y="521970"/>
                  </a:cubicBezTo>
                  <a:cubicBezTo>
                    <a:pt x="410210" y="506730"/>
                    <a:pt x="414020" y="497840"/>
                    <a:pt x="422910" y="478790"/>
                  </a:cubicBezTo>
                  <a:cubicBezTo>
                    <a:pt x="441960" y="435610"/>
                    <a:pt x="521970" y="337820"/>
                    <a:pt x="553720" y="280670"/>
                  </a:cubicBezTo>
                  <a:cubicBezTo>
                    <a:pt x="576580" y="240030"/>
                    <a:pt x="588010" y="196850"/>
                    <a:pt x="604520" y="173990"/>
                  </a:cubicBezTo>
                  <a:cubicBezTo>
                    <a:pt x="613410" y="161290"/>
                    <a:pt x="619760" y="153670"/>
                    <a:pt x="631190" y="148590"/>
                  </a:cubicBezTo>
                  <a:cubicBezTo>
                    <a:pt x="645160" y="142240"/>
                    <a:pt x="669290" y="138430"/>
                    <a:pt x="684530" y="140970"/>
                  </a:cubicBezTo>
                  <a:cubicBezTo>
                    <a:pt x="697230" y="143510"/>
                    <a:pt x="708660" y="148590"/>
                    <a:pt x="717550" y="157480"/>
                  </a:cubicBezTo>
                  <a:cubicBezTo>
                    <a:pt x="728980" y="167640"/>
                    <a:pt x="737870" y="180340"/>
                    <a:pt x="744220" y="204470"/>
                  </a:cubicBezTo>
                  <a:cubicBezTo>
                    <a:pt x="760730" y="271780"/>
                    <a:pt x="762000" y="551180"/>
                    <a:pt x="734060" y="610870"/>
                  </a:cubicBezTo>
                  <a:cubicBezTo>
                    <a:pt x="723900" y="632460"/>
                    <a:pt x="709930" y="640080"/>
                    <a:pt x="694690" y="646430"/>
                  </a:cubicBezTo>
                  <a:cubicBezTo>
                    <a:pt x="679450" y="652780"/>
                    <a:pt x="656590" y="651510"/>
                    <a:pt x="641350" y="647700"/>
                  </a:cubicBezTo>
                  <a:cubicBezTo>
                    <a:pt x="628650" y="643890"/>
                    <a:pt x="618490" y="638810"/>
                    <a:pt x="610870" y="628650"/>
                  </a:cubicBezTo>
                  <a:cubicBezTo>
                    <a:pt x="600710" y="617220"/>
                    <a:pt x="593090" y="604520"/>
                    <a:pt x="591820" y="579120"/>
                  </a:cubicBezTo>
                  <a:cubicBezTo>
                    <a:pt x="586740" y="506730"/>
                    <a:pt x="648970" y="214630"/>
                    <a:pt x="689610" y="144780"/>
                  </a:cubicBezTo>
                  <a:cubicBezTo>
                    <a:pt x="706120" y="116840"/>
                    <a:pt x="722630" y="102870"/>
                    <a:pt x="741680" y="96520"/>
                  </a:cubicBezTo>
                  <a:cubicBezTo>
                    <a:pt x="758190" y="91440"/>
                    <a:pt x="779780" y="92710"/>
                    <a:pt x="795020" y="101600"/>
                  </a:cubicBezTo>
                  <a:cubicBezTo>
                    <a:pt x="812800" y="111760"/>
                    <a:pt x="828040" y="129540"/>
                    <a:pt x="835660" y="158750"/>
                  </a:cubicBezTo>
                  <a:cubicBezTo>
                    <a:pt x="853440" y="229870"/>
                    <a:pt x="806450" y="496570"/>
                    <a:pt x="786130" y="552450"/>
                  </a:cubicBezTo>
                  <a:cubicBezTo>
                    <a:pt x="779780" y="568960"/>
                    <a:pt x="775970" y="575310"/>
                    <a:pt x="767080" y="582930"/>
                  </a:cubicBezTo>
                  <a:cubicBezTo>
                    <a:pt x="755650" y="593090"/>
                    <a:pt x="735330" y="601980"/>
                    <a:pt x="718820" y="603250"/>
                  </a:cubicBezTo>
                  <a:cubicBezTo>
                    <a:pt x="702310" y="604520"/>
                    <a:pt x="680720" y="595630"/>
                    <a:pt x="668020" y="586740"/>
                  </a:cubicBezTo>
                  <a:cubicBezTo>
                    <a:pt x="657860" y="579120"/>
                    <a:pt x="650240" y="568960"/>
                    <a:pt x="646430" y="557530"/>
                  </a:cubicBezTo>
                  <a:cubicBezTo>
                    <a:pt x="641350" y="543560"/>
                    <a:pt x="640080" y="528320"/>
                    <a:pt x="643890" y="504190"/>
                  </a:cubicBezTo>
                  <a:cubicBezTo>
                    <a:pt x="651510" y="453390"/>
                    <a:pt x="698500" y="332740"/>
                    <a:pt x="722630" y="266700"/>
                  </a:cubicBezTo>
                  <a:cubicBezTo>
                    <a:pt x="740410" y="219710"/>
                    <a:pt x="751840" y="172720"/>
                    <a:pt x="770890" y="146050"/>
                  </a:cubicBezTo>
                  <a:cubicBezTo>
                    <a:pt x="783590" y="129540"/>
                    <a:pt x="796290" y="118110"/>
                    <a:pt x="811530" y="113030"/>
                  </a:cubicBezTo>
                  <a:cubicBezTo>
                    <a:pt x="826770" y="107950"/>
                    <a:pt x="849630" y="106680"/>
                    <a:pt x="864870" y="114300"/>
                  </a:cubicBezTo>
                  <a:cubicBezTo>
                    <a:pt x="882650" y="123190"/>
                    <a:pt x="900430" y="140970"/>
                    <a:pt x="909320" y="168910"/>
                  </a:cubicBezTo>
                  <a:cubicBezTo>
                    <a:pt x="929640" y="231140"/>
                    <a:pt x="914400" y="443230"/>
                    <a:pt x="894080" y="499110"/>
                  </a:cubicBezTo>
                  <a:cubicBezTo>
                    <a:pt x="886460" y="521970"/>
                    <a:pt x="875030" y="532130"/>
                    <a:pt x="862330" y="541020"/>
                  </a:cubicBezTo>
                  <a:cubicBezTo>
                    <a:pt x="852170" y="548640"/>
                    <a:pt x="840740" y="552450"/>
                    <a:pt x="828040" y="552450"/>
                  </a:cubicBezTo>
                  <a:cubicBezTo>
                    <a:pt x="812800" y="552450"/>
                    <a:pt x="789940" y="546100"/>
                    <a:pt x="777240" y="535940"/>
                  </a:cubicBezTo>
                  <a:cubicBezTo>
                    <a:pt x="764540" y="525780"/>
                    <a:pt x="754380" y="514350"/>
                    <a:pt x="749300" y="491490"/>
                  </a:cubicBezTo>
                  <a:cubicBezTo>
                    <a:pt x="735330" y="429260"/>
                    <a:pt x="760730" y="184150"/>
                    <a:pt x="787400" y="125730"/>
                  </a:cubicBezTo>
                  <a:cubicBezTo>
                    <a:pt x="797560" y="104140"/>
                    <a:pt x="810260" y="95250"/>
                    <a:pt x="822960" y="87630"/>
                  </a:cubicBezTo>
                  <a:cubicBezTo>
                    <a:pt x="833120" y="81280"/>
                    <a:pt x="844550" y="78740"/>
                    <a:pt x="857250" y="80010"/>
                  </a:cubicBezTo>
                  <a:cubicBezTo>
                    <a:pt x="872490" y="81280"/>
                    <a:pt x="894080" y="87630"/>
                    <a:pt x="905510" y="100330"/>
                  </a:cubicBezTo>
                  <a:cubicBezTo>
                    <a:pt x="918210" y="114300"/>
                    <a:pt x="929640" y="135890"/>
                    <a:pt x="927100" y="165100"/>
                  </a:cubicBezTo>
                  <a:cubicBezTo>
                    <a:pt x="923290" y="229870"/>
                    <a:pt x="795020" y="408940"/>
                    <a:pt x="778510" y="468630"/>
                  </a:cubicBezTo>
                  <a:cubicBezTo>
                    <a:pt x="772160" y="492760"/>
                    <a:pt x="782320" y="505460"/>
                    <a:pt x="773430" y="520700"/>
                  </a:cubicBezTo>
                  <a:cubicBezTo>
                    <a:pt x="763270" y="538480"/>
                    <a:pt x="736600" y="558800"/>
                    <a:pt x="717550" y="562610"/>
                  </a:cubicBezTo>
                  <a:cubicBezTo>
                    <a:pt x="701040" y="566420"/>
                    <a:pt x="678180" y="558800"/>
                    <a:pt x="665480" y="551180"/>
                  </a:cubicBezTo>
                  <a:cubicBezTo>
                    <a:pt x="654050" y="544830"/>
                    <a:pt x="648970" y="538480"/>
                    <a:pt x="641350" y="524510"/>
                  </a:cubicBezTo>
                  <a:cubicBezTo>
                    <a:pt x="623570" y="491490"/>
                    <a:pt x="605790" y="400050"/>
                    <a:pt x="593090" y="335280"/>
                  </a:cubicBezTo>
                  <a:cubicBezTo>
                    <a:pt x="579120" y="269240"/>
                    <a:pt x="566420" y="182880"/>
                    <a:pt x="561340" y="130810"/>
                  </a:cubicBezTo>
                  <a:cubicBezTo>
                    <a:pt x="558800" y="99060"/>
                    <a:pt x="554990" y="71120"/>
                    <a:pt x="560070" y="52070"/>
                  </a:cubicBezTo>
                  <a:cubicBezTo>
                    <a:pt x="563880" y="39370"/>
                    <a:pt x="568960" y="30480"/>
                    <a:pt x="577850" y="22860"/>
                  </a:cubicBezTo>
                  <a:cubicBezTo>
                    <a:pt x="589280" y="12700"/>
                    <a:pt x="608330" y="1270"/>
                    <a:pt x="626110" y="1270"/>
                  </a:cubicBezTo>
                  <a:cubicBezTo>
                    <a:pt x="646430" y="1270"/>
                    <a:pt x="676910" y="15240"/>
                    <a:pt x="689610" y="30480"/>
                  </a:cubicBezTo>
                  <a:cubicBezTo>
                    <a:pt x="701040" y="43180"/>
                    <a:pt x="704850" y="55880"/>
                    <a:pt x="704850" y="81280"/>
                  </a:cubicBezTo>
                  <a:cubicBezTo>
                    <a:pt x="706120" y="157480"/>
                    <a:pt x="613410" y="481330"/>
                    <a:pt x="577850" y="537210"/>
                  </a:cubicBezTo>
                  <a:cubicBezTo>
                    <a:pt x="567690" y="552450"/>
                    <a:pt x="561340" y="556260"/>
                    <a:pt x="548640" y="561340"/>
                  </a:cubicBezTo>
                  <a:cubicBezTo>
                    <a:pt x="533400" y="567690"/>
                    <a:pt x="509270" y="571500"/>
                    <a:pt x="492760" y="567690"/>
                  </a:cubicBezTo>
                  <a:cubicBezTo>
                    <a:pt x="480060" y="565150"/>
                    <a:pt x="467360" y="558800"/>
                    <a:pt x="458470" y="548640"/>
                  </a:cubicBezTo>
                  <a:cubicBezTo>
                    <a:pt x="447040" y="537210"/>
                    <a:pt x="438150" y="521970"/>
                    <a:pt x="434340" y="497840"/>
                  </a:cubicBezTo>
                  <a:cubicBezTo>
                    <a:pt x="425450" y="440690"/>
                    <a:pt x="444500" y="254000"/>
                    <a:pt x="469900" y="203200"/>
                  </a:cubicBezTo>
                  <a:cubicBezTo>
                    <a:pt x="481330" y="180340"/>
                    <a:pt x="495300" y="170180"/>
                    <a:pt x="511810" y="163830"/>
                  </a:cubicBezTo>
                  <a:cubicBezTo>
                    <a:pt x="528320" y="157480"/>
                    <a:pt x="552450" y="156210"/>
                    <a:pt x="568960" y="161290"/>
                  </a:cubicBezTo>
                  <a:cubicBezTo>
                    <a:pt x="585470" y="166370"/>
                    <a:pt x="604520" y="182880"/>
                    <a:pt x="613410" y="198120"/>
                  </a:cubicBezTo>
                  <a:cubicBezTo>
                    <a:pt x="622300" y="213360"/>
                    <a:pt x="624840" y="228600"/>
                    <a:pt x="622300" y="254000"/>
                  </a:cubicBezTo>
                  <a:cubicBezTo>
                    <a:pt x="614680" y="314960"/>
                    <a:pt x="533400" y="508000"/>
                    <a:pt x="494030" y="554990"/>
                  </a:cubicBezTo>
                  <a:cubicBezTo>
                    <a:pt x="477520" y="574040"/>
                    <a:pt x="462280" y="581660"/>
                    <a:pt x="445770" y="585470"/>
                  </a:cubicBezTo>
                  <a:cubicBezTo>
                    <a:pt x="433070" y="589280"/>
                    <a:pt x="419100" y="589280"/>
                    <a:pt x="406400" y="584200"/>
                  </a:cubicBezTo>
                  <a:cubicBezTo>
                    <a:pt x="391160" y="579120"/>
                    <a:pt x="370840" y="565150"/>
                    <a:pt x="360680" y="549910"/>
                  </a:cubicBezTo>
                  <a:cubicBezTo>
                    <a:pt x="350520" y="534670"/>
                    <a:pt x="347980" y="518160"/>
                    <a:pt x="347980" y="492760"/>
                  </a:cubicBezTo>
                  <a:cubicBezTo>
                    <a:pt x="346710" y="440690"/>
                    <a:pt x="365760" y="293370"/>
                    <a:pt x="392430" y="251460"/>
                  </a:cubicBezTo>
                  <a:cubicBezTo>
                    <a:pt x="405130" y="231140"/>
                    <a:pt x="421640" y="222250"/>
                    <a:pt x="438150" y="217170"/>
                  </a:cubicBezTo>
                  <a:cubicBezTo>
                    <a:pt x="455930" y="212090"/>
                    <a:pt x="478790" y="213360"/>
                    <a:pt x="495300" y="220980"/>
                  </a:cubicBezTo>
                  <a:cubicBezTo>
                    <a:pt x="511810" y="228600"/>
                    <a:pt x="528320" y="247650"/>
                    <a:pt x="535940" y="262890"/>
                  </a:cubicBezTo>
                  <a:cubicBezTo>
                    <a:pt x="542290" y="275590"/>
                    <a:pt x="543560" y="283210"/>
                    <a:pt x="542290" y="300990"/>
                  </a:cubicBezTo>
                  <a:cubicBezTo>
                    <a:pt x="538480" y="341630"/>
                    <a:pt x="497840" y="462280"/>
                    <a:pt x="474980" y="495300"/>
                  </a:cubicBezTo>
                  <a:cubicBezTo>
                    <a:pt x="464820" y="509270"/>
                    <a:pt x="458470" y="515620"/>
                    <a:pt x="445770" y="520700"/>
                  </a:cubicBezTo>
                  <a:cubicBezTo>
                    <a:pt x="430530" y="527050"/>
                    <a:pt x="405130" y="529590"/>
                    <a:pt x="388620" y="527050"/>
                  </a:cubicBezTo>
                  <a:cubicBezTo>
                    <a:pt x="375920" y="524510"/>
                    <a:pt x="363220" y="518160"/>
                    <a:pt x="354330" y="509270"/>
                  </a:cubicBezTo>
                  <a:cubicBezTo>
                    <a:pt x="345440" y="500380"/>
                    <a:pt x="336550" y="490220"/>
                    <a:pt x="332740" y="476250"/>
                  </a:cubicBezTo>
                  <a:cubicBezTo>
                    <a:pt x="326390" y="455930"/>
                    <a:pt x="328930" y="427990"/>
                    <a:pt x="331470" y="392430"/>
                  </a:cubicBezTo>
                  <a:cubicBezTo>
                    <a:pt x="336550" y="327660"/>
                    <a:pt x="342900" y="170180"/>
                    <a:pt x="373380" y="118110"/>
                  </a:cubicBezTo>
                  <a:cubicBezTo>
                    <a:pt x="389890" y="90170"/>
                    <a:pt x="415290" y="74930"/>
                    <a:pt x="435610" y="68580"/>
                  </a:cubicBezTo>
                  <a:cubicBezTo>
                    <a:pt x="449580" y="64770"/>
                    <a:pt x="463550" y="67310"/>
                    <a:pt x="476250" y="71120"/>
                  </a:cubicBezTo>
                  <a:cubicBezTo>
                    <a:pt x="488950" y="74930"/>
                    <a:pt x="501650" y="81280"/>
                    <a:pt x="511810" y="92710"/>
                  </a:cubicBezTo>
                  <a:cubicBezTo>
                    <a:pt x="523240" y="105410"/>
                    <a:pt x="535940" y="121920"/>
                    <a:pt x="537210" y="148590"/>
                  </a:cubicBezTo>
                  <a:cubicBezTo>
                    <a:pt x="539750" y="212090"/>
                    <a:pt x="469900" y="455930"/>
                    <a:pt x="425450" y="473710"/>
                  </a:cubicBezTo>
                  <a:cubicBezTo>
                    <a:pt x="403860" y="482600"/>
                    <a:pt x="353060" y="436880"/>
                    <a:pt x="354330" y="434340"/>
                  </a:cubicBezTo>
                  <a:cubicBezTo>
                    <a:pt x="355600" y="431800"/>
                    <a:pt x="383540" y="436880"/>
                    <a:pt x="396240" y="443230"/>
                  </a:cubicBezTo>
                  <a:cubicBezTo>
                    <a:pt x="408940" y="449580"/>
                    <a:pt x="420370" y="461010"/>
                    <a:pt x="427990" y="472440"/>
                  </a:cubicBezTo>
                  <a:cubicBezTo>
                    <a:pt x="435610" y="483870"/>
                    <a:pt x="443230" y="496570"/>
                    <a:pt x="444500" y="511810"/>
                  </a:cubicBezTo>
                  <a:cubicBezTo>
                    <a:pt x="445770" y="529590"/>
                    <a:pt x="440690" y="557530"/>
                    <a:pt x="429260" y="574040"/>
                  </a:cubicBezTo>
                  <a:cubicBezTo>
                    <a:pt x="417830" y="590550"/>
                    <a:pt x="403860" y="601980"/>
                    <a:pt x="377190" y="610870"/>
                  </a:cubicBezTo>
                  <a:cubicBezTo>
                    <a:pt x="318770" y="631190"/>
                    <a:pt x="121920" y="641350"/>
                    <a:pt x="63500" y="623570"/>
                  </a:cubicBezTo>
                  <a:cubicBezTo>
                    <a:pt x="38100" y="615950"/>
                    <a:pt x="24130" y="601980"/>
                    <a:pt x="13970" y="585470"/>
                  </a:cubicBezTo>
                  <a:cubicBezTo>
                    <a:pt x="3810" y="568960"/>
                    <a:pt x="0" y="541020"/>
                    <a:pt x="2540" y="523240"/>
                  </a:cubicBezTo>
                  <a:cubicBezTo>
                    <a:pt x="3810" y="509270"/>
                    <a:pt x="10160" y="496570"/>
                    <a:pt x="20320" y="485140"/>
                  </a:cubicBezTo>
                  <a:cubicBezTo>
                    <a:pt x="31750" y="471170"/>
                    <a:pt x="59690" y="457200"/>
                    <a:pt x="73660" y="452120"/>
                  </a:cubicBezTo>
                  <a:cubicBezTo>
                    <a:pt x="82550" y="449580"/>
                    <a:pt x="87630" y="448310"/>
                    <a:pt x="95250" y="450850"/>
                  </a:cubicBezTo>
                  <a:cubicBezTo>
                    <a:pt x="109220" y="455930"/>
                    <a:pt x="124460" y="485140"/>
                    <a:pt x="147320" y="495300"/>
                  </a:cubicBezTo>
                  <a:cubicBezTo>
                    <a:pt x="177800" y="508000"/>
                    <a:pt x="248920" y="491490"/>
                    <a:pt x="270510" y="506730"/>
                  </a:cubicBezTo>
                  <a:cubicBezTo>
                    <a:pt x="283210" y="515620"/>
                    <a:pt x="287020" y="530860"/>
                    <a:pt x="288290" y="544830"/>
                  </a:cubicBezTo>
                  <a:cubicBezTo>
                    <a:pt x="290830" y="562610"/>
                    <a:pt x="285750" y="590550"/>
                    <a:pt x="276860" y="607060"/>
                  </a:cubicBezTo>
                  <a:cubicBezTo>
                    <a:pt x="270510" y="619760"/>
                    <a:pt x="259080" y="629920"/>
                    <a:pt x="247650" y="637540"/>
                  </a:cubicBezTo>
                  <a:cubicBezTo>
                    <a:pt x="236220" y="645160"/>
                    <a:pt x="222250" y="650240"/>
                    <a:pt x="208280" y="650240"/>
                  </a:cubicBezTo>
                  <a:cubicBezTo>
                    <a:pt x="190500" y="650240"/>
                    <a:pt x="162560" y="642620"/>
                    <a:pt x="147320" y="632460"/>
                  </a:cubicBezTo>
                  <a:cubicBezTo>
                    <a:pt x="134620" y="624840"/>
                    <a:pt x="127000" y="615950"/>
                    <a:pt x="119380" y="600710"/>
                  </a:cubicBezTo>
                  <a:cubicBezTo>
                    <a:pt x="106680" y="576580"/>
                    <a:pt x="91440" y="529590"/>
                    <a:pt x="95250" y="495300"/>
                  </a:cubicBezTo>
                  <a:cubicBezTo>
                    <a:pt x="99060" y="462280"/>
                    <a:pt x="116840" y="420370"/>
                    <a:pt x="140970" y="398780"/>
                  </a:cubicBezTo>
                  <a:cubicBezTo>
                    <a:pt x="163830" y="378460"/>
                    <a:pt x="205740" y="360680"/>
                    <a:pt x="232410" y="368300"/>
                  </a:cubicBezTo>
                  <a:cubicBezTo>
                    <a:pt x="260350" y="375920"/>
                    <a:pt x="297180" y="422910"/>
                    <a:pt x="302260" y="453390"/>
                  </a:cubicBezTo>
                  <a:cubicBezTo>
                    <a:pt x="307340" y="482600"/>
                    <a:pt x="288290" y="524510"/>
                    <a:pt x="269240" y="544830"/>
                  </a:cubicBezTo>
                  <a:cubicBezTo>
                    <a:pt x="251460" y="562610"/>
                    <a:pt x="222250" y="575310"/>
                    <a:pt x="196850" y="572770"/>
                  </a:cubicBezTo>
                  <a:cubicBezTo>
                    <a:pt x="166370" y="570230"/>
                    <a:pt x="118110" y="546100"/>
                    <a:pt x="99060" y="515620"/>
                  </a:cubicBezTo>
                  <a:cubicBezTo>
                    <a:pt x="76200" y="478790"/>
                    <a:pt x="78740" y="396240"/>
                    <a:pt x="85090" y="353060"/>
                  </a:cubicBezTo>
                  <a:cubicBezTo>
                    <a:pt x="88900" y="322580"/>
                    <a:pt x="107950" y="300990"/>
                    <a:pt x="113030" y="276860"/>
                  </a:cubicBezTo>
                  <a:cubicBezTo>
                    <a:pt x="116840" y="256540"/>
                    <a:pt x="109220" y="233680"/>
                    <a:pt x="114300" y="217170"/>
                  </a:cubicBezTo>
                  <a:cubicBezTo>
                    <a:pt x="118110" y="204470"/>
                    <a:pt x="125730" y="194310"/>
                    <a:pt x="137160" y="185420"/>
                  </a:cubicBezTo>
                  <a:cubicBezTo>
                    <a:pt x="151130" y="175260"/>
                    <a:pt x="173990" y="165100"/>
                    <a:pt x="193040" y="165100"/>
                  </a:cubicBezTo>
                  <a:cubicBezTo>
                    <a:pt x="210820" y="165100"/>
                    <a:pt x="234950" y="176530"/>
                    <a:pt x="247650" y="186690"/>
                  </a:cubicBezTo>
                  <a:cubicBezTo>
                    <a:pt x="257810" y="195580"/>
                    <a:pt x="262890" y="205740"/>
                    <a:pt x="269240" y="219710"/>
                  </a:cubicBezTo>
                  <a:cubicBezTo>
                    <a:pt x="279400" y="242570"/>
                    <a:pt x="288290" y="278130"/>
                    <a:pt x="290830" y="311150"/>
                  </a:cubicBezTo>
                  <a:cubicBezTo>
                    <a:pt x="294640" y="349250"/>
                    <a:pt x="297180" y="403860"/>
                    <a:pt x="285750" y="433070"/>
                  </a:cubicBezTo>
                  <a:cubicBezTo>
                    <a:pt x="278130" y="453390"/>
                    <a:pt x="260350" y="467360"/>
                    <a:pt x="246380" y="476250"/>
                  </a:cubicBezTo>
                  <a:cubicBezTo>
                    <a:pt x="234950" y="482600"/>
                    <a:pt x="222250" y="486410"/>
                    <a:pt x="208280" y="485140"/>
                  </a:cubicBezTo>
                  <a:cubicBezTo>
                    <a:pt x="191770" y="483870"/>
                    <a:pt x="168910" y="476250"/>
                    <a:pt x="154940" y="463550"/>
                  </a:cubicBezTo>
                  <a:cubicBezTo>
                    <a:pt x="142240" y="452120"/>
                    <a:pt x="132080" y="434340"/>
                    <a:pt x="128270" y="412750"/>
                  </a:cubicBezTo>
                  <a:cubicBezTo>
                    <a:pt x="121920" y="379730"/>
                    <a:pt x="132080" y="311150"/>
                    <a:pt x="140970" y="283210"/>
                  </a:cubicBezTo>
                  <a:cubicBezTo>
                    <a:pt x="146050" y="267970"/>
                    <a:pt x="149860" y="259080"/>
                    <a:pt x="160020" y="250190"/>
                  </a:cubicBezTo>
                  <a:cubicBezTo>
                    <a:pt x="171450" y="238760"/>
                    <a:pt x="193040" y="227330"/>
                    <a:pt x="210820" y="226060"/>
                  </a:cubicBezTo>
                  <a:cubicBezTo>
                    <a:pt x="228600" y="224790"/>
                    <a:pt x="251460" y="231140"/>
                    <a:pt x="265430" y="241300"/>
                  </a:cubicBezTo>
                  <a:cubicBezTo>
                    <a:pt x="279400" y="251460"/>
                    <a:pt x="290830" y="271780"/>
                    <a:pt x="295910" y="289560"/>
                  </a:cubicBezTo>
                  <a:cubicBezTo>
                    <a:pt x="300990" y="306070"/>
                    <a:pt x="298450" y="321310"/>
                    <a:pt x="297180" y="341630"/>
                  </a:cubicBezTo>
                  <a:cubicBezTo>
                    <a:pt x="295910" y="372110"/>
                    <a:pt x="297180" y="429260"/>
                    <a:pt x="287020" y="457200"/>
                  </a:cubicBezTo>
                  <a:cubicBezTo>
                    <a:pt x="279400" y="476250"/>
                    <a:pt x="270510" y="492760"/>
                    <a:pt x="255270" y="501650"/>
                  </a:cubicBezTo>
                  <a:cubicBezTo>
                    <a:pt x="237490" y="511810"/>
                    <a:pt x="201930" y="515620"/>
                    <a:pt x="182880" y="509270"/>
                  </a:cubicBezTo>
                  <a:cubicBezTo>
                    <a:pt x="166370" y="502920"/>
                    <a:pt x="152400" y="492760"/>
                    <a:pt x="143510" y="471170"/>
                  </a:cubicBezTo>
                  <a:cubicBezTo>
                    <a:pt x="123190" y="422910"/>
                    <a:pt x="130810" y="250190"/>
                    <a:pt x="142240" y="195580"/>
                  </a:cubicBezTo>
                  <a:cubicBezTo>
                    <a:pt x="147320" y="171450"/>
                    <a:pt x="151130" y="157480"/>
                    <a:pt x="163830" y="144780"/>
                  </a:cubicBezTo>
                  <a:cubicBezTo>
                    <a:pt x="179070" y="130810"/>
                    <a:pt x="210820" y="119380"/>
                    <a:pt x="231140" y="120650"/>
                  </a:cubicBezTo>
                  <a:cubicBezTo>
                    <a:pt x="248920" y="121920"/>
                    <a:pt x="267970" y="134620"/>
                    <a:pt x="279400" y="147320"/>
                  </a:cubicBezTo>
                  <a:cubicBezTo>
                    <a:pt x="290830" y="160020"/>
                    <a:pt x="297180" y="199390"/>
                    <a:pt x="297180" y="199390"/>
                  </a:cubicBezTo>
                </a:path>
              </a:pathLst>
            </a:custGeom>
            <a:solidFill>
              <a:srgbClr val="FFFFFF"/>
            </a:solidFill>
            <a:ln cap="sq">
              <a:noFill/>
              <a:prstDash val="solid"/>
              <a:miter/>
            </a:ln>
          </p:spPr>
        </p:sp>
      </p:grpSp>
      <p:grpSp>
        <p:nvGrpSpPr>
          <p:cNvPr id="17" name="Group 17"/>
          <p:cNvGrpSpPr/>
          <p:nvPr/>
        </p:nvGrpSpPr>
        <p:grpSpPr>
          <a:xfrm>
            <a:off x="15338107" y="1640205"/>
            <a:ext cx="184785" cy="184785"/>
            <a:chOff x="0" y="0"/>
            <a:chExt cx="246380" cy="246380"/>
          </a:xfrm>
        </p:grpSpPr>
        <p:sp>
          <p:nvSpPr>
            <p:cNvPr id="18" name="Freeform 18"/>
            <p:cNvSpPr/>
            <p:nvPr/>
          </p:nvSpPr>
          <p:spPr>
            <a:xfrm>
              <a:off x="45720" y="49530"/>
              <a:ext cx="147320" cy="154940"/>
            </a:xfrm>
            <a:custGeom>
              <a:avLst/>
              <a:gdLst/>
              <a:ahLst/>
              <a:cxnLst/>
              <a:rect l="l" t="t" r="r" b="b"/>
              <a:pathLst>
                <a:path w="147320" h="154940">
                  <a:moveTo>
                    <a:pt x="147320" y="53340"/>
                  </a:moveTo>
                  <a:cubicBezTo>
                    <a:pt x="144780" y="107950"/>
                    <a:pt x="124460" y="137160"/>
                    <a:pt x="105410" y="146050"/>
                  </a:cubicBezTo>
                  <a:cubicBezTo>
                    <a:pt x="86360" y="154940"/>
                    <a:pt x="50800" y="149860"/>
                    <a:pt x="34290" y="142240"/>
                  </a:cubicBezTo>
                  <a:cubicBezTo>
                    <a:pt x="22860" y="137160"/>
                    <a:pt x="13970" y="128270"/>
                    <a:pt x="8890" y="115570"/>
                  </a:cubicBezTo>
                  <a:cubicBezTo>
                    <a:pt x="127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FFFFF"/>
            </a:solidFill>
            <a:ln cap="sq">
              <a:noFill/>
              <a:prstDash val="solid"/>
              <a:miter/>
            </a:ln>
          </p:spPr>
        </p:sp>
      </p:grpSp>
      <p:grpSp>
        <p:nvGrpSpPr>
          <p:cNvPr id="19" name="Group 19"/>
          <p:cNvGrpSpPr/>
          <p:nvPr/>
        </p:nvGrpSpPr>
        <p:grpSpPr>
          <a:xfrm>
            <a:off x="13464540" y="1895475"/>
            <a:ext cx="3088005" cy="652462"/>
            <a:chOff x="0" y="0"/>
            <a:chExt cx="4117340" cy="869950"/>
          </a:xfrm>
        </p:grpSpPr>
        <p:sp>
          <p:nvSpPr>
            <p:cNvPr id="20" name="Freeform 20"/>
            <p:cNvSpPr/>
            <p:nvPr/>
          </p:nvSpPr>
          <p:spPr>
            <a:xfrm>
              <a:off x="43180" y="45720"/>
              <a:ext cx="4028440" cy="778510"/>
            </a:xfrm>
            <a:custGeom>
              <a:avLst/>
              <a:gdLst/>
              <a:ahLst/>
              <a:cxnLst/>
              <a:rect l="l" t="t" r="r" b="b"/>
              <a:pathLst>
                <a:path w="4028440" h="778510">
                  <a:moveTo>
                    <a:pt x="224790" y="261620"/>
                  </a:moveTo>
                  <a:cubicBezTo>
                    <a:pt x="217170" y="309880"/>
                    <a:pt x="177800" y="364490"/>
                    <a:pt x="149860" y="372110"/>
                  </a:cubicBezTo>
                  <a:cubicBezTo>
                    <a:pt x="124460" y="378460"/>
                    <a:pt x="66040" y="350520"/>
                    <a:pt x="67310" y="344170"/>
                  </a:cubicBezTo>
                  <a:cubicBezTo>
                    <a:pt x="68580" y="337820"/>
                    <a:pt x="147320" y="342900"/>
                    <a:pt x="149860" y="334010"/>
                  </a:cubicBezTo>
                  <a:cubicBezTo>
                    <a:pt x="151130" y="327660"/>
                    <a:pt x="107950" y="316230"/>
                    <a:pt x="105410" y="303530"/>
                  </a:cubicBezTo>
                  <a:cubicBezTo>
                    <a:pt x="102870" y="290830"/>
                    <a:pt x="125730" y="265430"/>
                    <a:pt x="140970" y="255270"/>
                  </a:cubicBezTo>
                  <a:cubicBezTo>
                    <a:pt x="156210" y="245110"/>
                    <a:pt x="182880" y="241300"/>
                    <a:pt x="199390" y="243840"/>
                  </a:cubicBezTo>
                  <a:cubicBezTo>
                    <a:pt x="213360" y="245110"/>
                    <a:pt x="226060" y="252730"/>
                    <a:pt x="236220" y="260350"/>
                  </a:cubicBezTo>
                  <a:cubicBezTo>
                    <a:pt x="246380" y="267970"/>
                    <a:pt x="256540" y="280670"/>
                    <a:pt x="261620" y="292100"/>
                  </a:cubicBezTo>
                  <a:cubicBezTo>
                    <a:pt x="266700" y="303530"/>
                    <a:pt x="269240" y="313690"/>
                    <a:pt x="269240" y="331470"/>
                  </a:cubicBezTo>
                  <a:cubicBezTo>
                    <a:pt x="267970" y="367030"/>
                    <a:pt x="254000" y="458470"/>
                    <a:pt x="232410" y="488950"/>
                  </a:cubicBezTo>
                  <a:cubicBezTo>
                    <a:pt x="218440" y="508000"/>
                    <a:pt x="198120" y="516890"/>
                    <a:pt x="181610" y="520700"/>
                  </a:cubicBezTo>
                  <a:cubicBezTo>
                    <a:pt x="167640" y="524510"/>
                    <a:pt x="154940" y="523240"/>
                    <a:pt x="140970" y="518160"/>
                  </a:cubicBezTo>
                  <a:cubicBezTo>
                    <a:pt x="124460" y="511810"/>
                    <a:pt x="102870" y="496570"/>
                    <a:pt x="92710" y="482600"/>
                  </a:cubicBezTo>
                  <a:cubicBezTo>
                    <a:pt x="83820" y="471170"/>
                    <a:pt x="78740" y="459740"/>
                    <a:pt x="80010" y="443230"/>
                  </a:cubicBezTo>
                  <a:cubicBezTo>
                    <a:pt x="81280" y="414020"/>
                    <a:pt x="115570" y="344170"/>
                    <a:pt x="135890" y="322580"/>
                  </a:cubicBezTo>
                  <a:cubicBezTo>
                    <a:pt x="147320" y="309880"/>
                    <a:pt x="160020" y="306070"/>
                    <a:pt x="172720" y="303530"/>
                  </a:cubicBezTo>
                  <a:cubicBezTo>
                    <a:pt x="185420" y="300990"/>
                    <a:pt x="199390" y="299720"/>
                    <a:pt x="213360" y="303530"/>
                  </a:cubicBezTo>
                  <a:cubicBezTo>
                    <a:pt x="229870" y="308610"/>
                    <a:pt x="252730" y="325120"/>
                    <a:pt x="262890" y="339090"/>
                  </a:cubicBezTo>
                  <a:cubicBezTo>
                    <a:pt x="271780" y="350520"/>
                    <a:pt x="275590" y="361950"/>
                    <a:pt x="276860" y="378460"/>
                  </a:cubicBezTo>
                  <a:cubicBezTo>
                    <a:pt x="278130" y="408940"/>
                    <a:pt x="260350" y="478790"/>
                    <a:pt x="245110" y="505460"/>
                  </a:cubicBezTo>
                  <a:cubicBezTo>
                    <a:pt x="236220" y="520700"/>
                    <a:pt x="227330" y="528320"/>
                    <a:pt x="214630" y="534670"/>
                  </a:cubicBezTo>
                  <a:cubicBezTo>
                    <a:pt x="198120" y="542290"/>
                    <a:pt x="172720" y="547370"/>
                    <a:pt x="153670" y="543560"/>
                  </a:cubicBezTo>
                  <a:cubicBezTo>
                    <a:pt x="134620" y="539750"/>
                    <a:pt x="114300" y="524510"/>
                    <a:pt x="102870" y="509270"/>
                  </a:cubicBezTo>
                  <a:cubicBezTo>
                    <a:pt x="91440" y="494030"/>
                    <a:pt x="78740" y="458470"/>
                    <a:pt x="86360" y="450850"/>
                  </a:cubicBezTo>
                  <a:cubicBezTo>
                    <a:pt x="95250" y="441960"/>
                    <a:pt x="173990" y="466090"/>
                    <a:pt x="175260" y="478790"/>
                  </a:cubicBezTo>
                  <a:cubicBezTo>
                    <a:pt x="176530" y="492760"/>
                    <a:pt x="104140" y="541020"/>
                    <a:pt x="78740" y="534670"/>
                  </a:cubicBezTo>
                  <a:cubicBezTo>
                    <a:pt x="53340" y="528320"/>
                    <a:pt x="19050" y="466090"/>
                    <a:pt x="22860" y="436880"/>
                  </a:cubicBezTo>
                  <a:cubicBezTo>
                    <a:pt x="26670" y="407670"/>
                    <a:pt x="73660" y="365760"/>
                    <a:pt x="102870" y="359410"/>
                  </a:cubicBezTo>
                  <a:cubicBezTo>
                    <a:pt x="129540" y="353060"/>
                    <a:pt x="167640" y="372110"/>
                    <a:pt x="189230" y="389890"/>
                  </a:cubicBezTo>
                  <a:cubicBezTo>
                    <a:pt x="212090" y="407670"/>
                    <a:pt x="229870" y="441960"/>
                    <a:pt x="236220" y="468630"/>
                  </a:cubicBezTo>
                  <a:cubicBezTo>
                    <a:pt x="241300" y="494030"/>
                    <a:pt x="237490" y="521970"/>
                    <a:pt x="228600" y="547370"/>
                  </a:cubicBezTo>
                  <a:cubicBezTo>
                    <a:pt x="219710" y="576580"/>
                    <a:pt x="187960" y="635000"/>
                    <a:pt x="177800" y="632460"/>
                  </a:cubicBezTo>
                  <a:cubicBezTo>
                    <a:pt x="167640" y="629920"/>
                    <a:pt x="167640" y="553720"/>
                    <a:pt x="172720" y="514350"/>
                  </a:cubicBezTo>
                  <a:cubicBezTo>
                    <a:pt x="177800" y="472440"/>
                    <a:pt x="189230" y="419100"/>
                    <a:pt x="207010" y="389890"/>
                  </a:cubicBezTo>
                  <a:cubicBezTo>
                    <a:pt x="219710" y="369570"/>
                    <a:pt x="236220" y="354330"/>
                    <a:pt x="255270" y="347980"/>
                  </a:cubicBezTo>
                  <a:cubicBezTo>
                    <a:pt x="274320" y="341630"/>
                    <a:pt x="300990" y="342900"/>
                    <a:pt x="318770" y="349250"/>
                  </a:cubicBezTo>
                  <a:cubicBezTo>
                    <a:pt x="332740" y="354330"/>
                    <a:pt x="345440" y="364490"/>
                    <a:pt x="354330" y="374650"/>
                  </a:cubicBezTo>
                  <a:cubicBezTo>
                    <a:pt x="363220" y="384810"/>
                    <a:pt x="368300" y="394970"/>
                    <a:pt x="373380" y="412750"/>
                  </a:cubicBezTo>
                  <a:cubicBezTo>
                    <a:pt x="382270" y="445770"/>
                    <a:pt x="391160" y="527050"/>
                    <a:pt x="383540" y="565150"/>
                  </a:cubicBezTo>
                  <a:cubicBezTo>
                    <a:pt x="378460" y="589280"/>
                    <a:pt x="367030" y="608330"/>
                    <a:pt x="354330" y="621030"/>
                  </a:cubicBezTo>
                  <a:cubicBezTo>
                    <a:pt x="344170" y="631190"/>
                    <a:pt x="331470" y="638810"/>
                    <a:pt x="316230" y="641350"/>
                  </a:cubicBezTo>
                  <a:cubicBezTo>
                    <a:pt x="298450" y="645160"/>
                    <a:pt x="269240" y="641350"/>
                    <a:pt x="252730" y="633730"/>
                  </a:cubicBezTo>
                  <a:cubicBezTo>
                    <a:pt x="238760" y="627380"/>
                    <a:pt x="228600" y="615950"/>
                    <a:pt x="220980" y="604520"/>
                  </a:cubicBezTo>
                  <a:cubicBezTo>
                    <a:pt x="213360" y="593090"/>
                    <a:pt x="205740" y="581660"/>
                    <a:pt x="205740" y="565150"/>
                  </a:cubicBezTo>
                  <a:cubicBezTo>
                    <a:pt x="205740" y="541020"/>
                    <a:pt x="220980" y="508000"/>
                    <a:pt x="237490" y="471170"/>
                  </a:cubicBezTo>
                  <a:cubicBezTo>
                    <a:pt x="264160" y="411480"/>
                    <a:pt x="323850" y="285750"/>
                    <a:pt x="367030" y="246380"/>
                  </a:cubicBezTo>
                  <a:cubicBezTo>
                    <a:pt x="391160" y="224790"/>
                    <a:pt x="416560" y="212090"/>
                    <a:pt x="439420" y="212090"/>
                  </a:cubicBezTo>
                  <a:cubicBezTo>
                    <a:pt x="459740" y="212090"/>
                    <a:pt x="481330" y="223520"/>
                    <a:pt x="495300" y="237490"/>
                  </a:cubicBezTo>
                  <a:cubicBezTo>
                    <a:pt x="509270" y="250190"/>
                    <a:pt x="516890" y="266700"/>
                    <a:pt x="520700" y="292100"/>
                  </a:cubicBezTo>
                  <a:cubicBezTo>
                    <a:pt x="528320" y="342900"/>
                    <a:pt x="505460" y="474980"/>
                    <a:pt x="486410" y="530860"/>
                  </a:cubicBezTo>
                  <a:cubicBezTo>
                    <a:pt x="474980" y="563880"/>
                    <a:pt x="441960" y="604520"/>
                    <a:pt x="443230" y="605790"/>
                  </a:cubicBezTo>
                  <a:cubicBezTo>
                    <a:pt x="444500" y="607060"/>
                    <a:pt x="480060" y="553720"/>
                    <a:pt x="483870" y="554990"/>
                  </a:cubicBezTo>
                  <a:cubicBezTo>
                    <a:pt x="486410" y="556260"/>
                    <a:pt x="483870" y="567690"/>
                    <a:pt x="480060" y="575310"/>
                  </a:cubicBezTo>
                  <a:cubicBezTo>
                    <a:pt x="473710" y="588010"/>
                    <a:pt x="459740" y="613410"/>
                    <a:pt x="443230" y="622300"/>
                  </a:cubicBezTo>
                  <a:cubicBezTo>
                    <a:pt x="426720" y="631190"/>
                    <a:pt x="402590" y="635000"/>
                    <a:pt x="383540" y="631190"/>
                  </a:cubicBezTo>
                  <a:cubicBezTo>
                    <a:pt x="365760" y="627380"/>
                    <a:pt x="344170" y="614680"/>
                    <a:pt x="332740" y="599440"/>
                  </a:cubicBezTo>
                  <a:cubicBezTo>
                    <a:pt x="321310" y="584200"/>
                    <a:pt x="311150" y="544830"/>
                    <a:pt x="316230" y="542290"/>
                  </a:cubicBezTo>
                  <a:cubicBezTo>
                    <a:pt x="321310" y="538480"/>
                    <a:pt x="377190" y="577850"/>
                    <a:pt x="375920" y="598170"/>
                  </a:cubicBezTo>
                  <a:cubicBezTo>
                    <a:pt x="374650" y="627380"/>
                    <a:pt x="287020" y="679450"/>
                    <a:pt x="246380" y="701040"/>
                  </a:cubicBezTo>
                  <a:cubicBezTo>
                    <a:pt x="215900" y="717550"/>
                    <a:pt x="190500" y="723900"/>
                    <a:pt x="160020" y="727710"/>
                  </a:cubicBezTo>
                  <a:cubicBezTo>
                    <a:pt x="127000" y="732790"/>
                    <a:pt x="80010" y="741680"/>
                    <a:pt x="54610" y="726440"/>
                  </a:cubicBezTo>
                  <a:cubicBezTo>
                    <a:pt x="31750" y="712470"/>
                    <a:pt x="12700" y="675640"/>
                    <a:pt x="11430" y="648970"/>
                  </a:cubicBezTo>
                  <a:cubicBezTo>
                    <a:pt x="10160" y="619760"/>
                    <a:pt x="26670" y="574040"/>
                    <a:pt x="50800" y="557530"/>
                  </a:cubicBezTo>
                  <a:cubicBezTo>
                    <a:pt x="76200" y="541020"/>
                    <a:pt x="118110" y="561340"/>
                    <a:pt x="160020" y="553720"/>
                  </a:cubicBezTo>
                  <a:cubicBezTo>
                    <a:pt x="220980" y="543560"/>
                    <a:pt x="334010" y="516890"/>
                    <a:pt x="379730" y="486410"/>
                  </a:cubicBezTo>
                  <a:cubicBezTo>
                    <a:pt x="407670" y="467360"/>
                    <a:pt x="420370" y="445770"/>
                    <a:pt x="434340" y="420370"/>
                  </a:cubicBezTo>
                  <a:cubicBezTo>
                    <a:pt x="449580" y="391160"/>
                    <a:pt x="449580" y="340360"/>
                    <a:pt x="464820" y="318770"/>
                  </a:cubicBezTo>
                  <a:cubicBezTo>
                    <a:pt x="473710" y="306070"/>
                    <a:pt x="485140" y="299720"/>
                    <a:pt x="497840" y="294640"/>
                  </a:cubicBezTo>
                  <a:cubicBezTo>
                    <a:pt x="509270" y="289560"/>
                    <a:pt x="524510" y="285750"/>
                    <a:pt x="537210" y="287020"/>
                  </a:cubicBezTo>
                  <a:cubicBezTo>
                    <a:pt x="549910" y="288290"/>
                    <a:pt x="565150" y="290830"/>
                    <a:pt x="576580" y="299720"/>
                  </a:cubicBezTo>
                  <a:cubicBezTo>
                    <a:pt x="593090" y="312420"/>
                    <a:pt x="614680" y="337820"/>
                    <a:pt x="617220" y="367030"/>
                  </a:cubicBezTo>
                  <a:cubicBezTo>
                    <a:pt x="622300" y="416560"/>
                    <a:pt x="524510" y="563880"/>
                    <a:pt x="539750" y="574040"/>
                  </a:cubicBezTo>
                  <a:cubicBezTo>
                    <a:pt x="554990" y="584200"/>
                    <a:pt x="674370" y="472440"/>
                    <a:pt x="709930" y="424180"/>
                  </a:cubicBezTo>
                  <a:cubicBezTo>
                    <a:pt x="734060" y="391160"/>
                    <a:pt x="750570" y="327660"/>
                    <a:pt x="753110" y="328930"/>
                  </a:cubicBezTo>
                  <a:cubicBezTo>
                    <a:pt x="756920" y="330200"/>
                    <a:pt x="660400" y="577850"/>
                    <a:pt x="668020" y="581660"/>
                  </a:cubicBezTo>
                  <a:cubicBezTo>
                    <a:pt x="673100" y="584200"/>
                    <a:pt x="694690" y="530860"/>
                    <a:pt x="716280" y="511810"/>
                  </a:cubicBezTo>
                  <a:cubicBezTo>
                    <a:pt x="739140" y="491490"/>
                    <a:pt x="775970" y="481330"/>
                    <a:pt x="800100" y="463550"/>
                  </a:cubicBezTo>
                  <a:cubicBezTo>
                    <a:pt x="822960" y="447040"/>
                    <a:pt x="861060" y="424180"/>
                    <a:pt x="859790" y="407670"/>
                  </a:cubicBezTo>
                  <a:cubicBezTo>
                    <a:pt x="858520" y="391160"/>
                    <a:pt x="826770" y="367030"/>
                    <a:pt x="796290" y="361950"/>
                  </a:cubicBezTo>
                  <a:cubicBezTo>
                    <a:pt x="732790" y="351790"/>
                    <a:pt x="486410" y="457200"/>
                    <a:pt x="486410" y="455930"/>
                  </a:cubicBezTo>
                  <a:cubicBezTo>
                    <a:pt x="486410" y="454660"/>
                    <a:pt x="537210" y="443230"/>
                    <a:pt x="567690" y="426720"/>
                  </a:cubicBezTo>
                  <a:cubicBezTo>
                    <a:pt x="614680" y="401320"/>
                    <a:pt x="702310" y="346710"/>
                    <a:pt x="735330" y="306070"/>
                  </a:cubicBezTo>
                  <a:cubicBezTo>
                    <a:pt x="755650" y="280670"/>
                    <a:pt x="778510" y="243840"/>
                    <a:pt x="769620" y="229870"/>
                  </a:cubicBezTo>
                  <a:cubicBezTo>
                    <a:pt x="760730" y="215900"/>
                    <a:pt x="711200" y="223520"/>
                    <a:pt x="678180" y="226060"/>
                  </a:cubicBezTo>
                  <a:cubicBezTo>
                    <a:pt x="637540" y="228600"/>
                    <a:pt x="594360" y="237490"/>
                    <a:pt x="544830" y="250190"/>
                  </a:cubicBezTo>
                  <a:cubicBezTo>
                    <a:pt x="478790" y="267970"/>
                    <a:pt x="318770" y="328930"/>
                    <a:pt x="318770" y="328930"/>
                  </a:cubicBezTo>
                  <a:cubicBezTo>
                    <a:pt x="318770" y="328930"/>
                    <a:pt x="402590" y="307340"/>
                    <a:pt x="450850" y="284480"/>
                  </a:cubicBezTo>
                  <a:cubicBezTo>
                    <a:pt x="514350" y="254000"/>
                    <a:pt x="656590" y="147320"/>
                    <a:pt x="661670" y="153670"/>
                  </a:cubicBezTo>
                  <a:cubicBezTo>
                    <a:pt x="665480" y="158750"/>
                    <a:pt x="595630" y="214630"/>
                    <a:pt x="574040" y="246380"/>
                  </a:cubicBezTo>
                  <a:cubicBezTo>
                    <a:pt x="554990" y="274320"/>
                    <a:pt x="524510" y="318770"/>
                    <a:pt x="534670" y="334010"/>
                  </a:cubicBezTo>
                  <a:cubicBezTo>
                    <a:pt x="544830" y="350520"/>
                    <a:pt x="599440" y="340360"/>
                    <a:pt x="645160" y="332740"/>
                  </a:cubicBezTo>
                  <a:cubicBezTo>
                    <a:pt x="723900" y="320040"/>
                    <a:pt x="962660" y="241300"/>
                    <a:pt x="960120" y="229870"/>
                  </a:cubicBezTo>
                  <a:cubicBezTo>
                    <a:pt x="958850" y="222250"/>
                    <a:pt x="886460" y="226060"/>
                    <a:pt x="839470" y="232410"/>
                  </a:cubicBezTo>
                  <a:cubicBezTo>
                    <a:pt x="769620" y="242570"/>
                    <a:pt x="642620" y="276860"/>
                    <a:pt x="581660" y="300990"/>
                  </a:cubicBezTo>
                  <a:cubicBezTo>
                    <a:pt x="546100" y="314960"/>
                    <a:pt x="505460" y="325120"/>
                    <a:pt x="500380" y="345440"/>
                  </a:cubicBezTo>
                  <a:cubicBezTo>
                    <a:pt x="495300" y="364490"/>
                    <a:pt x="515620" y="403860"/>
                    <a:pt x="541020" y="415290"/>
                  </a:cubicBezTo>
                  <a:cubicBezTo>
                    <a:pt x="581660" y="434340"/>
                    <a:pt x="681990" y="392430"/>
                    <a:pt x="754380" y="375920"/>
                  </a:cubicBezTo>
                  <a:cubicBezTo>
                    <a:pt x="829310" y="359410"/>
                    <a:pt x="927100" y="335280"/>
                    <a:pt x="982980" y="314960"/>
                  </a:cubicBezTo>
                  <a:cubicBezTo>
                    <a:pt x="1017270" y="303530"/>
                    <a:pt x="1056640" y="274320"/>
                    <a:pt x="1061720" y="279400"/>
                  </a:cubicBezTo>
                  <a:cubicBezTo>
                    <a:pt x="1065530" y="283210"/>
                    <a:pt x="1036320" y="326390"/>
                    <a:pt x="1032510" y="325120"/>
                  </a:cubicBezTo>
                  <a:cubicBezTo>
                    <a:pt x="1028700" y="323850"/>
                    <a:pt x="1028700" y="288290"/>
                    <a:pt x="1037590" y="273050"/>
                  </a:cubicBezTo>
                  <a:cubicBezTo>
                    <a:pt x="1047750" y="256540"/>
                    <a:pt x="1073150" y="234950"/>
                    <a:pt x="1093470" y="232410"/>
                  </a:cubicBezTo>
                  <a:cubicBezTo>
                    <a:pt x="1113790" y="229870"/>
                    <a:pt x="1143000" y="243840"/>
                    <a:pt x="1156970" y="255270"/>
                  </a:cubicBezTo>
                  <a:cubicBezTo>
                    <a:pt x="1167130" y="264160"/>
                    <a:pt x="1176020" y="271780"/>
                    <a:pt x="1174750" y="287020"/>
                  </a:cubicBezTo>
                  <a:cubicBezTo>
                    <a:pt x="1170940" y="334010"/>
                    <a:pt x="947420" y="534670"/>
                    <a:pt x="966470" y="560070"/>
                  </a:cubicBezTo>
                  <a:cubicBezTo>
                    <a:pt x="985520" y="585470"/>
                    <a:pt x="1283970" y="458470"/>
                    <a:pt x="1281430" y="445770"/>
                  </a:cubicBezTo>
                  <a:cubicBezTo>
                    <a:pt x="1278890" y="434340"/>
                    <a:pt x="1075690" y="461010"/>
                    <a:pt x="1002030" y="477520"/>
                  </a:cubicBezTo>
                  <a:cubicBezTo>
                    <a:pt x="951230" y="488950"/>
                    <a:pt x="876300" y="518160"/>
                    <a:pt x="876300" y="519430"/>
                  </a:cubicBezTo>
                  <a:cubicBezTo>
                    <a:pt x="876300" y="520700"/>
                    <a:pt x="1043940" y="478790"/>
                    <a:pt x="1143000" y="445770"/>
                  </a:cubicBezTo>
                  <a:cubicBezTo>
                    <a:pt x="1273810" y="402590"/>
                    <a:pt x="1590040" y="273050"/>
                    <a:pt x="1590040" y="273050"/>
                  </a:cubicBezTo>
                  <a:cubicBezTo>
                    <a:pt x="1590040" y="273050"/>
                    <a:pt x="1501140" y="312420"/>
                    <a:pt x="1447800" y="327660"/>
                  </a:cubicBezTo>
                  <a:cubicBezTo>
                    <a:pt x="1383030" y="346710"/>
                    <a:pt x="1224280" y="365760"/>
                    <a:pt x="1225550" y="374650"/>
                  </a:cubicBezTo>
                  <a:cubicBezTo>
                    <a:pt x="1225550" y="382270"/>
                    <a:pt x="1332230" y="383540"/>
                    <a:pt x="1388110" y="381000"/>
                  </a:cubicBezTo>
                  <a:cubicBezTo>
                    <a:pt x="1447800" y="378460"/>
                    <a:pt x="1515110" y="367030"/>
                    <a:pt x="1574800" y="358140"/>
                  </a:cubicBezTo>
                  <a:cubicBezTo>
                    <a:pt x="1631950" y="350520"/>
                    <a:pt x="1682750" y="345440"/>
                    <a:pt x="1739900" y="332740"/>
                  </a:cubicBezTo>
                  <a:cubicBezTo>
                    <a:pt x="1804670" y="318770"/>
                    <a:pt x="1944370" y="275590"/>
                    <a:pt x="1944370" y="276860"/>
                  </a:cubicBezTo>
                  <a:cubicBezTo>
                    <a:pt x="1944370" y="278130"/>
                    <a:pt x="1898650" y="297180"/>
                    <a:pt x="1871980" y="300990"/>
                  </a:cubicBezTo>
                  <a:cubicBezTo>
                    <a:pt x="1838960" y="306070"/>
                    <a:pt x="1795780" y="293370"/>
                    <a:pt x="1761490" y="295910"/>
                  </a:cubicBezTo>
                  <a:cubicBezTo>
                    <a:pt x="1731010" y="298450"/>
                    <a:pt x="1703070" y="303530"/>
                    <a:pt x="1673860" y="311150"/>
                  </a:cubicBezTo>
                  <a:cubicBezTo>
                    <a:pt x="1642110" y="320040"/>
                    <a:pt x="1609090" y="330200"/>
                    <a:pt x="1578610" y="345440"/>
                  </a:cubicBezTo>
                  <a:cubicBezTo>
                    <a:pt x="1545590" y="361950"/>
                    <a:pt x="1512570" y="381000"/>
                    <a:pt x="1483360" y="406400"/>
                  </a:cubicBezTo>
                  <a:cubicBezTo>
                    <a:pt x="1452880" y="433070"/>
                    <a:pt x="1394460" y="483870"/>
                    <a:pt x="1400810" y="500380"/>
                  </a:cubicBezTo>
                  <a:cubicBezTo>
                    <a:pt x="1407160" y="516890"/>
                    <a:pt x="1474470" y="513080"/>
                    <a:pt x="1512570" y="509270"/>
                  </a:cubicBezTo>
                  <a:cubicBezTo>
                    <a:pt x="1553210" y="505460"/>
                    <a:pt x="1586230" y="491490"/>
                    <a:pt x="1638300" y="473710"/>
                  </a:cubicBezTo>
                  <a:cubicBezTo>
                    <a:pt x="1729740" y="443230"/>
                    <a:pt x="2002790" y="325120"/>
                    <a:pt x="2005330" y="330200"/>
                  </a:cubicBezTo>
                  <a:cubicBezTo>
                    <a:pt x="2006600" y="332740"/>
                    <a:pt x="1958340" y="364490"/>
                    <a:pt x="1925320" y="373380"/>
                  </a:cubicBezTo>
                  <a:cubicBezTo>
                    <a:pt x="1877060" y="386080"/>
                    <a:pt x="1809750" y="367030"/>
                    <a:pt x="1738630" y="374650"/>
                  </a:cubicBezTo>
                  <a:cubicBezTo>
                    <a:pt x="1639570" y="384810"/>
                    <a:pt x="1494790" y="420370"/>
                    <a:pt x="1389380" y="447040"/>
                  </a:cubicBezTo>
                  <a:cubicBezTo>
                    <a:pt x="1299210" y="469900"/>
                    <a:pt x="1197610" y="496570"/>
                    <a:pt x="1143000" y="521970"/>
                  </a:cubicBezTo>
                  <a:cubicBezTo>
                    <a:pt x="1112520" y="535940"/>
                    <a:pt x="1075690" y="563880"/>
                    <a:pt x="1075690" y="565150"/>
                  </a:cubicBezTo>
                  <a:cubicBezTo>
                    <a:pt x="1076960" y="566420"/>
                    <a:pt x="1129030" y="527050"/>
                    <a:pt x="1178560" y="510540"/>
                  </a:cubicBezTo>
                  <a:cubicBezTo>
                    <a:pt x="1282700" y="474980"/>
                    <a:pt x="1568450" y="458470"/>
                    <a:pt x="1692910" y="427990"/>
                  </a:cubicBezTo>
                  <a:cubicBezTo>
                    <a:pt x="1765300" y="410210"/>
                    <a:pt x="1824990" y="370840"/>
                    <a:pt x="1863090" y="370840"/>
                  </a:cubicBezTo>
                  <a:cubicBezTo>
                    <a:pt x="1882140" y="370840"/>
                    <a:pt x="1896110" y="375920"/>
                    <a:pt x="1907540" y="384810"/>
                  </a:cubicBezTo>
                  <a:cubicBezTo>
                    <a:pt x="1918970" y="393700"/>
                    <a:pt x="1929130" y="411480"/>
                    <a:pt x="1931670" y="425450"/>
                  </a:cubicBezTo>
                  <a:cubicBezTo>
                    <a:pt x="1934210" y="439420"/>
                    <a:pt x="1930400" y="458470"/>
                    <a:pt x="1922780" y="471170"/>
                  </a:cubicBezTo>
                  <a:cubicBezTo>
                    <a:pt x="1915160" y="483870"/>
                    <a:pt x="1903730" y="495300"/>
                    <a:pt x="1885950" y="500380"/>
                  </a:cubicBezTo>
                  <a:cubicBezTo>
                    <a:pt x="1852930" y="510540"/>
                    <a:pt x="1797050" y="490220"/>
                    <a:pt x="1732280" y="490220"/>
                  </a:cubicBezTo>
                  <a:cubicBezTo>
                    <a:pt x="1616710" y="490220"/>
                    <a:pt x="1363980" y="510540"/>
                    <a:pt x="1254760" y="519430"/>
                  </a:cubicBezTo>
                  <a:cubicBezTo>
                    <a:pt x="1197610" y="524510"/>
                    <a:pt x="1164590" y="523240"/>
                    <a:pt x="1125220" y="532130"/>
                  </a:cubicBezTo>
                  <a:cubicBezTo>
                    <a:pt x="1092200" y="539750"/>
                    <a:pt x="1035050" y="565150"/>
                    <a:pt x="1033780" y="562610"/>
                  </a:cubicBezTo>
                  <a:cubicBezTo>
                    <a:pt x="1032510" y="560070"/>
                    <a:pt x="1075690" y="529590"/>
                    <a:pt x="1112520" y="516890"/>
                  </a:cubicBezTo>
                  <a:cubicBezTo>
                    <a:pt x="1182370" y="494030"/>
                    <a:pt x="1320800" y="497840"/>
                    <a:pt x="1436370" y="481330"/>
                  </a:cubicBezTo>
                  <a:cubicBezTo>
                    <a:pt x="1570990" y="461010"/>
                    <a:pt x="1756410" y="425450"/>
                    <a:pt x="1869440" y="400050"/>
                  </a:cubicBezTo>
                  <a:cubicBezTo>
                    <a:pt x="1943100" y="383540"/>
                    <a:pt x="2011680" y="342900"/>
                    <a:pt x="2051050" y="350520"/>
                  </a:cubicBezTo>
                  <a:cubicBezTo>
                    <a:pt x="2073910" y="354330"/>
                    <a:pt x="2091690" y="372110"/>
                    <a:pt x="2099310" y="387350"/>
                  </a:cubicBezTo>
                  <a:cubicBezTo>
                    <a:pt x="2106930" y="401320"/>
                    <a:pt x="2105660" y="421640"/>
                    <a:pt x="2101850" y="434340"/>
                  </a:cubicBezTo>
                  <a:cubicBezTo>
                    <a:pt x="2099310" y="444500"/>
                    <a:pt x="2096770" y="449580"/>
                    <a:pt x="2085340" y="461010"/>
                  </a:cubicBezTo>
                  <a:cubicBezTo>
                    <a:pt x="2048510" y="500380"/>
                    <a:pt x="1776730" y="659130"/>
                    <a:pt x="1783080" y="670560"/>
                  </a:cubicBezTo>
                  <a:cubicBezTo>
                    <a:pt x="1786890" y="678180"/>
                    <a:pt x="1877060" y="631190"/>
                    <a:pt x="1941830" y="613410"/>
                  </a:cubicBezTo>
                  <a:cubicBezTo>
                    <a:pt x="2035810" y="586740"/>
                    <a:pt x="2297430" y="535940"/>
                    <a:pt x="2298700" y="542290"/>
                  </a:cubicBezTo>
                  <a:cubicBezTo>
                    <a:pt x="2299970" y="546100"/>
                    <a:pt x="2242820" y="568960"/>
                    <a:pt x="2207260" y="576580"/>
                  </a:cubicBezTo>
                  <a:cubicBezTo>
                    <a:pt x="2161540" y="586740"/>
                    <a:pt x="2105660" y="577850"/>
                    <a:pt x="2042160" y="585470"/>
                  </a:cubicBezTo>
                  <a:cubicBezTo>
                    <a:pt x="1950720" y="596900"/>
                    <a:pt x="1769110" y="673100"/>
                    <a:pt x="1713230" y="648970"/>
                  </a:cubicBezTo>
                  <a:cubicBezTo>
                    <a:pt x="1685290" y="636270"/>
                    <a:pt x="1661160" y="599440"/>
                    <a:pt x="1670050" y="577850"/>
                  </a:cubicBezTo>
                  <a:cubicBezTo>
                    <a:pt x="1687830" y="530860"/>
                    <a:pt x="1991360" y="438150"/>
                    <a:pt x="2040890" y="464820"/>
                  </a:cubicBezTo>
                  <a:cubicBezTo>
                    <a:pt x="2062480" y="476250"/>
                    <a:pt x="2076450" y="518160"/>
                    <a:pt x="2062480" y="538480"/>
                  </a:cubicBezTo>
                  <a:cubicBezTo>
                    <a:pt x="2021840" y="596900"/>
                    <a:pt x="1474470" y="647700"/>
                    <a:pt x="1403350" y="591820"/>
                  </a:cubicBezTo>
                  <a:cubicBezTo>
                    <a:pt x="1375410" y="570230"/>
                    <a:pt x="1369060" y="518160"/>
                    <a:pt x="1388110" y="492760"/>
                  </a:cubicBezTo>
                  <a:cubicBezTo>
                    <a:pt x="1432560" y="434340"/>
                    <a:pt x="1769110" y="453390"/>
                    <a:pt x="1907540" y="429260"/>
                  </a:cubicBezTo>
                  <a:cubicBezTo>
                    <a:pt x="2000250" y="414020"/>
                    <a:pt x="2081530" y="361950"/>
                    <a:pt x="2137410" y="378460"/>
                  </a:cubicBezTo>
                  <a:cubicBezTo>
                    <a:pt x="2176780" y="389890"/>
                    <a:pt x="2227580" y="435610"/>
                    <a:pt x="2223770" y="466090"/>
                  </a:cubicBezTo>
                  <a:cubicBezTo>
                    <a:pt x="2218690" y="510540"/>
                    <a:pt x="2025650" y="621030"/>
                    <a:pt x="1995170" y="605790"/>
                  </a:cubicBezTo>
                  <a:cubicBezTo>
                    <a:pt x="1978660" y="596900"/>
                    <a:pt x="1971040" y="549910"/>
                    <a:pt x="1987550" y="523240"/>
                  </a:cubicBezTo>
                  <a:cubicBezTo>
                    <a:pt x="2028190" y="458470"/>
                    <a:pt x="2353310" y="401320"/>
                    <a:pt x="2463800" y="351790"/>
                  </a:cubicBezTo>
                  <a:cubicBezTo>
                    <a:pt x="2526030" y="323850"/>
                    <a:pt x="2569210" y="281940"/>
                    <a:pt x="2603500" y="276860"/>
                  </a:cubicBezTo>
                  <a:cubicBezTo>
                    <a:pt x="2622550" y="274320"/>
                    <a:pt x="2637790" y="280670"/>
                    <a:pt x="2649220" y="287020"/>
                  </a:cubicBezTo>
                  <a:cubicBezTo>
                    <a:pt x="2659380" y="292100"/>
                    <a:pt x="2667000" y="300990"/>
                    <a:pt x="2672080" y="311150"/>
                  </a:cubicBezTo>
                  <a:cubicBezTo>
                    <a:pt x="2678430" y="323850"/>
                    <a:pt x="2680970" y="344170"/>
                    <a:pt x="2678430" y="358140"/>
                  </a:cubicBezTo>
                  <a:cubicBezTo>
                    <a:pt x="2677160" y="369570"/>
                    <a:pt x="2670810" y="379730"/>
                    <a:pt x="2664460" y="387350"/>
                  </a:cubicBezTo>
                  <a:cubicBezTo>
                    <a:pt x="2658110" y="394970"/>
                    <a:pt x="2651760" y="402590"/>
                    <a:pt x="2637790" y="405130"/>
                  </a:cubicBezTo>
                  <a:cubicBezTo>
                    <a:pt x="2600960" y="410210"/>
                    <a:pt x="2475230" y="344170"/>
                    <a:pt x="2419350" y="336550"/>
                  </a:cubicBezTo>
                  <a:cubicBezTo>
                    <a:pt x="2386330" y="332740"/>
                    <a:pt x="2372360" y="335280"/>
                    <a:pt x="2338070" y="340360"/>
                  </a:cubicBezTo>
                  <a:cubicBezTo>
                    <a:pt x="2274570" y="349250"/>
                    <a:pt x="2132330" y="379730"/>
                    <a:pt x="2072640" y="405130"/>
                  </a:cubicBezTo>
                  <a:cubicBezTo>
                    <a:pt x="2039620" y="419100"/>
                    <a:pt x="2000250" y="452120"/>
                    <a:pt x="2000250" y="450850"/>
                  </a:cubicBezTo>
                  <a:cubicBezTo>
                    <a:pt x="2000250" y="449580"/>
                    <a:pt x="2073910" y="387350"/>
                    <a:pt x="2122170" y="364490"/>
                  </a:cubicBezTo>
                  <a:cubicBezTo>
                    <a:pt x="2178050" y="337820"/>
                    <a:pt x="2278380" y="295910"/>
                    <a:pt x="2321560" y="311150"/>
                  </a:cubicBezTo>
                  <a:cubicBezTo>
                    <a:pt x="2350770" y="322580"/>
                    <a:pt x="2385060" y="367030"/>
                    <a:pt x="2377440" y="391160"/>
                  </a:cubicBezTo>
                  <a:cubicBezTo>
                    <a:pt x="2363470" y="433070"/>
                    <a:pt x="2087880" y="487680"/>
                    <a:pt x="2087880" y="487680"/>
                  </a:cubicBezTo>
                  <a:cubicBezTo>
                    <a:pt x="2087880" y="487680"/>
                    <a:pt x="2143760" y="462280"/>
                    <a:pt x="2190750" y="453390"/>
                  </a:cubicBezTo>
                  <a:cubicBezTo>
                    <a:pt x="2289810" y="434340"/>
                    <a:pt x="2506980" y="439420"/>
                    <a:pt x="2660650" y="421640"/>
                  </a:cubicBezTo>
                  <a:cubicBezTo>
                    <a:pt x="2807970" y="405130"/>
                    <a:pt x="3025140" y="345440"/>
                    <a:pt x="3093720" y="353060"/>
                  </a:cubicBezTo>
                  <a:cubicBezTo>
                    <a:pt x="3116580" y="355600"/>
                    <a:pt x="3126740" y="359410"/>
                    <a:pt x="3136900" y="370840"/>
                  </a:cubicBezTo>
                  <a:cubicBezTo>
                    <a:pt x="3148330" y="383540"/>
                    <a:pt x="3159760" y="411480"/>
                    <a:pt x="3157220" y="429260"/>
                  </a:cubicBezTo>
                  <a:cubicBezTo>
                    <a:pt x="3154680" y="447040"/>
                    <a:pt x="3143250" y="463550"/>
                    <a:pt x="3120390" y="478790"/>
                  </a:cubicBezTo>
                  <a:cubicBezTo>
                    <a:pt x="3069590" y="513080"/>
                    <a:pt x="2876550" y="535940"/>
                    <a:pt x="2807970" y="562610"/>
                  </a:cubicBezTo>
                  <a:cubicBezTo>
                    <a:pt x="2772410" y="576580"/>
                    <a:pt x="2741930" y="612140"/>
                    <a:pt x="2729230" y="604520"/>
                  </a:cubicBezTo>
                  <a:cubicBezTo>
                    <a:pt x="2716530" y="596900"/>
                    <a:pt x="2712720" y="538480"/>
                    <a:pt x="2730500" y="518160"/>
                  </a:cubicBezTo>
                  <a:cubicBezTo>
                    <a:pt x="2755900" y="487680"/>
                    <a:pt x="2847340" y="500380"/>
                    <a:pt x="2919730" y="482600"/>
                  </a:cubicBezTo>
                  <a:cubicBezTo>
                    <a:pt x="3022600" y="458470"/>
                    <a:pt x="3252470" y="347980"/>
                    <a:pt x="3285490" y="375920"/>
                  </a:cubicBezTo>
                  <a:cubicBezTo>
                    <a:pt x="3300730" y="388620"/>
                    <a:pt x="3294380" y="436880"/>
                    <a:pt x="3275330" y="452120"/>
                  </a:cubicBezTo>
                  <a:cubicBezTo>
                    <a:pt x="3241040" y="481330"/>
                    <a:pt x="3110230" y="433070"/>
                    <a:pt x="3011170" y="435610"/>
                  </a:cubicBezTo>
                  <a:cubicBezTo>
                    <a:pt x="2881630" y="438150"/>
                    <a:pt x="2569210" y="494030"/>
                    <a:pt x="2565400" y="481330"/>
                  </a:cubicBezTo>
                  <a:cubicBezTo>
                    <a:pt x="2564130" y="474980"/>
                    <a:pt x="2614930" y="453390"/>
                    <a:pt x="2654300" y="444500"/>
                  </a:cubicBezTo>
                  <a:cubicBezTo>
                    <a:pt x="2720340" y="429260"/>
                    <a:pt x="2842260" y="439420"/>
                    <a:pt x="2929890" y="427990"/>
                  </a:cubicBezTo>
                  <a:cubicBezTo>
                    <a:pt x="3009900" y="416560"/>
                    <a:pt x="3157220" y="375920"/>
                    <a:pt x="3158490" y="379730"/>
                  </a:cubicBezTo>
                  <a:cubicBezTo>
                    <a:pt x="3159760" y="383540"/>
                    <a:pt x="3067050" y="420370"/>
                    <a:pt x="3001010" y="434340"/>
                  </a:cubicBezTo>
                  <a:cubicBezTo>
                    <a:pt x="2893060" y="455930"/>
                    <a:pt x="2703830" y="440690"/>
                    <a:pt x="2566670" y="466090"/>
                  </a:cubicBezTo>
                  <a:cubicBezTo>
                    <a:pt x="2438400" y="488950"/>
                    <a:pt x="2214880" y="596900"/>
                    <a:pt x="2200910" y="574040"/>
                  </a:cubicBezTo>
                  <a:cubicBezTo>
                    <a:pt x="2192020" y="560070"/>
                    <a:pt x="2244090" y="502920"/>
                    <a:pt x="2293620" y="467360"/>
                  </a:cubicBezTo>
                  <a:cubicBezTo>
                    <a:pt x="2391410" y="396240"/>
                    <a:pt x="2700020" y="311150"/>
                    <a:pt x="2809240" y="256540"/>
                  </a:cubicBezTo>
                  <a:cubicBezTo>
                    <a:pt x="2863850" y="229870"/>
                    <a:pt x="2926080" y="186690"/>
                    <a:pt x="2926080" y="186690"/>
                  </a:cubicBezTo>
                  <a:cubicBezTo>
                    <a:pt x="2926080" y="187960"/>
                    <a:pt x="2585720" y="373380"/>
                    <a:pt x="2593340" y="394970"/>
                  </a:cubicBezTo>
                  <a:cubicBezTo>
                    <a:pt x="2599690" y="412750"/>
                    <a:pt x="2759710" y="372110"/>
                    <a:pt x="2846070" y="353060"/>
                  </a:cubicBezTo>
                  <a:cubicBezTo>
                    <a:pt x="2937510" y="332740"/>
                    <a:pt x="3126740" y="273050"/>
                    <a:pt x="3126740" y="271780"/>
                  </a:cubicBezTo>
                  <a:cubicBezTo>
                    <a:pt x="3126740" y="270510"/>
                    <a:pt x="2895600" y="318770"/>
                    <a:pt x="2797810" y="360680"/>
                  </a:cubicBezTo>
                  <a:cubicBezTo>
                    <a:pt x="2708910" y="397510"/>
                    <a:pt x="2611120" y="462280"/>
                    <a:pt x="2560320" y="501650"/>
                  </a:cubicBezTo>
                  <a:cubicBezTo>
                    <a:pt x="2532380" y="523240"/>
                    <a:pt x="2506980" y="562610"/>
                    <a:pt x="2503170" y="560070"/>
                  </a:cubicBezTo>
                  <a:cubicBezTo>
                    <a:pt x="2499360" y="557530"/>
                    <a:pt x="2517140" y="496570"/>
                    <a:pt x="2543810" y="474980"/>
                  </a:cubicBezTo>
                  <a:cubicBezTo>
                    <a:pt x="2583180" y="443230"/>
                    <a:pt x="2688590" y="445770"/>
                    <a:pt x="2747010" y="429260"/>
                  </a:cubicBezTo>
                  <a:cubicBezTo>
                    <a:pt x="2792730" y="416560"/>
                    <a:pt x="2835910" y="384810"/>
                    <a:pt x="2866390" y="386080"/>
                  </a:cubicBezTo>
                  <a:cubicBezTo>
                    <a:pt x="2885440" y="387350"/>
                    <a:pt x="2901950" y="397510"/>
                    <a:pt x="2913380" y="408940"/>
                  </a:cubicBezTo>
                  <a:cubicBezTo>
                    <a:pt x="2924810" y="420370"/>
                    <a:pt x="2932430" y="439420"/>
                    <a:pt x="2932430" y="455930"/>
                  </a:cubicBezTo>
                  <a:cubicBezTo>
                    <a:pt x="2932430" y="474980"/>
                    <a:pt x="2923540" y="495300"/>
                    <a:pt x="2903220" y="516890"/>
                  </a:cubicBezTo>
                  <a:cubicBezTo>
                    <a:pt x="2861310" y="562610"/>
                    <a:pt x="2700020" y="664210"/>
                    <a:pt x="2636520" y="665480"/>
                  </a:cubicBezTo>
                  <a:cubicBezTo>
                    <a:pt x="2600960" y="666750"/>
                    <a:pt x="2552700" y="637540"/>
                    <a:pt x="2553970" y="623570"/>
                  </a:cubicBezTo>
                  <a:cubicBezTo>
                    <a:pt x="2555240" y="605790"/>
                    <a:pt x="2640330" y="591820"/>
                    <a:pt x="2706370" y="574040"/>
                  </a:cubicBezTo>
                  <a:cubicBezTo>
                    <a:pt x="2824480" y="542290"/>
                    <a:pt x="3125470" y="449580"/>
                    <a:pt x="3204210" y="467360"/>
                  </a:cubicBezTo>
                  <a:cubicBezTo>
                    <a:pt x="3232150" y="473710"/>
                    <a:pt x="3247390" y="488950"/>
                    <a:pt x="3255010" y="506730"/>
                  </a:cubicBezTo>
                  <a:cubicBezTo>
                    <a:pt x="3262630" y="524510"/>
                    <a:pt x="3263900" y="549910"/>
                    <a:pt x="3252470" y="571500"/>
                  </a:cubicBezTo>
                  <a:cubicBezTo>
                    <a:pt x="3233420" y="605790"/>
                    <a:pt x="3144520" y="664210"/>
                    <a:pt x="3107690" y="671830"/>
                  </a:cubicBezTo>
                  <a:cubicBezTo>
                    <a:pt x="3087370" y="675640"/>
                    <a:pt x="3070860" y="671830"/>
                    <a:pt x="3056890" y="662940"/>
                  </a:cubicBezTo>
                  <a:cubicBezTo>
                    <a:pt x="3042920" y="655320"/>
                    <a:pt x="3030220" y="636270"/>
                    <a:pt x="3025140" y="622300"/>
                  </a:cubicBezTo>
                  <a:cubicBezTo>
                    <a:pt x="3020060" y="610870"/>
                    <a:pt x="3020060" y="598170"/>
                    <a:pt x="3022600" y="586740"/>
                  </a:cubicBezTo>
                  <a:cubicBezTo>
                    <a:pt x="3026410" y="572770"/>
                    <a:pt x="3035300" y="551180"/>
                    <a:pt x="3049270" y="542290"/>
                  </a:cubicBezTo>
                  <a:cubicBezTo>
                    <a:pt x="3067050" y="532130"/>
                    <a:pt x="3100070" y="544830"/>
                    <a:pt x="3126740" y="541020"/>
                  </a:cubicBezTo>
                  <a:cubicBezTo>
                    <a:pt x="3155950" y="535940"/>
                    <a:pt x="3178810" y="520700"/>
                    <a:pt x="3218180" y="511810"/>
                  </a:cubicBezTo>
                  <a:cubicBezTo>
                    <a:pt x="3286760" y="496570"/>
                    <a:pt x="3416300" y="487680"/>
                    <a:pt x="3503930" y="469900"/>
                  </a:cubicBezTo>
                  <a:cubicBezTo>
                    <a:pt x="3580130" y="454660"/>
                    <a:pt x="3713480" y="406400"/>
                    <a:pt x="3716020" y="414020"/>
                  </a:cubicBezTo>
                  <a:cubicBezTo>
                    <a:pt x="3718560" y="420370"/>
                    <a:pt x="3638550" y="464820"/>
                    <a:pt x="3599180" y="478790"/>
                  </a:cubicBezTo>
                  <a:cubicBezTo>
                    <a:pt x="3562350" y="492760"/>
                    <a:pt x="3521710" y="488950"/>
                    <a:pt x="3486150" y="500380"/>
                  </a:cubicBezTo>
                  <a:cubicBezTo>
                    <a:pt x="3453130" y="511810"/>
                    <a:pt x="3425190" y="524510"/>
                    <a:pt x="3392170" y="546100"/>
                  </a:cubicBezTo>
                  <a:cubicBezTo>
                    <a:pt x="3348990" y="575310"/>
                    <a:pt x="3257550" y="666750"/>
                    <a:pt x="3257550" y="666750"/>
                  </a:cubicBezTo>
                  <a:cubicBezTo>
                    <a:pt x="3257550" y="666750"/>
                    <a:pt x="3290570" y="627380"/>
                    <a:pt x="3319780" y="613410"/>
                  </a:cubicBezTo>
                  <a:cubicBezTo>
                    <a:pt x="3365500" y="591820"/>
                    <a:pt x="3463290" y="590550"/>
                    <a:pt x="3515360" y="575310"/>
                  </a:cubicBezTo>
                  <a:cubicBezTo>
                    <a:pt x="3550920" y="565150"/>
                    <a:pt x="3600450" y="557530"/>
                    <a:pt x="3602990" y="542290"/>
                  </a:cubicBezTo>
                  <a:cubicBezTo>
                    <a:pt x="3605530" y="524510"/>
                    <a:pt x="3506470" y="491490"/>
                    <a:pt x="3510280" y="473710"/>
                  </a:cubicBezTo>
                  <a:cubicBezTo>
                    <a:pt x="3515360" y="449580"/>
                    <a:pt x="3639820" y="445770"/>
                    <a:pt x="3703320" y="424180"/>
                  </a:cubicBezTo>
                  <a:cubicBezTo>
                    <a:pt x="3768090" y="402590"/>
                    <a:pt x="3892550" y="378460"/>
                    <a:pt x="3896360" y="345440"/>
                  </a:cubicBezTo>
                  <a:cubicBezTo>
                    <a:pt x="3900170" y="311150"/>
                    <a:pt x="3769360" y="238760"/>
                    <a:pt x="3718560" y="222250"/>
                  </a:cubicBezTo>
                  <a:cubicBezTo>
                    <a:pt x="3686810" y="212090"/>
                    <a:pt x="3653790" y="208280"/>
                    <a:pt x="3632200" y="219710"/>
                  </a:cubicBezTo>
                  <a:cubicBezTo>
                    <a:pt x="3610610" y="231140"/>
                    <a:pt x="3580130" y="275590"/>
                    <a:pt x="3587750" y="290830"/>
                  </a:cubicBezTo>
                  <a:cubicBezTo>
                    <a:pt x="3596640" y="309880"/>
                    <a:pt x="3681730" y="312420"/>
                    <a:pt x="3719830" y="309880"/>
                  </a:cubicBezTo>
                  <a:cubicBezTo>
                    <a:pt x="3750310" y="307340"/>
                    <a:pt x="3801110" y="295910"/>
                    <a:pt x="3801110" y="287020"/>
                  </a:cubicBezTo>
                  <a:cubicBezTo>
                    <a:pt x="3801110" y="274320"/>
                    <a:pt x="3690620" y="251460"/>
                    <a:pt x="3644900" y="243840"/>
                  </a:cubicBezTo>
                  <a:cubicBezTo>
                    <a:pt x="3609340" y="238760"/>
                    <a:pt x="3580130" y="234950"/>
                    <a:pt x="3550920" y="240030"/>
                  </a:cubicBezTo>
                  <a:cubicBezTo>
                    <a:pt x="3522980" y="243840"/>
                    <a:pt x="3497580" y="255270"/>
                    <a:pt x="3473450" y="267970"/>
                  </a:cubicBezTo>
                  <a:cubicBezTo>
                    <a:pt x="3449320" y="280670"/>
                    <a:pt x="3423920" y="295910"/>
                    <a:pt x="3404870" y="314960"/>
                  </a:cubicBezTo>
                  <a:cubicBezTo>
                    <a:pt x="3387090" y="332740"/>
                    <a:pt x="3355340" y="369570"/>
                    <a:pt x="3362960" y="379730"/>
                  </a:cubicBezTo>
                  <a:cubicBezTo>
                    <a:pt x="3375660" y="397510"/>
                    <a:pt x="3618230" y="307340"/>
                    <a:pt x="3620770" y="313690"/>
                  </a:cubicBezTo>
                  <a:cubicBezTo>
                    <a:pt x="3622040" y="317500"/>
                    <a:pt x="3553460" y="351790"/>
                    <a:pt x="3520440" y="361950"/>
                  </a:cubicBezTo>
                  <a:cubicBezTo>
                    <a:pt x="3489960" y="370840"/>
                    <a:pt x="3450590" y="383540"/>
                    <a:pt x="3430270" y="372110"/>
                  </a:cubicBezTo>
                  <a:cubicBezTo>
                    <a:pt x="3411220" y="360680"/>
                    <a:pt x="3388360" y="316230"/>
                    <a:pt x="3399790" y="295910"/>
                  </a:cubicBezTo>
                  <a:cubicBezTo>
                    <a:pt x="3422650" y="254000"/>
                    <a:pt x="3683000" y="226060"/>
                    <a:pt x="3743960" y="237490"/>
                  </a:cubicBezTo>
                  <a:cubicBezTo>
                    <a:pt x="3768090" y="242570"/>
                    <a:pt x="3780790" y="254000"/>
                    <a:pt x="3790950" y="265430"/>
                  </a:cubicBezTo>
                  <a:cubicBezTo>
                    <a:pt x="3799840" y="274320"/>
                    <a:pt x="3804920" y="285750"/>
                    <a:pt x="3806190" y="298450"/>
                  </a:cubicBezTo>
                  <a:cubicBezTo>
                    <a:pt x="3808730" y="313690"/>
                    <a:pt x="3806190" y="337820"/>
                    <a:pt x="3797300" y="351790"/>
                  </a:cubicBezTo>
                  <a:cubicBezTo>
                    <a:pt x="3788410" y="367030"/>
                    <a:pt x="3775710" y="377190"/>
                    <a:pt x="3754120" y="386080"/>
                  </a:cubicBezTo>
                  <a:cubicBezTo>
                    <a:pt x="3710940" y="405130"/>
                    <a:pt x="3587750" y="431800"/>
                    <a:pt x="3540760" y="419100"/>
                  </a:cubicBezTo>
                  <a:cubicBezTo>
                    <a:pt x="3514090" y="411480"/>
                    <a:pt x="3492500" y="392430"/>
                    <a:pt x="3483610" y="373380"/>
                  </a:cubicBezTo>
                  <a:cubicBezTo>
                    <a:pt x="3475990" y="356870"/>
                    <a:pt x="3474720" y="334010"/>
                    <a:pt x="3481070" y="317500"/>
                  </a:cubicBezTo>
                  <a:cubicBezTo>
                    <a:pt x="3488690" y="298450"/>
                    <a:pt x="3505200" y="280670"/>
                    <a:pt x="3533140" y="266700"/>
                  </a:cubicBezTo>
                  <a:cubicBezTo>
                    <a:pt x="3587750" y="238760"/>
                    <a:pt x="3737610" y="214630"/>
                    <a:pt x="3817620" y="218440"/>
                  </a:cubicBezTo>
                  <a:cubicBezTo>
                    <a:pt x="3877310" y="220980"/>
                    <a:pt x="3942080" y="232410"/>
                    <a:pt x="3973830" y="259080"/>
                  </a:cubicBezTo>
                  <a:cubicBezTo>
                    <a:pt x="3996690" y="278130"/>
                    <a:pt x="4005580" y="312420"/>
                    <a:pt x="4010660" y="339090"/>
                  </a:cubicBezTo>
                  <a:cubicBezTo>
                    <a:pt x="4015740" y="364490"/>
                    <a:pt x="4010660" y="389890"/>
                    <a:pt x="4006850" y="417830"/>
                  </a:cubicBezTo>
                  <a:cubicBezTo>
                    <a:pt x="4001770" y="452120"/>
                    <a:pt x="3992880" y="495300"/>
                    <a:pt x="3980180" y="528320"/>
                  </a:cubicBezTo>
                  <a:cubicBezTo>
                    <a:pt x="3968750" y="557530"/>
                    <a:pt x="3962400" y="594360"/>
                    <a:pt x="3938270" y="608330"/>
                  </a:cubicBezTo>
                  <a:cubicBezTo>
                    <a:pt x="3911600" y="624840"/>
                    <a:pt x="3850640" y="627380"/>
                    <a:pt x="3820160" y="609600"/>
                  </a:cubicBezTo>
                  <a:cubicBezTo>
                    <a:pt x="3787140" y="589280"/>
                    <a:pt x="3759200" y="515620"/>
                    <a:pt x="3754120" y="477520"/>
                  </a:cubicBezTo>
                  <a:cubicBezTo>
                    <a:pt x="3750310" y="449580"/>
                    <a:pt x="3759200" y="420370"/>
                    <a:pt x="3771900" y="402590"/>
                  </a:cubicBezTo>
                  <a:cubicBezTo>
                    <a:pt x="3783330" y="387350"/>
                    <a:pt x="3807460" y="378460"/>
                    <a:pt x="3823970" y="374650"/>
                  </a:cubicBezTo>
                  <a:cubicBezTo>
                    <a:pt x="3837940" y="372110"/>
                    <a:pt x="3850640" y="372110"/>
                    <a:pt x="3863340" y="378460"/>
                  </a:cubicBezTo>
                  <a:cubicBezTo>
                    <a:pt x="3881120" y="387350"/>
                    <a:pt x="3910330" y="408940"/>
                    <a:pt x="3914140" y="435610"/>
                  </a:cubicBezTo>
                  <a:cubicBezTo>
                    <a:pt x="3920490" y="477520"/>
                    <a:pt x="3853180" y="584200"/>
                    <a:pt x="3829050" y="617220"/>
                  </a:cubicBezTo>
                  <a:cubicBezTo>
                    <a:pt x="3818890" y="632460"/>
                    <a:pt x="3812540" y="638810"/>
                    <a:pt x="3799840" y="645160"/>
                  </a:cubicBezTo>
                  <a:cubicBezTo>
                    <a:pt x="3784600" y="652780"/>
                    <a:pt x="3757930" y="657860"/>
                    <a:pt x="3741420" y="655320"/>
                  </a:cubicBezTo>
                  <a:cubicBezTo>
                    <a:pt x="3727450" y="652780"/>
                    <a:pt x="3714750" y="646430"/>
                    <a:pt x="3704590" y="637540"/>
                  </a:cubicBezTo>
                  <a:cubicBezTo>
                    <a:pt x="3694430" y="629920"/>
                    <a:pt x="3685540" y="618490"/>
                    <a:pt x="3680460" y="605790"/>
                  </a:cubicBezTo>
                  <a:cubicBezTo>
                    <a:pt x="3675380" y="589280"/>
                    <a:pt x="3672840" y="565150"/>
                    <a:pt x="3679190" y="546100"/>
                  </a:cubicBezTo>
                  <a:cubicBezTo>
                    <a:pt x="3688080" y="523240"/>
                    <a:pt x="3721100" y="477520"/>
                    <a:pt x="3736340" y="480060"/>
                  </a:cubicBezTo>
                  <a:cubicBezTo>
                    <a:pt x="3752850" y="483870"/>
                    <a:pt x="3747770" y="571500"/>
                    <a:pt x="3770630" y="584200"/>
                  </a:cubicBezTo>
                  <a:cubicBezTo>
                    <a:pt x="3792220" y="596900"/>
                    <a:pt x="3860800" y="552450"/>
                    <a:pt x="3865880" y="562610"/>
                  </a:cubicBezTo>
                  <a:cubicBezTo>
                    <a:pt x="3873500" y="576580"/>
                    <a:pt x="3773170" y="698500"/>
                    <a:pt x="3733800" y="704850"/>
                  </a:cubicBezTo>
                  <a:cubicBezTo>
                    <a:pt x="3708400" y="708660"/>
                    <a:pt x="3675380" y="687070"/>
                    <a:pt x="3662680" y="666750"/>
                  </a:cubicBezTo>
                  <a:cubicBezTo>
                    <a:pt x="3649980" y="647700"/>
                    <a:pt x="3644900" y="608330"/>
                    <a:pt x="3653790" y="586740"/>
                  </a:cubicBezTo>
                  <a:cubicBezTo>
                    <a:pt x="3662680" y="565150"/>
                    <a:pt x="3696970" y="542290"/>
                    <a:pt x="3714750" y="534670"/>
                  </a:cubicBezTo>
                  <a:cubicBezTo>
                    <a:pt x="3724910" y="530860"/>
                    <a:pt x="3732530" y="530860"/>
                    <a:pt x="3742690" y="532130"/>
                  </a:cubicBezTo>
                  <a:cubicBezTo>
                    <a:pt x="3756660" y="534670"/>
                    <a:pt x="3779520" y="541020"/>
                    <a:pt x="3792220" y="554990"/>
                  </a:cubicBezTo>
                  <a:cubicBezTo>
                    <a:pt x="3807460" y="571500"/>
                    <a:pt x="3822700" y="608330"/>
                    <a:pt x="3818890" y="632460"/>
                  </a:cubicBezTo>
                  <a:cubicBezTo>
                    <a:pt x="3815080" y="655320"/>
                    <a:pt x="3789680" y="684530"/>
                    <a:pt x="3770630" y="695960"/>
                  </a:cubicBezTo>
                  <a:cubicBezTo>
                    <a:pt x="3754120" y="704850"/>
                    <a:pt x="3732530" y="706120"/>
                    <a:pt x="3716020" y="702310"/>
                  </a:cubicBezTo>
                  <a:cubicBezTo>
                    <a:pt x="3698240" y="698500"/>
                    <a:pt x="3679190" y="689610"/>
                    <a:pt x="3667760" y="674370"/>
                  </a:cubicBezTo>
                  <a:cubicBezTo>
                    <a:pt x="3655060" y="656590"/>
                    <a:pt x="3646170" y="617220"/>
                    <a:pt x="3649980" y="595630"/>
                  </a:cubicBezTo>
                  <a:cubicBezTo>
                    <a:pt x="3653790" y="577850"/>
                    <a:pt x="3667760" y="560070"/>
                    <a:pt x="3681730" y="549910"/>
                  </a:cubicBezTo>
                  <a:cubicBezTo>
                    <a:pt x="3695700" y="539750"/>
                    <a:pt x="3732530" y="539750"/>
                    <a:pt x="3733800" y="532130"/>
                  </a:cubicBezTo>
                  <a:cubicBezTo>
                    <a:pt x="3733800" y="525780"/>
                    <a:pt x="3698240" y="520700"/>
                    <a:pt x="3696970" y="510540"/>
                  </a:cubicBezTo>
                  <a:cubicBezTo>
                    <a:pt x="3694430" y="494030"/>
                    <a:pt x="3732530" y="450850"/>
                    <a:pt x="3759200" y="438150"/>
                  </a:cubicBezTo>
                  <a:cubicBezTo>
                    <a:pt x="3785870" y="425450"/>
                    <a:pt x="3834130" y="424180"/>
                    <a:pt x="3856990" y="438150"/>
                  </a:cubicBezTo>
                  <a:cubicBezTo>
                    <a:pt x="3877310" y="450850"/>
                    <a:pt x="3893820" y="485140"/>
                    <a:pt x="3892550" y="513080"/>
                  </a:cubicBezTo>
                  <a:cubicBezTo>
                    <a:pt x="3890010" y="548640"/>
                    <a:pt x="3843020" y="610870"/>
                    <a:pt x="3816350" y="633730"/>
                  </a:cubicBezTo>
                  <a:cubicBezTo>
                    <a:pt x="3798570" y="648970"/>
                    <a:pt x="3780790" y="655320"/>
                    <a:pt x="3761740" y="656590"/>
                  </a:cubicBezTo>
                  <a:cubicBezTo>
                    <a:pt x="3742690" y="657860"/>
                    <a:pt x="3718560" y="648970"/>
                    <a:pt x="3704590" y="637540"/>
                  </a:cubicBezTo>
                  <a:cubicBezTo>
                    <a:pt x="3690620" y="626110"/>
                    <a:pt x="3679190" y="603250"/>
                    <a:pt x="3675380" y="585470"/>
                  </a:cubicBezTo>
                  <a:cubicBezTo>
                    <a:pt x="3671570" y="568960"/>
                    <a:pt x="3672840" y="556260"/>
                    <a:pt x="3680460" y="537210"/>
                  </a:cubicBezTo>
                  <a:cubicBezTo>
                    <a:pt x="3693160" y="501650"/>
                    <a:pt x="3766820" y="394970"/>
                    <a:pt x="3774440" y="398780"/>
                  </a:cubicBezTo>
                  <a:cubicBezTo>
                    <a:pt x="3779520" y="401320"/>
                    <a:pt x="3755390" y="477520"/>
                    <a:pt x="3754120" y="477520"/>
                  </a:cubicBezTo>
                  <a:cubicBezTo>
                    <a:pt x="3752850" y="477520"/>
                    <a:pt x="3754120" y="434340"/>
                    <a:pt x="3760470" y="419100"/>
                  </a:cubicBezTo>
                  <a:cubicBezTo>
                    <a:pt x="3765550" y="406400"/>
                    <a:pt x="3775710" y="396240"/>
                    <a:pt x="3787140" y="388620"/>
                  </a:cubicBezTo>
                  <a:cubicBezTo>
                    <a:pt x="3801110" y="379730"/>
                    <a:pt x="3825240" y="372110"/>
                    <a:pt x="3843020" y="374650"/>
                  </a:cubicBezTo>
                  <a:cubicBezTo>
                    <a:pt x="3860800" y="377190"/>
                    <a:pt x="3882390" y="386080"/>
                    <a:pt x="3895090" y="401320"/>
                  </a:cubicBezTo>
                  <a:cubicBezTo>
                    <a:pt x="3910330" y="420370"/>
                    <a:pt x="3930650" y="476250"/>
                    <a:pt x="3921760" y="485140"/>
                  </a:cubicBezTo>
                  <a:cubicBezTo>
                    <a:pt x="3912870" y="494030"/>
                    <a:pt x="3850640" y="469900"/>
                    <a:pt x="3837940" y="449580"/>
                  </a:cubicBezTo>
                  <a:cubicBezTo>
                    <a:pt x="3825240" y="430530"/>
                    <a:pt x="3855720" y="386080"/>
                    <a:pt x="3839210" y="372110"/>
                  </a:cubicBezTo>
                  <a:cubicBezTo>
                    <a:pt x="3806190" y="342900"/>
                    <a:pt x="3596640" y="430530"/>
                    <a:pt x="3540760" y="419100"/>
                  </a:cubicBezTo>
                  <a:cubicBezTo>
                    <a:pt x="3516630" y="414020"/>
                    <a:pt x="3503930" y="403860"/>
                    <a:pt x="3493770" y="389890"/>
                  </a:cubicBezTo>
                  <a:cubicBezTo>
                    <a:pt x="3483610" y="375920"/>
                    <a:pt x="3475990" y="354330"/>
                    <a:pt x="3477260" y="336550"/>
                  </a:cubicBezTo>
                  <a:cubicBezTo>
                    <a:pt x="3478530" y="318770"/>
                    <a:pt x="3488690" y="298450"/>
                    <a:pt x="3500120" y="285750"/>
                  </a:cubicBezTo>
                  <a:cubicBezTo>
                    <a:pt x="3510280" y="274320"/>
                    <a:pt x="3525520" y="267970"/>
                    <a:pt x="3542030" y="261620"/>
                  </a:cubicBezTo>
                  <a:cubicBezTo>
                    <a:pt x="3564890" y="252730"/>
                    <a:pt x="3595370" y="247650"/>
                    <a:pt x="3627120" y="243840"/>
                  </a:cubicBezTo>
                  <a:cubicBezTo>
                    <a:pt x="3666490" y="240030"/>
                    <a:pt x="3733800" y="233680"/>
                    <a:pt x="3761740" y="242570"/>
                  </a:cubicBezTo>
                  <a:cubicBezTo>
                    <a:pt x="3775710" y="247650"/>
                    <a:pt x="3783330" y="255270"/>
                    <a:pt x="3790950" y="265430"/>
                  </a:cubicBezTo>
                  <a:cubicBezTo>
                    <a:pt x="3799840" y="278130"/>
                    <a:pt x="3810000" y="299720"/>
                    <a:pt x="3807460" y="317500"/>
                  </a:cubicBezTo>
                  <a:cubicBezTo>
                    <a:pt x="3804920" y="337820"/>
                    <a:pt x="3789680" y="364490"/>
                    <a:pt x="3770630" y="378460"/>
                  </a:cubicBezTo>
                  <a:cubicBezTo>
                    <a:pt x="3747770" y="394970"/>
                    <a:pt x="3712210" y="394970"/>
                    <a:pt x="3672840" y="401320"/>
                  </a:cubicBezTo>
                  <a:cubicBezTo>
                    <a:pt x="3616960" y="410210"/>
                    <a:pt x="3519170" y="416560"/>
                    <a:pt x="3464560" y="417830"/>
                  </a:cubicBezTo>
                  <a:cubicBezTo>
                    <a:pt x="3429000" y="419100"/>
                    <a:pt x="3404870" y="424180"/>
                    <a:pt x="3376930" y="415290"/>
                  </a:cubicBezTo>
                  <a:cubicBezTo>
                    <a:pt x="3345180" y="405130"/>
                    <a:pt x="3298190" y="382270"/>
                    <a:pt x="3286760" y="355600"/>
                  </a:cubicBezTo>
                  <a:cubicBezTo>
                    <a:pt x="3275330" y="330200"/>
                    <a:pt x="3284220" y="280670"/>
                    <a:pt x="3303270" y="259080"/>
                  </a:cubicBezTo>
                  <a:cubicBezTo>
                    <a:pt x="3323590" y="234950"/>
                    <a:pt x="3375660" y="231140"/>
                    <a:pt x="3412490" y="222250"/>
                  </a:cubicBezTo>
                  <a:cubicBezTo>
                    <a:pt x="3450590" y="213360"/>
                    <a:pt x="3492500" y="209550"/>
                    <a:pt x="3528060" y="208280"/>
                  </a:cubicBezTo>
                  <a:cubicBezTo>
                    <a:pt x="3559810" y="207010"/>
                    <a:pt x="3586480" y="207010"/>
                    <a:pt x="3618230" y="213360"/>
                  </a:cubicBezTo>
                  <a:cubicBezTo>
                    <a:pt x="3657600" y="222250"/>
                    <a:pt x="3718560" y="234950"/>
                    <a:pt x="3745230" y="262890"/>
                  </a:cubicBezTo>
                  <a:cubicBezTo>
                    <a:pt x="3768090" y="287020"/>
                    <a:pt x="3787140" y="332740"/>
                    <a:pt x="3776980" y="363220"/>
                  </a:cubicBezTo>
                  <a:cubicBezTo>
                    <a:pt x="3765550" y="400050"/>
                    <a:pt x="3702050" y="435610"/>
                    <a:pt x="3651250" y="457200"/>
                  </a:cubicBezTo>
                  <a:cubicBezTo>
                    <a:pt x="3590290" y="483870"/>
                    <a:pt x="3488690" y="492760"/>
                    <a:pt x="3426460" y="496570"/>
                  </a:cubicBezTo>
                  <a:cubicBezTo>
                    <a:pt x="3383280" y="499110"/>
                    <a:pt x="3348990" y="501650"/>
                    <a:pt x="3317240" y="491490"/>
                  </a:cubicBezTo>
                  <a:cubicBezTo>
                    <a:pt x="3289300" y="482600"/>
                    <a:pt x="3262630" y="468630"/>
                    <a:pt x="3246120" y="448310"/>
                  </a:cubicBezTo>
                  <a:cubicBezTo>
                    <a:pt x="3229610" y="427990"/>
                    <a:pt x="3218180" y="398780"/>
                    <a:pt x="3218180" y="370840"/>
                  </a:cubicBezTo>
                  <a:cubicBezTo>
                    <a:pt x="3218180" y="336550"/>
                    <a:pt x="3242310" y="288290"/>
                    <a:pt x="3262630" y="257810"/>
                  </a:cubicBezTo>
                  <a:cubicBezTo>
                    <a:pt x="3279140" y="231140"/>
                    <a:pt x="3300730" y="214630"/>
                    <a:pt x="3324860" y="194310"/>
                  </a:cubicBezTo>
                  <a:cubicBezTo>
                    <a:pt x="3354070" y="170180"/>
                    <a:pt x="3390900" y="144780"/>
                    <a:pt x="3427730" y="128270"/>
                  </a:cubicBezTo>
                  <a:cubicBezTo>
                    <a:pt x="3465830" y="110490"/>
                    <a:pt x="3510280" y="96520"/>
                    <a:pt x="3553460" y="91440"/>
                  </a:cubicBezTo>
                  <a:cubicBezTo>
                    <a:pt x="3595370" y="86360"/>
                    <a:pt x="3642360" y="88900"/>
                    <a:pt x="3683000" y="95250"/>
                  </a:cubicBezTo>
                  <a:cubicBezTo>
                    <a:pt x="3719830" y="100330"/>
                    <a:pt x="3751580" y="109220"/>
                    <a:pt x="3784600" y="121920"/>
                  </a:cubicBezTo>
                  <a:cubicBezTo>
                    <a:pt x="3817620" y="134620"/>
                    <a:pt x="3853180" y="149860"/>
                    <a:pt x="3879850" y="171450"/>
                  </a:cubicBezTo>
                  <a:cubicBezTo>
                    <a:pt x="3905250" y="191770"/>
                    <a:pt x="3930650" y="214630"/>
                    <a:pt x="3940810" y="243840"/>
                  </a:cubicBezTo>
                  <a:cubicBezTo>
                    <a:pt x="3952240" y="276860"/>
                    <a:pt x="3954780" y="334010"/>
                    <a:pt x="3938270" y="365760"/>
                  </a:cubicBezTo>
                  <a:cubicBezTo>
                    <a:pt x="3921760" y="396240"/>
                    <a:pt x="3883660" y="412750"/>
                    <a:pt x="3843020" y="431800"/>
                  </a:cubicBezTo>
                  <a:cubicBezTo>
                    <a:pt x="3787140" y="457200"/>
                    <a:pt x="3694430" y="488950"/>
                    <a:pt x="3628390" y="488950"/>
                  </a:cubicBezTo>
                  <a:cubicBezTo>
                    <a:pt x="3571240" y="488950"/>
                    <a:pt x="3501390" y="477520"/>
                    <a:pt x="3468370" y="449580"/>
                  </a:cubicBezTo>
                  <a:cubicBezTo>
                    <a:pt x="3442970" y="427990"/>
                    <a:pt x="3435350" y="392430"/>
                    <a:pt x="3430270" y="359410"/>
                  </a:cubicBezTo>
                  <a:cubicBezTo>
                    <a:pt x="3425190" y="321310"/>
                    <a:pt x="3436620" y="266700"/>
                    <a:pt x="3446780" y="229870"/>
                  </a:cubicBezTo>
                  <a:cubicBezTo>
                    <a:pt x="3455670" y="200660"/>
                    <a:pt x="3462020" y="179070"/>
                    <a:pt x="3482340" y="156210"/>
                  </a:cubicBezTo>
                  <a:cubicBezTo>
                    <a:pt x="3511550" y="124460"/>
                    <a:pt x="3578860" y="82550"/>
                    <a:pt x="3620770" y="69850"/>
                  </a:cubicBezTo>
                  <a:cubicBezTo>
                    <a:pt x="3652520" y="60960"/>
                    <a:pt x="3680460" y="63500"/>
                    <a:pt x="3708400" y="67310"/>
                  </a:cubicBezTo>
                  <a:cubicBezTo>
                    <a:pt x="3736340" y="71120"/>
                    <a:pt x="3765550" y="80010"/>
                    <a:pt x="3790950" y="91440"/>
                  </a:cubicBezTo>
                  <a:cubicBezTo>
                    <a:pt x="3815080" y="101600"/>
                    <a:pt x="3835400" y="115570"/>
                    <a:pt x="3858260" y="132080"/>
                  </a:cubicBezTo>
                  <a:cubicBezTo>
                    <a:pt x="3882390" y="149860"/>
                    <a:pt x="3910330" y="170180"/>
                    <a:pt x="3931920" y="194310"/>
                  </a:cubicBezTo>
                  <a:cubicBezTo>
                    <a:pt x="3953510" y="218440"/>
                    <a:pt x="3973830" y="245110"/>
                    <a:pt x="3989070" y="274320"/>
                  </a:cubicBezTo>
                  <a:cubicBezTo>
                    <a:pt x="4004310" y="304800"/>
                    <a:pt x="4028440" y="342900"/>
                    <a:pt x="4023360" y="375920"/>
                  </a:cubicBezTo>
                  <a:cubicBezTo>
                    <a:pt x="4018280" y="414020"/>
                    <a:pt x="3981450" y="455930"/>
                    <a:pt x="3943350" y="486410"/>
                  </a:cubicBezTo>
                  <a:cubicBezTo>
                    <a:pt x="3893820" y="524510"/>
                    <a:pt x="3802380" y="544830"/>
                    <a:pt x="3738880" y="566420"/>
                  </a:cubicBezTo>
                  <a:cubicBezTo>
                    <a:pt x="3685540" y="584200"/>
                    <a:pt x="3639820" y="599440"/>
                    <a:pt x="3590290" y="607060"/>
                  </a:cubicBezTo>
                  <a:cubicBezTo>
                    <a:pt x="3543300" y="614680"/>
                    <a:pt x="3487420" y="622300"/>
                    <a:pt x="3448050" y="613410"/>
                  </a:cubicBezTo>
                  <a:cubicBezTo>
                    <a:pt x="3417570" y="605790"/>
                    <a:pt x="3390900" y="591820"/>
                    <a:pt x="3370580" y="571500"/>
                  </a:cubicBezTo>
                  <a:cubicBezTo>
                    <a:pt x="3348990" y="549910"/>
                    <a:pt x="3328670" y="515620"/>
                    <a:pt x="3324860" y="482600"/>
                  </a:cubicBezTo>
                  <a:cubicBezTo>
                    <a:pt x="3319780" y="447040"/>
                    <a:pt x="3331210" y="391160"/>
                    <a:pt x="3350260" y="363220"/>
                  </a:cubicBezTo>
                  <a:cubicBezTo>
                    <a:pt x="3366770" y="340360"/>
                    <a:pt x="3392170" y="325120"/>
                    <a:pt x="3421380" y="317500"/>
                  </a:cubicBezTo>
                  <a:cubicBezTo>
                    <a:pt x="3458210" y="308610"/>
                    <a:pt x="3515360" y="320040"/>
                    <a:pt x="3557270" y="330200"/>
                  </a:cubicBezTo>
                  <a:cubicBezTo>
                    <a:pt x="3596640" y="339090"/>
                    <a:pt x="3637280" y="347980"/>
                    <a:pt x="3669030" y="370840"/>
                  </a:cubicBezTo>
                  <a:cubicBezTo>
                    <a:pt x="3700780" y="393700"/>
                    <a:pt x="3731260" y="433070"/>
                    <a:pt x="3746500" y="469900"/>
                  </a:cubicBezTo>
                  <a:cubicBezTo>
                    <a:pt x="3760470" y="505460"/>
                    <a:pt x="3771900" y="553720"/>
                    <a:pt x="3757930" y="586740"/>
                  </a:cubicBezTo>
                  <a:cubicBezTo>
                    <a:pt x="3742690" y="623570"/>
                    <a:pt x="3696970" y="652780"/>
                    <a:pt x="3652520" y="676910"/>
                  </a:cubicBezTo>
                  <a:cubicBezTo>
                    <a:pt x="3594100" y="708660"/>
                    <a:pt x="3489960" y="731520"/>
                    <a:pt x="3427730" y="745490"/>
                  </a:cubicBezTo>
                  <a:cubicBezTo>
                    <a:pt x="3385820" y="754380"/>
                    <a:pt x="3354070" y="759460"/>
                    <a:pt x="3318510" y="760730"/>
                  </a:cubicBezTo>
                  <a:cubicBezTo>
                    <a:pt x="3285490" y="762000"/>
                    <a:pt x="3253740" y="769620"/>
                    <a:pt x="3224530" y="755650"/>
                  </a:cubicBezTo>
                  <a:cubicBezTo>
                    <a:pt x="3188970" y="739140"/>
                    <a:pt x="3135630" y="692150"/>
                    <a:pt x="3129280" y="655320"/>
                  </a:cubicBezTo>
                  <a:cubicBezTo>
                    <a:pt x="3122930" y="621030"/>
                    <a:pt x="3148330" y="580390"/>
                    <a:pt x="3175000" y="546100"/>
                  </a:cubicBezTo>
                  <a:cubicBezTo>
                    <a:pt x="3209290" y="501650"/>
                    <a:pt x="3281680" y="455930"/>
                    <a:pt x="3333750" y="424180"/>
                  </a:cubicBezTo>
                  <a:cubicBezTo>
                    <a:pt x="3376930" y="397510"/>
                    <a:pt x="3416300" y="378460"/>
                    <a:pt x="3459480" y="364490"/>
                  </a:cubicBezTo>
                  <a:cubicBezTo>
                    <a:pt x="3502660" y="350520"/>
                    <a:pt x="3550920" y="341630"/>
                    <a:pt x="3595370" y="337820"/>
                  </a:cubicBezTo>
                  <a:cubicBezTo>
                    <a:pt x="3638550" y="334010"/>
                    <a:pt x="3684270" y="323850"/>
                    <a:pt x="3722370" y="337820"/>
                  </a:cubicBezTo>
                  <a:cubicBezTo>
                    <a:pt x="3763010" y="351790"/>
                    <a:pt x="3825240" y="391160"/>
                    <a:pt x="3830320" y="425450"/>
                  </a:cubicBezTo>
                  <a:cubicBezTo>
                    <a:pt x="3835400" y="459740"/>
                    <a:pt x="3798570" y="510540"/>
                    <a:pt x="3754120" y="542290"/>
                  </a:cubicBezTo>
                  <a:cubicBezTo>
                    <a:pt x="3679190" y="594360"/>
                    <a:pt x="3464560" y="614680"/>
                    <a:pt x="3369310" y="635000"/>
                  </a:cubicBezTo>
                  <a:cubicBezTo>
                    <a:pt x="3313430" y="646430"/>
                    <a:pt x="3276600" y="656590"/>
                    <a:pt x="3235960" y="659130"/>
                  </a:cubicBezTo>
                  <a:cubicBezTo>
                    <a:pt x="3201670" y="661670"/>
                    <a:pt x="3167380" y="652780"/>
                    <a:pt x="3140710" y="656590"/>
                  </a:cubicBezTo>
                  <a:cubicBezTo>
                    <a:pt x="3121660" y="659130"/>
                    <a:pt x="3107690" y="674370"/>
                    <a:pt x="3091180" y="673100"/>
                  </a:cubicBezTo>
                  <a:cubicBezTo>
                    <a:pt x="3072130" y="670560"/>
                    <a:pt x="3042920" y="655320"/>
                    <a:pt x="3032760" y="637540"/>
                  </a:cubicBezTo>
                  <a:cubicBezTo>
                    <a:pt x="3022600" y="621030"/>
                    <a:pt x="3020060" y="590550"/>
                    <a:pt x="3027680" y="570230"/>
                  </a:cubicBezTo>
                  <a:cubicBezTo>
                    <a:pt x="3036570" y="546100"/>
                    <a:pt x="3068320" y="521970"/>
                    <a:pt x="3094990" y="504190"/>
                  </a:cubicBezTo>
                  <a:cubicBezTo>
                    <a:pt x="3121660" y="486410"/>
                    <a:pt x="3162300" y="467360"/>
                    <a:pt x="3187700" y="466090"/>
                  </a:cubicBezTo>
                  <a:cubicBezTo>
                    <a:pt x="3205480" y="464820"/>
                    <a:pt x="3221990" y="472440"/>
                    <a:pt x="3234690" y="481330"/>
                  </a:cubicBezTo>
                  <a:cubicBezTo>
                    <a:pt x="3247390" y="491490"/>
                    <a:pt x="3258820" y="508000"/>
                    <a:pt x="3261360" y="523240"/>
                  </a:cubicBezTo>
                  <a:cubicBezTo>
                    <a:pt x="3263900" y="538480"/>
                    <a:pt x="3260090" y="558800"/>
                    <a:pt x="3252470" y="571500"/>
                  </a:cubicBezTo>
                  <a:cubicBezTo>
                    <a:pt x="3244850" y="585470"/>
                    <a:pt x="3215640" y="604520"/>
                    <a:pt x="3214370" y="603250"/>
                  </a:cubicBezTo>
                  <a:cubicBezTo>
                    <a:pt x="3213100" y="601980"/>
                    <a:pt x="3244850" y="571500"/>
                    <a:pt x="3242310" y="568960"/>
                  </a:cubicBezTo>
                  <a:cubicBezTo>
                    <a:pt x="3238500" y="563880"/>
                    <a:pt x="3180080" y="608330"/>
                    <a:pt x="3129280" y="627380"/>
                  </a:cubicBezTo>
                  <a:cubicBezTo>
                    <a:pt x="3039110" y="660400"/>
                    <a:pt x="2823210" y="701040"/>
                    <a:pt x="2734310" y="721360"/>
                  </a:cubicBezTo>
                  <a:cubicBezTo>
                    <a:pt x="2689860" y="731520"/>
                    <a:pt x="2669540" y="739140"/>
                    <a:pt x="2633980" y="742950"/>
                  </a:cubicBezTo>
                  <a:cubicBezTo>
                    <a:pt x="2594610" y="746760"/>
                    <a:pt x="2537460" y="762000"/>
                    <a:pt x="2509520" y="741680"/>
                  </a:cubicBezTo>
                  <a:cubicBezTo>
                    <a:pt x="2482850" y="722630"/>
                    <a:pt x="2458720" y="662940"/>
                    <a:pt x="2468880" y="626110"/>
                  </a:cubicBezTo>
                  <a:cubicBezTo>
                    <a:pt x="2482850" y="577850"/>
                    <a:pt x="2586990" y="521970"/>
                    <a:pt x="2633980" y="488950"/>
                  </a:cubicBezTo>
                  <a:cubicBezTo>
                    <a:pt x="2665730" y="466090"/>
                    <a:pt x="2686050" y="454660"/>
                    <a:pt x="2719070" y="439420"/>
                  </a:cubicBezTo>
                  <a:cubicBezTo>
                    <a:pt x="2760980" y="420370"/>
                    <a:pt x="2830830" y="384810"/>
                    <a:pt x="2866390" y="386080"/>
                  </a:cubicBezTo>
                  <a:cubicBezTo>
                    <a:pt x="2886710" y="387350"/>
                    <a:pt x="2903220" y="396240"/>
                    <a:pt x="2913380" y="408940"/>
                  </a:cubicBezTo>
                  <a:cubicBezTo>
                    <a:pt x="2926080" y="424180"/>
                    <a:pt x="2933700" y="454660"/>
                    <a:pt x="2931160" y="473710"/>
                  </a:cubicBezTo>
                  <a:cubicBezTo>
                    <a:pt x="2928620" y="490220"/>
                    <a:pt x="2912110" y="508000"/>
                    <a:pt x="2903220" y="516890"/>
                  </a:cubicBezTo>
                  <a:cubicBezTo>
                    <a:pt x="2898140" y="521970"/>
                    <a:pt x="2889250" y="527050"/>
                    <a:pt x="2887980" y="525780"/>
                  </a:cubicBezTo>
                  <a:cubicBezTo>
                    <a:pt x="2886710" y="524510"/>
                    <a:pt x="2909570" y="505460"/>
                    <a:pt x="2908300" y="502920"/>
                  </a:cubicBezTo>
                  <a:cubicBezTo>
                    <a:pt x="2904490" y="497840"/>
                    <a:pt x="2834640" y="547370"/>
                    <a:pt x="2780030" y="566420"/>
                  </a:cubicBezTo>
                  <a:cubicBezTo>
                    <a:pt x="2696210" y="595630"/>
                    <a:pt x="2514600" y="655320"/>
                    <a:pt x="2448560" y="636270"/>
                  </a:cubicBezTo>
                  <a:cubicBezTo>
                    <a:pt x="2414270" y="626110"/>
                    <a:pt x="2388870" y="596900"/>
                    <a:pt x="2381250" y="570230"/>
                  </a:cubicBezTo>
                  <a:cubicBezTo>
                    <a:pt x="2373630" y="543560"/>
                    <a:pt x="2383790" y="506730"/>
                    <a:pt x="2399030" y="478790"/>
                  </a:cubicBezTo>
                  <a:cubicBezTo>
                    <a:pt x="2416810" y="447040"/>
                    <a:pt x="2456180" y="421640"/>
                    <a:pt x="2489200" y="396240"/>
                  </a:cubicBezTo>
                  <a:cubicBezTo>
                    <a:pt x="2523490" y="369570"/>
                    <a:pt x="2557780" y="347980"/>
                    <a:pt x="2598420" y="323850"/>
                  </a:cubicBezTo>
                  <a:cubicBezTo>
                    <a:pt x="2647950" y="294640"/>
                    <a:pt x="2700020" y="259080"/>
                    <a:pt x="2764790" y="233680"/>
                  </a:cubicBezTo>
                  <a:cubicBezTo>
                    <a:pt x="2847340" y="201930"/>
                    <a:pt x="2985770" y="172720"/>
                    <a:pt x="3059430" y="163830"/>
                  </a:cubicBezTo>
                  <a:cubicBezTo>
                    <a:pt x="3101340" y="158750"/>
                    <a:pt x="3129280" y="160020"/>
                    <a:pt x="3161030" y="163830"/>
                  </a:cubicBezTo>
                  <a:cubicBezTo>
                    <a:pt x="3191510" y="167640"/>
                    <a:pt x="3224530" y="167640"/>
                    <a:pt x="3246120" y="186690"/>
                  </a:cubicBezTo>
                  <a:cubicBezTo>
                    <a:pt x="3271520" y="208280"/>
                    <a:pt x="3299460" y="266700"/>
                    <a:pt x="3295650" y="299720"/>
                  </a:cubicBezTo>
                  <a:cubicBezTo>
                    <a:pt x="3291840" y="327660"/>
                    <a:pt x="3271520" y="349250"/>
                    <a:pt x="3239770" y="372110"/>
                  </a:cubicBezTo>
                  <a:cubicBezTo>
                    <a:pt x="3173730" y="417830"/>
                    <a:pt x="2965450" y="466090"/>
                    <a:pt x="2867660" y="488950"/>
                  </a:cubicBezTo>
                  <a:cubicBezTo>
                    <a:pt x="2806700" y="504190"/>
                    <a:pt x="2763520" y="511810"/>
                    <a:pt x="2715260" y="514350"/>
                  </a:cubicBezTo>
                  <a:cubicBezTo>
                    <a:pt x="2673350" y="516890"/>
                    <a:pt x="2632710" y="516890"/>
                    <a:pt x="2595880" y="506730"/>
                  </a:cubicBezTo>
                  <a:cubicBezTo>
                    <a:pt x="2561590" y="497840"/>
                    <a:pt x="2523490" y="486410"/>
                    <a:pt x="2501900" y="461010"/>
                  </a:cubicBezTo>
                  <a:cubicBezTo>
                    <a:pt x="2480310" y="434340"/>
                    <a:pt x="2463800" y="383540"/>
                    <a:pt x="2470150" y="349250"/>
                  </a:cubicBezTo>
                  <a:cubicBezTo>
                    <a:pt x="2476500" y="314960"/>
                    <a:pt x="2509520" y="285750"/>
                    <a:pt x="2543810" y="257810"/>
                  </a:cubicBezTo>
                  <a:cubicBezTo>
                    <a:pt x="2588260" y="220980"/>
                    <a:pt x="2670810" y="184150"/>
                    <a:pt x="2727960" y="158750"/>
                  </a:cubicBezTo>
                  <a:cubicBezTo>
                    <a:pt x="2773680" y="138430"/>
                    <a:pt x="2809240" y="123190"/>
                    <a:pt x="2856230" y="113030"/>
                  </a:cubicBezTo>
                  <a:cubicBezTo>
                    <a:pt x="2909570" y="100330"/>
                    <a:pt x="2995930" y="74930"/>
                    <a:pt x="3034030" y="95250"/>
                  </a:cubicBezTo>
                  <a:cubicBezTo>
                    <a:pt x="3063240" y="111760"/>
                    <a:pt x="3087370" y="160020"/>
                    <a:pt x="3082290" y="190500"/>
                  </a:cubicBezTo>
                  <a:cubicBezTo>
                    <a:pt x="3077210" y="224790"/>
                    <a:pt x="3025140" y="260350"/>
                    <a:pt x="2988310" y="289560"/>
                  </a:cubicBezTo>
                  <a:cubicBezTo>
                    <a:pt x="2950210" y="320040"/>
                    <a:pt x="2918460" y="336550"/>
                    <a:pt x="2856230" y="368300"/>
                  </a:cubicBezTo>
                  <a:cubicBezTo>
                    <a:pt x="2725420" y="435610"/>
                    <a:pt x="2363470" y="615950"/>
                    <a:pt x="2221230" y="646430"/>
                  </a:cubicBezTo>
                  <a:cubicBezTo>
                    <a:pt x="2153920" y="661670"/>
                    <a:pt x="2092960" y="671830"/>
                    <a:pt x="2065020" y="648970"/>
                  </a:cubicBezTo>
                  <a:cubicBezTo>
                    <a:pt x="2040890" y="628650"/>
                    <a:pt x="2032000" y="566420"/>
                    <a:pt x="2045970" y="535940"/>
                  </a:cubicBezTo>
                  <a:cubicBezTo>
                    <a:pt x="2059940" y="502920"/>
                    <a:pt x="2108200" y="485140"/>
                    <a:pt x="2160270" y="461010"/>
                  </a:cubicBezTo>
                  <a:cubicBezTo>
                    <a:pt x="2250440" y="419100"/>
                    <a:pt x="2415540" y="369570"/>
                    <a:pt x="2552700" y="342900"/>
                  </a:cubicBezTo>
                  <a:cubicBezTo>
                    <a:pt x="2698750" y="314960"/>
                    <a:pt x="2895600" y="303530"/>
                    <a:pt x="3011170" y="302260"/>
                  </a:cubicBezTo>
                  <a:cubicBezTo>
                    <a:pt x="3081020" y="300990"/>
                    <a:pt x="3133090" y="295910"/>
                    <a:pt x="3178810" y="313690"/>
                  </a:cubicBezTo>
                  <a:cubicBezTo>
                    <a:pt x="3216910" y="328930"/>
                    <a:pt x="3268980" y="358140"/>
                    <a:pt x="3272790" y="388620"/>
                  </a:cubicBezTo>
                  <a:cubicBezTo>
                    <a:pt x="3277870" y="421640"/>
                    <a:pt x="3233420" y="477520"/>
                    <a:pt x="3191510" y="505460"/>
                  </a:cubicBezTo>
                  <a:cubicBezTo>
                    <a:pt x="3135630" y="542290"/>
                    <a:pt x="3032760" y="546100"/>
                    <a:pt x="2945130" y="558800"/>
                  </a:cubicBezTo>
                  <a:cubicBezTo>
                    <a:pt x="2848610" y="572770"/>
                    <a:pt x="2721610" y="593090"/>
                    <a:pt x="2635250" y="585470"/>
                  </a:cubicBezTo>
                  <a:cubicBezTo>
                    <a:pt x="2571750" y="579120"/>
                    <a:pt x="2505710" y="570230"/>
                    <a:pt x="2471420" y="541020"/>
                  </a:cubicBezTo>
                  <a:cubicBezTo>
                    <a:pt x="2443480" y="516890"/>
                    <a:pt x="2419350" y="468630"/>
                    <a:pt x="2426970" y="439420"/>
                  </a:cubicBezTo>
                  <a:cubicBezTo>
                    <a:pt x="2435860" y="405130"/>
                    <a:pt x="2494280" y="374650"/>
                    <a:pt x="2543810" y="354330"/>
                  </a:cubicBezTo>
                  <a:cubicBezTo>
                    <a:pt x="2608580" y="327660"/>
                    <a:pt x="2702560" y="326390"/>
                    <a:pt x="2794000" y="317500"/>
                  </a:cubicBezTo>
                  <a:cubicBezTo>
                    <a:pt x="2903220" y="306070"/>
                    <a:pt x="3054350" y="290830"/>
                    <a:pt x="3153410" y="295910"/>
                  </a:cubicBezTo>
                  <a:cubicBezTo>
                    <a:pt x="3224530" y="299720"/>
                    <a:pt x="3293110" y="295910"/>
                    <a:pt x="3333750" y="325120"/>
                  </a:cubicBezTo>
                  <a:cubicBezTo>
                    <a:pt x="3368040" y="349250"/>
                    <a:pt x="3402330" y="410210"/>
                    <a:pt x="3397250" y="440690"/>
                  </a:cubicBezTo>
                  <a:cubicBezTo>
                    <a:pt x="3392170" y="467360"/>
                    <a:pt x="3362960" y="482600"/>
                    <a:pt x="3324860" y="504190"/>
                  </a:cubicBezTo>
                  <a:cubicBezTo>
                    <a:pt x="3234690" y="553720"/>
                    <a:pt x="2943860" y="640080"/>
                    <a:pt x="2819400" y="652780"/>
                  </a:cubicBezTo>
                  <a:cubicBezTo>
                    <a:pt x="2748280" y="660400"/>
                    <a:pt x="2679700" y="665480"/>
                    <a:pt x="2647950" y="637540"/>
                  </a:cubicBezTo>
                  <a:cubicBezTo>
                    <a:pt x="2621280" y="614680"/>
                    <a:pt x="2612390" y="549910"/>
                    <a:pt x="2622550" y="519430"/>
                  </a:cubicBezTo>
                  <a:cubicBezTo>
                    <a:pt x="2631440" y="492760"/>
                    <a:pt x="2670810" y="474980"/>
                    <a:pt x="2696210" y="459740"/>
                  </a:cubicBezTo>
                  <a:cubicBezTo>
                    <a:pt x="2719070" y="445770"/>
                    <a:pt x="2735580" y="440690"/>
                    <a:pt x="2768600" y="429260"/>
                  </a:cubicBezTo>
                  <a:cubicBezTo>
                    <a:pt x="2837180" y="406400"/>
                    <a:pt x="3036570" y="347980"/>
                    <a:pt x="3093720" y="353060"/>
                  </a:cubicBezTo>
                  <a:cubicBezTo>
                    <a:pt x="3115310" y="354330"/>
                    <a:pt x="3126740" y="360680"/>
                    <a:pt x="3136900" y="370840"/>
                  </a:cubicBezTo>
                  <a:cubicBezTo>
                    <a:pt x="3147060" y="381000"/>
                    <a:pt x="3155950" y="398780"/>
                    <a:pt x="3157220" y="412750"/>
                  </a:cubicBezTo>
                  <a:cubicBezTo>
                    <a:pt x="3158490" y="427990"/>
                    <a:pt x="3153410" y="447040"/>
                    <a:pt x="3144520" y="458470"/>
                  </a:cubicBezTo>
                  <a:cubicBezTo>
                    <a:pt x="3135630" y="469900"/>
                    <a:pt x="3129280" y="474980"/>
                    <a:pt x="3106420" y="483870"/>
                  </a:cubicBezTo>
                  <a:cubicBezTo>
                    <a:pt x="3017520" y="518160"/>
                    <a:pt x="2579370" y="565150"/>
                    <a:pt x="2383790" y="584200"/>
                  </a:cubicBezTo>
                  <a:cubicBezTo>
                    <a:pt x="2251710" y="596900"/>
                    <a:pt x="2133600" y="623570"/>
                    <a:pt x="2048510" y="603250"/>
                  </a:cubicBezTo>
                  <a:cubicBezTo>
                    <a:pt x="1988820" y="589280"/>
                    <a:pt x="1921510" y="561340"/>
                    <a:pt x="1908810" y="524510"/>
                  </a:cubicBezTo>
                  <a:cubicBezTo>
                    <a:pt x="1896110" y="488950"/>
                    <a:pt x="1938020" y="415290"/>
                    <a:pt x="1964690" y="387350"/>
                  </a:cubicBezTo>
                  <a:cubicBezTo>
                    <a:pt x="1983740" y="367030"/>
                    <a:pt x="2004060" y="365760"/>
                    <a:pt x="2034540" y="353060"/>
                  </a:cubicBezTo>
                  <a:cubicBezTo>
                    <a:pt x="2086610" y="330200"/>
                    <a:pt x="2192020" y="289560"/>
                    <a:pt x="2251710" y="273050"/>
                  </a:cubicBezTo>
                  <a:cubicBezTo>
                    <a:pt x="2291080" y="261620"/>
                    <a:pt x="2319020" y="248920"/>
                    <a:pt x="2353310" y="251460"/>
                  </a:cubicBezTo>
                  <a:cubicBezTo>
                    <a:pt x="2390140" y="254000"/>
                    <a:pt x="2448560" y="266700"/>
                    <a:pt x="2466340" y="293370"/>
                  </a:cubicBezTo>
                  <a:cubicBezTo>
                    <a:pt x="2484120" y="320040"/>
                    <a:pt x="2479040" y="382270"/>
                    <a:pt x="2459990" y="408940"/>
                  </a:cubicBezTo>
                  <a:cubicBezTo>
                    <a:pt x="2442210" y="434340"/>
                    <a:pt x="2405380" y="435610"/>
                    <a:pt x="2362200" y="449580"/>
                  </a:cubicBezTo>
                  <a:cubicBezTo>
                    <a:pt x="2287270" y="474980"/>
                    <a:pt x="2132330" y="533400"/>
                    <a:pt x="2044700" y="533400"/>
                  </a:cubicBezTo>
                  <a:cubicBezTo>
                    <a:pt x="1983740" y="533400"/>
                    <a:pt x="1915160" y="521970"/>
                    <a:pt x="1889760" y="491490"/>
                  </a:cubicBezTo>
                  <a:cubicBezTo>
                    <a:pt x="1868170" y="466090"/>
                    <a:pt x="1866900" y="412750"/>
                    <a:pt x="1878330" y="381000"/>
                  </a:cubicBezTo>
                  <a:cubicBezTo>
                    <a:pt x="1889760" y="350520"/>
                    <a:pt x="1918970" y="327660"/>
                    <a:pt x="1957070" y="304800"/>
                  </a:cubicBezTo>
                  <a:cubicBezTo>
                    <a:pt x="2020570" y="266700"/>
                    <a:pt x="2159000" y="226060"/>
                    <a:pt x="2247900" y="209550"/>
                  </a:cubicBezTo>
                  <a:cubicBezTo>
                    <a:pt x="2319020" y="196850"/>
                    <a:pt x="2391410" y="194310"/>
                    <a:pt x="2444750" y="199390"/>
                  </a:cubicBezTo>
                  <a:cubicBezTo>
                    <a:pt x="2481580" y="203200"/>
                    <a:pt x="2513330" y="205740"/>
                    <a:pt x="2537460" y="220980"/>
                  </a:cubicBezTo>
                  <a:cubicBezTo>
                    <a:pt x="2560320" y="234950"/>
                    <a:pt x="2571750" y="275590"/>
                    <a:pt x="2588260" y="281940"/>
                  </a:cubicBezTo>
                  <a:cubicBezTo>
                    <a:pt x="2598420" y="285750"/>
                    <a:pt x="2608580" y="275590"/>
                    <a:pt x="2620010" y="276860"/>
                  </a:cubicBezTo>
                  <a:cubicBezTo>
                    <a:pt x="2633980" y="279400"/>
                    <a:pt x="2651760" y="287020"/>
                    <a:pt x="2661920" y="298450"/>
                  </a:cubicBezTo>
                  <a:cubicBezTo>
                    <a:pt x="2673350" y="312420"/>
                    <a:pt x="2679700" y="341630"/>
                    <a:pt x="2678430" y="358140"/>
                  </a:cubicBezTo>
                  <a:cubicBezTo>
                    <a:pt x="2677160" y="369570"/>
                    <a:pt x="2672080" y="377190"/>
                    <a:pt x="2664460" y="387350"/>
                  </a:cubicBezTo>
                  <a:cubicBezTo>
                    <a:pt x="2651760" y="402590"/>
                    <a:pt x="2635250" y="416560"/>
                    <a:pt x="2604770" y="434340"/>
                  </a:cubicBezTo>
                  <a:cubicBezTo>
                    <a:pt x="2527300" y="478790"/>
                    <a:pt x="2266950" y="576580"/>
                    <a:pt x="2161540" y="610870"/>
                  </a:cubicBezTo>
                  <a:cubicBezTo>
                    <a:pt x="2104390" y="629920"/>
                    <a:pt x="2071370" y="646430"/>
                    <a:pt x="2026920" y="646430"/>
                  </a:cubicBezTo>
                  <a:cubicBezTo>
                    <a:pt x="1983740" y="646430"/>
                    <a:pt x="1911350" y="642620"/>
                    <a:pt x="1897380" y="615950"/>
                  </a:cubicBezTo>
                  <a:cubicBezTo>
                    <a:pt x="1880870" y="585470"/>
                    <a:pt x="1920240" y="501650"/>
                    <a:pt x="1954530" y="463550"/>
                  </a:cubicBezTo>
                  <a:cubicBezTo>
                    <a:pt x="1988820" y="424180"/>
                    <a:pt x="2058670" y="405130"/>
                    <a:pt x="2105660" y="384810"/>
                  </a:cubicBezTo>
                  <a:cubicBezTo>
                    <a:pt x="2143760" y="368300"/>
                    <a:pt x="2188210" y="335280"/>
                    <a:pt x="2212340" y="347980"/>
                  </a:cubicBezTo>
                  <a:cubicBezTo>
                    <a:pt x="2237740" y="360680"/>
                    <a:pt x="2268220" y="439420"/>
                    <a:pt x="2250440" y="471170"/>
                  </a:cubicBezTo>
                  <a:cubicBezTo>
                    <a:pt x="2221230" y="523240"/>
                    <a:pt x="2043430" y="530860"/>
                    <a:pt x="1925320" y="554990"/>
                  </a:cubicBezTo>
                  <a:cubicBezTo>
                    <a:pt x="1788160" y="582930"/>
                    <a:pt x="1579880" y="623570"/>
                    <a:pt x="1474470" y="623570"/>
                  </a:cubicBezTo>
                  <a:cubicBezTo>
                    <a:pt x="1417320" y="623570"/>
                    <a:pt x="1369060" y="626110"/>
                    <a:pt x="1343660" y="603250"/>
                  </a:cubicBezTo>
                  <a:cubicBezTo>
                    <a:pt x="1322070" y="582930"/>
                    <a:pt x="1309370" y="532130"/>
                    <a:pt x="1318260" y="508000"/>
                  </a:cubicBezTo>
                  <a:cubicBezTo>
                    <a:pt x="1325880" y="486410"/>
                    <a:pt x="1348740" y="474980"/>
                    <a:pt x="1385570" y="462280"/>
                  </a:cubicBezTo>
                  <a:cubicBezTo>
                    <a:pt x="1487170" y="426720"/>
                    <a:pt x="1898650" y="405130"/>
                    <a:pt x="2011680" y="405130"/>
                  </a:cubicBezTo>
                  <a:cubicBezTo>
                    <a:pt x="2053590" y="405130"/>
                    <a:pt x="2072640" y="401320"/>
                    <a:pt x="2099310" y="412750"/>
                  </a:cubicBezTo>
                  <a:cubicBezTo>
                    <a:pt x="2128520" y="424180"/>
                    <a:pt x="2174240" y="452120"/>
                    <a:pt x="2176780" y="478790"/>
                  </a:cubicBezTo>
                  <a:cubicBezTo>
                    <a:pt x="2180590" y="510540"/>
                    <a:pt x="2133600" y="561340"/>
                    <a:pt x="2086610" y="595630"/>
                  </a:cubicBezTo>
                  <a:cubicBezTo>
                    <a:pt x="2009140" y="650240"/>
                    <a:pt x="1795780" y="706120"/>
                    <a:pt x="1713230" y="718820"/>
                  </a:cubicBezTo>
                  <a:cubicBezTo>
                    <a:pt x="1673860" y="725170"/>
                    <a:pt x="1649730" y="726440"/>
                    <a:pt x="1623060" y="716280"/>
                  </a:cubicBezTo>
                  <a:cubicBezTo>
                    <a:pt x="1595120" y="704850"/>
                    <a:pt x="1554480" y="678180"/>
                    <a:pt x="1548130" y="651510"/>
                  </a:cubicBezTo>
                  <a:cubicBezTo>
                    <a:pt x="1540510" y="622300"/>
                    <a:pt x="1564640" y="570230"/>
                    <a:pt x="1588770" y="547370"/>
                  </a:cubicBezTo>
                  <a:cubicBezTo>
                    <a:pt x="1611630" y="525780"/>
                    <a:pt x="1639570" y="524510"/>
                    <a:pt x="1684020" y="513080"/>
                  </a:cubicBezTo>
                  <a:cubicBezTo>
                    <a:pt x="1779270" y="487680"/>
                    <a:pt x="2045970" y="431800"/>
                    <a:pt x="2142490" y="426720"/>
                  </a:cubicBezTo>
                  <a:cubicBezTo>
                    <a:pt x="2186940" y="424180"/>
                    <a:pt x="2204720" y="429260"/>
                    <a:pt x="2239010" y="435610"/>
                  </a:cubicBezTo>
                  <a:cubicBezTo>
                    <a:pt x="2282190" y="444500"/>
                    <a:pt x="2348230" y="453390"/>
                    <a:pt x="2381250" y="480060"/>
                  </a:cubicBezTo>
                  <a:cubicBezTo>
                    <a:pt x="2409190" y="502920"/>
                    <a:pt x="2438400" y="544830"/>
                    <a:pt x="2433320" y="575310"/>
                  </a:cubicBezTo>
                  <a:cubicBezTo>
                    <a:pt x="2428240" y="609600"/>
                    <a:pt x="2385060" y="645160"/>
                    <a:pt x="2332990" y="671830"/>
                  </a:cubicBezTo>
                  <a:cubicBezTo>
                    <a:pt x="2232660" y="723900"/>
                    <a:pt x="1949450" y="769620"/>
                    <a:pt x="1824990" y="773430"/>
                  </a:cubicBezTo>
                  <a:cubicBezTo>
                    <a:pt x="1752600" y="775970"/>
                    <a:pt x="1684020" y="778510"/>
                    <a:pt x="1652270" y="750570"/>
                  </a:cubicBezTo>
                  <a:cubicBezTo>
                    <a:pt x="1628140" y="728980"/>
                    <a:pt x="1616710" y="683260"/>
                    <a:pt x="1623060" y="652780"/>
                  </a:cubicBezTo>
                  <a:cubicBezTo>
                    <a:pt x="1630680" y="619760"/>
                    <a:pt x="1668780" y="593090"/>
                    <a:pt x="1703070" y="562610"/>
                  </a:cubicBezTo>
                  <a:cubicBezTo>
                    <a:pt x="1748790" y="520700"/>
                    <a:pt x="1823720" y="471170"/>
                    <a:pt x="1879600" y="434340"/>
                  </a:cubicBezTo>
                  <a:cubicBezTo>
                    <a:pt x="1927860" y="402590"/>
                    <a:pt x="1983740" y="360680"/>
                    <a:pt x="2019300" y="351790"/>
                  </a:cubicBezTo>
                  <a:cubicBezTo>
                    <a:pt x="2038350" y="346710"/>
                    <a:pt x="2052320" y="347980"/>
                    <a:pt x="2066290" y="354330"/>
                  </a:cubicBezTo>
                  <a:cubicBezTo>
                    <a:pt x="2078990" y="360680"/>
                    <a:pt x="2092960" y="375920"/>
                    <a:pt x="2099310" y="387350"/>
                  </a:cubicBezTo>
                  <a:cubicBezTo>
                    <a:pt x="2104390" y="397510"/>
                    <a:pt x="2104390" y="407670"/>
                    <a:pt x="2104390" y="417830"/>
                  </a:cubicBezTo>
                  <a:cubicBezTo>
                    <a:pt x="2104390" y="427990"/>
                    <a:pt x="2101850" y="439420"/>
                    <a:pt x="2095500" y="448310"/>
                  </a:cubicBezTo>
                  <a:cubicBezTo>
                    <a:pt x="2087880" y="459740"/>
                    <a:pt x="2078990" y="467360"/>
                    <a:pt x="2058670" y="477520"/>
                  </a:cubicBezTo>
                  <a:cubicBezTo>
                    <a:pt x="2002790" y="504190"/>
                    <a:pt x="1835150" y="534670"/>
                    <a:pt x="1709420" y="561340"/>
                  </a:cubicBezTo>
                  <a:cubicBezTo>
                    <a:pt x="1564640" y="591820"/>
                    <a:pt x="1348740" y="631190"/>
                    <a:pt x="1236980" y="645160"/>
                  </a:cubicBezTo>
                  <a:cubicBezTo>
                    <a:pt x="1176020" y="652780"/>
                    <a:pt x="1141730" y="664210"/>
                    <a:pt x="1093470" y="655320"/>
                  </a:cubicBezTo>
                  <a:cubicBezTo>
                    <a:pt x="1041400" y="646430"/>
                    <a:pt x="961390" y="621030"/>
                    <a:pt x="938530" y="585470"/>
                  </a:cubicBezTo>
                  <a:cubicBezTo>
                    <a:pt x="920750" y="558800"/>
                    <a:pt x="924560" y="509270"/>
                    <a:pt x="938530" y="482600"/>
                  </a:cubicBezTo>
                  <a:cubicBezTo>
                    <a:pt x="953770" y="455930"/>
                    <a:pt x="996950" y="436880"/>
                    <a:pt x="1027430" y="424180"/>
                  </a:cubicBezTo>
                  <a:cubicBezTo>
                    <a:pt x="1055370" y="412750"/>
                    <a:pt x="1071880" y="414020"/>
                    <a:pt x="1113790" y="408940"/>
                  </a:cubicBezTo>
                  <a:cubicBezTo>
                    <a:pt x="1225550" y="393700"/>
                    <a:pt x="1600200" y="350520"/>
                    <a:pt x="1734820" y="353060"/>
                  </a:cubicBezTo>
                  <a:cubicBezTo>
                    <a:pt x="1799590" y="354330"/>
                    <a:pt x="1844040" y="358140"/>
                    <a:pt x="1878330" y="372110"/>
                  </a:cubicBezTo>
                  <a:cubicBezTo>
                    <a:pt x="1899920" y="381000"/>
                    <a:pt x="1918970" y="394970"/>
                    <a:pt x="1926590" y="410210"/>
                  </a:cubicBezTo>
                  <a:cubicBezTo>
                    <a:pt x="1934210" y="424180"/>
                    <a:pt x="1932940" y="444500"/>
                    <a:pt x="1929130" y="457200"/>
                  </a:cubicBezTo>
                  <a:cubicBezTo>
                    <a:pt x="1926590" y="467360"/>
                    <a:pt x="1922780" y="474980"/>
                    <a:pt x="1912620" y="483870"/>
                  </a:cubicBezTo>
                  <a:cubicBezTo>
                    <a:pt x="1896110" y="497840"/>
                    <a:pt x="1865630" y="508000"/>
                    <a:pt x="1823720" y="521970"/>
                  </a:cubicBezTo>
                  <a:cubicBezTo>
                    <a:pt x="1729740" y="552450"/>
                    <a:pt x="1475740" y="604520"/>
                    <a:pt x="1355090" y="626110"/>
                  </a:cubicBezTo>
                  <a:cubicBezTo>
                    <a:pt x="1280160" y="638810"/>
                    <a:pt x="1224280" y="648970"/>
                    <a:pt x="1170940" y="650240"/>
                  </a:cubicBezTo>
                  <a:cubicBezTo>
                    <a:pt x="1129030" y="651510"/>
                    <a:pt x="1093470" y="654050"/>
                    <a:pt x="1059180" y="640080"/>
                  </a:cubicBezTo>
                  <a:cubicBezTo>
                    <a:pt x="1023620" y="626110"/>
                    <a:pt x="972820" y="595630"/>
                    <a:pt x="962660" y="563880"/>
                  </a:cubicBezTo>
                  <a:cubicBezTo>
                    <a:pt x="953770" y="534670"/>
                    <a:pt x="971550" y="487680"/>
                    <a:pt x="993140" y="461010"/>
                  </a:cubicBezTo>
                  <a:cubicBezTo>
                    <a:pt x="1016000" y="433070"/>
                    <a:pt x="1050290" y="422910"/>
                    <a:pt x="1099820" y="402590"/>
                  </a:cubicBezTo>
                  <a:cubicBezTo>
                    <a:pt x="1198880" y="361950"/>
                    <a:pt x="1452880" y="300990"/>
                    <a:pt x="1568450" y="271780"/>
                  </a:cubicBezTo>
                  <a:cubicBezTo>
                    <a:pt x="1635760" y="255270"/>
                    <a:pt x="1676400" y="242570"/>
                    <a:pt x="1728470" y="234950"/>
                  </a:cubicBezTo>
                  <a:cubicBezTo>
                    <a:pt x="1778000" y="227330"/>
                    <a:pt x="1823720" y="219710"/>
                    <a:pt x="1873250" y="223520"/>
                  </a:cubicBezTo>
                  <a:cubicBezTo>
                    <a:pt x="1927860" y="228600"/>
                    <a:pt x="2000250" y="237490"/>
                    <a:pt x="2040890" y="265430"/>
                  </a:cubicBezTo>
                  <a:cubicBezTo>
                    <a:pt x="2075180" y="289560"/>
                    <a:pt x="2113280" y="332740"/>
                    <a:pt x="2112010" y="365760"/>
                  </a:cubicBezTo>
                  <a:cubicBezTo>
                    <a:pt x="2110740" y="398780"/>
                    <a:pt x="2076450" y="434340"/>
                    <a:pt x="2035810" y="464820"/>
                  </a:cubicBezTo>
                  <a:cubicBezTo>
                    <a:pt x="1964690" y="519430"/>
                    <a:pt x="1772920" y="572770"/>
                    <a:pt x="1678940" y="607060"/>
                  </a:cubicBezTo>
                  <a:cubicBezTo>
                    <a:pt x="1617980" y="628650"/>
                    <a:pt x="1576070" y="645160"/>
                    <a:pt x="1527810" y="655320"/>
                  </a:cubicBezTo>
                  <a:cubicBezTo>
                    <a:pt x="1485900" y="664210"/>
                    <a:pt x="1449070" y="676910"/>
                    <a:pt x="1408430" y="668020"/>
                  </a:cubicBezTo>
                  <a:cubicBezTo>
                    <a:pt x="1358900" y="657860"/>
                    <a:pt x="1276350" y="622300"/>
                    <a:pt x="1254760" y="582930"/>
                  </a:cubicBezTo>
                  <a:cubicBezTo>
                    <a:pt x="1236980" y="551180"/>
                    <a:pt x="1248410" y="505460"/>
                    <a:pt x="1259840" y="468630"/>
                  </a:cubicBezTo>
                  <a:cubicBezTo>
                    <a:pt x="1272540" y="429260"/>
                    <a:pt x="1299210" y="392430"/>
                    <a:pt x="1334770" y="355600"/>
                  </a:cubicBezTo>
                  <a:cubicBezTo>
                    <a:pt x="1381760" y="306070"/>
                    <a:pt x="1470660" y="242570"/>
                    <a:pt x="1530350" y="210820"/>
                  </a:cubicBezTo>
                  <a:cubicBezTo>
                    <a:pt x="1573530" y="187960"/>
                    <a:pt x="1610360" y="179070"/>
                    <a:pt x="1649730" y="168910"/>
                  </a:cubicBezTo>
                  <a:cubicBezTo>
                    <a:pt x="1687830" y="158750"/>
                    <a:pt x="1727200" y="152400"/>
                    <a:pt x="1764030" y="149860"/>
                  </a:cubicBezTo>
                  <a:cubicBezTo>
                    <a:pt x="1799590" y="147320"/>
                    <a:pt x="1836420" y="147320"/>
                    <a:pt x="1869440" y="153670"/>
                  </a:cubicBezTo>
                  <a:cubicBezTo>
                    <a:pt x="1898650" y="158750"/>
                    <a:pt x="1926590" y="166370"/>
                    <a:pt x="1951990" y="181610"/>
                  </a:cubicBezTo>
                  <a:cubicBezTo>
                    <a:pt x="1981200" y="199390"/>
                    <a:pt x="2016760" y="226060"/>
                    <a:pt x="2030730" y="256540"/>
                  </a:cubicBezTo>
                  <a:cubicBezTo>
                    <a:pt x="2044700" y="285750"/>
                    <a:pt x="2052320" y="332740"/>
                    <a:pt x="2039620" y="359410"/>
                  </a:cubicBezTo>
                  <a:cubicBezTo>
                    <a:pt x="2026920" y="384810"/>
                    <a:pt x="2000250" y="397510"/>
                    <a:pt x="1958340" y="415290"/>
                  </a:cubicBezTo>
                  <a:cubicBezTo>
                    <a:pt x="1856740" y="458470"/>
                    <a:pt x="1517650" y="510540"/>
                    <a:pt x="1393190" y="525780"/>
                  </a:cubicBezTo>
                  <a:cubicBezTo>
                    <a:pt x="1332230" y="533400"/>
                    <a:pt x="1304290" y="538480"/>
                    <a:pt x="1257300" y="533400"/>
                  </a:cubicBezTo>
                  <a:cubicBezTo>
                    <a:pt x="1202690" y="527050"/>
                    <a:pt x="1122680" y="513080"/>
                    <a:pt x="1087120" y="483870"/>
                  </a:cubicBezTo>
                  <a:cubicBezTo>
                    <a:pt x="1060450" y="462280"/>
                    <a:pt x="1042670" y="426720"/>
                    <a:pt x="1041400" y="396240"/>
                  </a:cubicBezTo>
                  <a:cubicBezTo>
                    <a:pt x="1040130" y="364490"/>
                    <a:pt x="1055370" y="323850"/>
                    <a:pt x="1078230" y="298450"/>
                  </a:cubicBezTo>
                  <a:cubicBezTo>
                    <a:pt x="1103630" y="270510"/>
                    <a:pt x="1155700" y="254000"/>
                    <a:pt x="1193800" y="240030"/>
                  </a:cubicBezTo>
                  <a:cubicBezTo>
                    <a:pt x="1229360" y="227330"/>
                    <a:pt x="1257300" y="223520"/>
                    <a:pt x="1300480" y="214630"/>
                  </a:cubicBezTo>
                  <a:cubicBezTo>
                    <a:pt x="1363980" y="201930"/>
                    <a:pt x="1471930" y="170180"/>
                    <a:pt x="1541780" y="172720"/>
                  </a:cubicBezTo>
                  <a:cubicBezTo>
                    <a:pt x="1597660" y="175260"/>
                    <a:pt x="1661160" y="184150"/>
                    <a:pt x="1690370" y="212090"/>
                  </a:cubicBezTo>
                  <a:cubicBezTo>
                    <a:pt x="1714500" y="234950"/>
                    <a:pt x="1729740" y="279400"/>
                    <a:pt x="1723390" y="308610"/>
                  </a:cubicBezTo>
                  <a:cubicBezTo>
                    <a:pt x="1715770" y="340360"/>
                    <a:pt x="1682750" y="365760"/>
                    <a:pt x="1639570" y="394970"/>
                  </a:cubicBezTo>
                  <a:cubicBezTo>
                    <a:pt x="1551940" y="454660"/>
                    <a:pt x="1308100" y="538480"/>
                    <a:pt x="1184910" y="584200"/>
                  </a:cubicBezTo>
                  <a:cubicBezTo>
                    <a:pt x="1101090" y="614680"/>
                    <a:pt x="1031240" y="637540"/>
                    <a:pt x="972820" y="652780"/>
                  </a:cubicBezTo>
                  <a:cubicBezTo>
                    <a:pt x="932180" y="662940"/>
                    <a:pt x="904240" y="675640"/>
                    <a:pt x="867410" y="671830"/>
                  </a:cubicBezTo>
                  <a:cubicBezTo>
                    <a:pt x="825500" y="668020"/>
                    <a:pt x="763270" y="648970"/>
                    <a:pt x="737870" y="618490"/>
                  </a:cubicBezTo>
                  <a:cubicBezTo>
                    <a:pt x="715010" y="590550"/>
                    <a:pt x="707390" y="539750"/>
                    <a:pt x="713740" y="505460"/>
                  </a:cubicBezTo>
                  <a:cubicBezTo>
                    <a:pt x="718820" y="472440"/>
                    <a:pt x="741680" y="439420"/>
                    <a:pt x="768350" y="415290"/>
                  </a:cubicBezTo>
                  <a:cubicBezTo>
                    <a:pt x="797560" y="388620"/>
                    <a:pt x="842010" y="372110"/>
                    <a:pt x="887730" y="355600"/>
                  </a:cubicBezTo>
                  <a:cubicBezTo>
                    <a:pt x="941070" y="336550"/>
                    <a:pt x="1008380" y="317500"/>
                    <a:pt x="1071880" y="311150"/>
                  </a:cubicBezTo>
                  <a:cubicBezTo>
                    <a:pt x="1139190" y="304800"/>
                    <a:pt x="1226820" y="304800"/>
                    <a:pt x="1283970" y="321310"/>
                  </a:cubicBezTo>
                  <a:cubicBezTo>
                    <a:pt x="1328420" y="334010"/>
                    <a:pt x="1370330" y="351790"/>
                    <a:pt x="1393190" y="382270"/>
                  </a:cubicBezTo>
                  <a:cubicBezTo>
                    <a:pt x="1416050" y="411480"/>
                    <a:pt x="1433830" y="466090"/>
                    <a:pt x="1423670" y="499110"/>
                  </a:cubicBezTo>
                  <a:cubicBezTo>
                    <a:pt x="1413510" y="532130"/>
                    <a:pt x="1374140" y="557530"/>
                    <a:pt x="1334770" y="581660"/>
                  </a:cubicBezTo>
                  <a:cubicBezTo>
                    <a:pt x="1277620" y="617220"/>
                    <a:pt x="1163320" y="654050"/>
                    <a:pt x="1102360" y="668020"/>
                  </a:cubicBezTo>
                  <a:cubicBezTo>
                    <a:pt x="1065530" y="676910"/>
                    <a:pt x="1045210" y="680720"/>
                    <a:pt x="1010920" y="678180"/>
                  </a:cubicBezTo>
                  <a:cubicBezTo>
                    <a:pt x="966470" y="674370"/>
                    <a:pt x="890270" y="666750"/>
                    <a:pt x="859790" y="637540"/>
                  </a:cubicBezTo>
                  <a:cubicBezTo>
                    <a:pt x="833120" y="612140"/>
                    <a:pt x="820420" y="558800"/>
                    <a:pt x="824230" y="523240"/>
                  </a:cubicBezTo>
                  <a:cubicBezTo>
                    <a:pt x="828040" y="490220"/>
                    <a:pt x="853440" y="464820"/>
                    <a:pt x="876300" y="431800"/>
                  </a:cubicBezTo>
                  <a:cubicBezTo>
                    <a:pt x="905510" y="389890"/>
                    <a:pt x="952500" y="328930"/>
                    <a:pt x="989330" y="294640"/>
                  </a:cubicBezTo>
                  <a:cubicBezTo>
                    <a:pt x="1016000" y="269240"/>
                    <a:pt x="1061720" y="233680"/>
                    <a:pt x="1068070" y="238760"/>
                  </a:cubicBezTo>
                  <a:cubicBezTo>
                    <a:pt x="1074420" y="243840"/>
                    <a:pt x="1035050" y="326390"/>
                    <a:pt x="1032510" y="325120"/>
                  </a:cubicBezTo>
                  <a:cubicBezTo>
                    <a:pt x="1029970" y="325120"/>
                    <a:pt x="1035050" y="273050"/>
                    <a:pt x="1047750" y="257810"/>
                  </a:cubicBezTo>
                  <a:cubicBezTo>
                    <a:pt x="1060450" y="242570"/>
                    <a:pt x="1093470" y="232410"/>
                    <a:pt x="1111250" y="232410"/>
                  </a:cubicBezTo>
                  <a:cubicBezTo>
                    <a:pt x="1123950" y="232410"/>
                    <a:pt x="1134110" y="236220"/>
                    <a:pt x="1144270" y="243840"/>
                  </a:cubicBezTo>
                  <a:cubicBezTo>
                    <a:pt x="1155700" y="252730"/>
                    <a:pt x="1170940" y="271780"/>
                    <a:pt x="1174750" y="287020"/>
                  </a:cubicBezTo>
                  <a:cubicBezTo>
                    <a:pt x="1178560" y="300990"/>
                    <a:pt x="1176020" y="313690"/>
                    <a:pt x="1172210" y="328930"/>
                  </a:cubicBezTo>
                  <a:cubicBezTo>
                    <a:pt x="1167130" y="350520"/>
                    <a:pt x="1158240" y="381000"/>
                    <a:pt x="1137920" y="400050"/>
                  </a:cubicBezTo>
                  <a:cubicBezTo>
                    <a:pt x="1112520" y="424180"/>
                    <a:pt x="1071880" y="431800"/>
                    <a:pt x="1019810" y="449580"/>
                  </a:cubicBezTo>
                  <a:cubicBezTo>
                    <a:pt x="927100" y="482600"/>
                    <a:pt x="715010" y="552450"/>
                    <a:pt x="626110" y="565150"/>
                  </a:cubicBezTo>
                  <a:cubicBezTo>
                    <a:pt x="581660" y="571500"/>
                    <a:pt x="560070" y="575310"/>
                    <a:pt x="525780" y="566420"/>
                  </a:cubicBezTo>
                  <a:cubicBezTo>
                    <a:pt x="483870" y="554990"/>
                    <a:pt x="426720" y="524510"/>
                    <a:pt x="397510" y="491490"/>
                  </a:cubicBezTo>
                  <a:cubicBezTo>
                    <a:pt x="372110" y="462280"/>
                    <a:pt x="355600" y="421640"/>
                    <a:pt x="353060" y="382270"/>
                  </a:cubicBezTo>
                  <a:cubicBezTo>
                    <a:pt x="349250" y="340360"/>
                    <a:pt x="361950" y="279400"/>
                    <a:pt x="384810" y="246380"/>
                  </a:cubicBezTo>
                  <a:cubicBezTo>
                    <a:pt x="403860" y="218440"/>
                    <a:pt x="427990" y="207010"/>
                    <a:pt x="467360" y="187960"/>
                  </a:cubicBezTo>
                  <a:cubicBezTo>
                    <a:pt x="546100" y="149860"/>
                    <a:pt x="748030" y="85090"/>
                    <a:pt x="844550" y="77470"/>
                  </a:cubicBezTo>
                  <a:cubicBezTo>
                    <a:pt x="901700" y="72390"/>
                    <a:pt x="944880" y="78740"/>
                    <a:pt x="985520" y="93980"/>
                  </a:cubicBezTo>
                  <a:cubicBezTo>
                    <a:pt x="1022350" y="107950"/>
                    <a:pt x="1059180" y="132080"/>
                    <a:pt x="1079500" y="161290"/>
                  </a:cubicBezTo>
                  <a:cubicBezTo>
                    <a:pt x="1099820" y="190500"/>
                    <a:pt x="1115060" y="236220"/>
                    <a:pt x="1106170" y="269240"/>
                  </a:cubicBezTo>
                  <a:cubicBezTo>
                    <a:pt x="1096010" y="304800"/>
                    <a:pt x="1055370" y="334010"/>
                    <a:pt x="1009650" y="363220"/>
                  </a:cubicBezTo>
                  <a:cubicBezTo>
                    <a:pt x="934720" y="410210"/>
                    <a:pt x="762000" y="458470"/>
                    <a:pt x="676910" y="481330"/>
                  </a:cubicBezTo>
                  <a:cubicBezTo>
                    <a:pt x="624840" y="495300"/>
                    <a:pt x="593090" y="511810"/>
                    <a:pt x="549910" y="505460"/>
                  </a:cubicBezTo>
                  <a:cubicBezTo>
                    <a:pt x="500380" y="499110"/>
                    <a:pt x="421640" y="466090"/>
                    <a:pt x="396240" y="430530"/>
                  </a:cubicBezTo>
                  <a:cubicBezTo>
                    <a:pt x="375920" y="402590"/>
                    <a:pt x="378460" y="360680"/>
                    <a:pt x="382270" y="326390"/>
                  </a:cubicBezTo>
                  <a:cubicBezTo>
                    <a:pt x="386080" y="289560"/>
                    <a:pt x="401320" y="251460"/>
                    <a:pt x="421640" y="214630"/>
                  </a:cubicBezTo>
                  <a:cubicBezTo>
                    <a:pt x="447040" y="170180"/>
                    <a:pt x="491490" y="115570"/>
                    <a:pt x="530860" y="81280"/>
                  </a:cubicBezTo>
                  <a:cubicBezTo>
                    <a:pt x="563880" y="53340"/>
                    <a:pt x="600710" y="30480"/>
                    <a:pt x="633730" y="17780"/>
                  </a:cubicBezTo>
                  <a:cubicBezTo>
                    <a:pt x="661670" y="7620"/>
                    <a:pt x="688340" y="0"/>
                    <a:pt x="716280" y="5080"/>
                  </a:cubicBezTo>
                  <a:cubicBezTo>
                    <a:pt x="746760" y="10160"/>
                    <a:pt x="789940" y="29210"/>
                    <a:pt x="808990" y="54610"/>
                  </a:cubicBezTo>
                  <a:cubicBezTo>
                    <a:pt x="828040" y="80010"/>
                    <a:pt x="836930" y="127000"/>
                    <a:pt x="828040" y="160020"/>
                  </a:cubicBezTo>
                  <a:cubicBezTo>
                    <a:pt x="817880" y="198120"/>
                    <a:pt x="772160" y="234950"/>
                    <a:pt x="739140" y="265430"/>
                  </a:cubicBezTo>
                  <a:cubicBezTo>
                    <a:pt x="707390" y="294640"/>
                    <a:pt x="671830" y="314960"/>
                    <a:pt x="635000" y="339090"/>
                  </a:cubicBezTo>
                  <a:cubicBezTo>
                    <a:pt x="595630" y="365760"/>
                    <a:pt x="551180" y="394970"/>
                    <a:pt x="508000" y="417830"/>
                  </a:cubicBezTo>
                  <a:cubicBezTo>
                    <a:pt x="467360" y="439420"/>
                    <a:pt x="424180" y="459740"/>
                    <a:pt x="384810" y="472440"/>
                  </a:cubicBezTo>
                  <a:cubicBezTo>
                    <a:pt x="350520" y="483870"/>
                    <a:pt x="320040" y="495300"/>
                    <a:pt x="285750" y="492760"/>
                  </a:cubicBezTo>
                  <a:cubicBezTo>
                    <a:pt x="248920" y="490220"/>
                    <a:pt x="196850" y="474980"/>
                    <a:pt x="171450" y="449580"/>
                  </a:cubicBezTo>
                  <a:cubicBezTo>
                    <a:pt x="147320" y="424180"/>
                    <a:pt x="129540" y="375920"/>
                    <a:pt x="133350" y="341630"/>
                  </a:cubicBezTo>
                  <a:cubicBezTo>
                    <a:pt x="137160" y="307340"/>
                    <a:pt x="165100" y="271780"/>
                    <a:pt x="196850" y="242570"/>
                  </a:cubicBezTo>
                  <a:cubicBezTo>
                    <a:pt x="238760" y="204470"/>
                    <a:pt x="308610" y="179070"/>
                    <a:pt x="378460" y="152400"/>
                  </a:cubicBezTo>
                  <a:cubicBezTo>
                    <a:pt x="464820" y="119380"/>
                    <a:pt x="607060" y="80010"/>
                    <a:pt x="681990" y="73660"/>
                  </a:cubicBezTo>
                  <a:cubicBezTo>
                    <a:pt x="725170" y="69850"/>
                    <a:pt x="754380" y="72390"/>
                    <a:pt x="784860" y="81280"/>
                  </a:cubicBezTo>
                  <a:cubicBezTo>
                    <a:pt x="811530" y="88900"/>
                    <a:pt x="836930" y="96520"/>
                    <a:pt x="857250" y="116840"/>
                  </a:cubicBezTo>
                  <a:cubicBezTo>
                    <a:pt x="883920" y="142240"/>
                    <a:pt x="914400" y="191770"/>
                    <a:pt x="918210" y="232410"/>
                  </a:cubicBezTo>
                  <a:cubicBezTo>
                    <a:pt x="922020" y="273050"/>
                    <a:pt x="899160" y="327660"/>
                    <a:pt x="880110" y="360680"/>
                  </a:cubicBezTo>
                  <a:cubicBezTo>
                    <a:pt x="866140" y="386080"/>
                    <a:pt x="850900" y="396240"/>
                    <a:pt x="825500" y="419100"/>
                  </a:cubicBezTo>
                  <a:cubicBezTo>
                    <a:pt x="782320" y="458470"/>
                    <a:pt x="688340" y="532130"/>
                    <a:pt x="631190" y="565150"/>
                  </a:cubicBezTo>
                  <a:cubicBezTo>
                    <a:pt x="591820" y="588010"/>
                    <a:pt x="563880" y="607060"/>
                    <a:pt x="523240" y="613410"/>
                  </a:cubicBezTo>
                  <a:cubicBezTo>
                    <a:pt x="477520" y="621030"/>
                    <a:pt x="405130" y="622300"/>
                    <a:pt x="368300" y="600710"/>
                  </a:cubicBezTo>
                  <a:cubicBezTo>
                    <a:pt x="337820" y="582930"/>
                    <a:pt x="314960" y="542290"/>
                    <a:pt x="308610" y="509270"/>
                  </a:cubicBezTo>
                  <a:cubicBezTo>
                    <a:pt x="302260" y="474980"/>
                    <a:pt x="311150" y="425450"/>
                    <a:pt x="331470" y="394970"/>
                  </a:cubicBezTo>
                  <a:cubicBezTo>
                    <a:pt x="351790" y="363220"/>
                    <a:pt x="392430" y="344170"/>
                    <a:pt x="434340" y="322580"/>
                  </a:cubicBezTo>
                  <a:cubicBezTo>
                    <a:pt x="490220" y="293370"/>
                    <a:pt x="576580" y="269240"/>
                    <a:pt x="642620" y="248920"/>
                  </a:cubicBezTo>
                  <a:cubicBezTo>
                    <a:pt x="702310" y="231140"/>
                    <a:pt x="765810" y="208280"/>
                    <a:pt x="815340" y="207010"/>
                  </a:cubicBezTo>
                  <a:cubicBezTo>
                    <a:pt x="850900" y="205740"/>
                    <a:pt x="880110" y="214630"/>
                    <a:pt x="909320" y="224790"/>
                  </a:cubicBezTo>
                  <a:cubicBezTo>
                    <a:pt x="935990" y="234950"/>
                    <a:pt x="963930" y="245110"/>
                    <a:pt x="982980" y="267970"/>
                  </a:cubicBezTo>
                  <a:cubicBezTo>
                    <a:pt x="1007110" y="295910"/>
                    <a:pt x="1031240" y="350520"/>
                    <a:pt x="1028700" y="391160"/>
                  </a:cubicBezTo>
                  <a:cubicBezTo>
                    <a:pt x="1026160" y="434340"/>
                    <a:pt x="989330" y="483870"/>
                    <a:pt x="962660" y="519430"/>
                  </a:cubicBezTo>
                  <a:cubicBezTo>
                    <a:pt x="938530" y="549910"/>
                    <a:pt x="915670" y="568960"/>
                    <a:pt x="880110" y="594360"/>
                  </a:cubicBezTo>
                  <a:cubicBezTo>
                    <a:pt x="830580" y="629920"/>
                    <a:pt x="740410" y="688340"/>
                    <a:pt x="685800" y="704850"/>
                  </a:cubicBezTo>
                  <a:cubicBezTo>
                    <a:pt x="650240" y="715010"/>
                    <a:pt x="618490" y="718820"/>
                    <a:pt x="590550" y="709930"/>
                  </a:cubicBezTo>
                  <a:cubicBezTo>
                    <a:pt x="565150" y="702310"/>
                    <a:pt x="538480" y="683260"/>
                    <a:pt x="525780" y="659130"/>
                  </a:cubicBezTo>
                  <a:cubicBezTo>
                    <a:pt x="510540" y="629920"/>
                    <a:pt x="511810" y="576580"/>
                    <a:pt x="515620" y="541020"/>
                  </a:cubicBezTo>
                  <a:cubicBezTo>
                    <a:pt x="518160" y="509270"/>
                    <a:pt x="528320" y="482600"/>
                    <a:pt x="539750" y="454660"/>
                  </a:cubicBezTo>
                  <a:cubicBezTo>
                    <a:pt x="551180" y="426720"/>
                    <a:pt x="562610" y="402590"/>
                    <a:pt x="582930" y="372110"/>
                  </a:cubicBezTo>
                  <a:cubicBezTo>
                    <a:pt x="612140" y="327660"/>
                    <a:pt x="657860" y="250190"/>
                    <a:pt x="706120" y="220980"/>
                  </a:cubicBezTo>
                  <a:cubicBezTo>
                    <a:pt x="748030" y="195580"/>
                    <a:pt x="811530" y="176530"/>
                    <a:pt x="847090" y="193040"/>
                  </a:cubicBezTo>
                  <a:cubicBezTo>
                    <a:pt x="881380" y="208280"/>
                    <a:pt x="910590" y="274320"/>
                    <a:pt x="916940" y="314960"/>
                  </a:cubicBezTo>
                  <a:cubicBezTo>
                    <a:pt x="923290" y="353060"/>
                    <a:pt x="908050" y="392430"/>
                    <a:pt x="892810" y="429260"/>
                  </a:cubicBezTo>
                  <a:cubicBezTo>
                    <a:pt x="876300" y="468630"/>
                    <a:pt x="844550" y="513080"/>
                    <a:pt x="820420" y="542290"/>
                  </a:cubicBezTo>
                  <a:cubicBezTo>
                    <a:pt x="801370" y="563880"/>
                    <a:pt x="788670" y="575310"/>
                    <a:pt x="763270" y="594360"/>
                  </a:cubicBezTo>
                  <a:cubicBezTo>
                    <a:pt x="723900" y="623570"/>
                    <a:pt x="660400" y="678180"/>
                    <a:pt x="604520" y="693420"/>
                  </a:cubicBezTo>
                  <a:cubicBezTo>
                    <a:pt x="549910" y="707390"/>
                    <a:pt x="469900" y="709930"/>
                    <a:pt x="431800" y="687070"/>
                  </a:cubicBezTo>
                  <a:cubicBezTo>
                    <a:pt x="402590" y="669290"/>
                    <a:pt x="387350" y="632460"/>
                    <a:pt x="379730" y="599440"/>
                  </a:cubicBezTo>
                  <a:cubicBezTo>
                    <a:pt x="372110" y="562610"/>
                    <a:pt x="382270" y="516890"/>
                    <a:pt x="393700" y="473710"/>
                  </a:cubicBezTo>
                  <a:cubicBezTo>
                    <a:pt x="407670" y="424180"/>
                    <a:pt x="438150" y="349250"/>
                    <a:pt x="464820" y="318770"/>
                  </a:cubicBezTo>
                  <a:cubicBezTo>
                    <a:pt x="481330" y="300990"/>
                    <a:pt x="500380" y="292100"/>
                    <a:pt x="516890" y="288290"/>
                  </a:cubicBezTo>
                  <a:cubicBezTo>
                    <a:pt x="530860" y="284480"/>
                    <a:pt x="544830" y="285750"/>
                    <a:pt x="557530" y="290830"/>
                  </a:cubicBezTo>
                  <a:cubicBezTo>
                    <a:pt x="574040" y="297180"/>
                    <a:pt x="594360" y="312420"/>
                    <a:pt x="604520" y="328930"/>
                  </a:cubicBezTo>
                  <a:cubicBezTo>
                    <a:pt x="614680" y="345440"/>
                    <a:pt x="617220" y="364490"/>
                    <a:pt x="615950" y="387350"/>
                  </a:cubicBezTo>
                  <a:cubicBezTo>
                    <a:pt x="614680" y="421640"/>
                    <a:pt x="600710" y="480060"/>
                    <a:pt x="581660" y="516890"/>
                  </a:cubicBezTo>
                  <a:cubicBezTo>
                    <a:pt x="563880" y="551180"/>
                    <a:pt x="543560" y="579120"/>
                    <a:pt x="506730" y="605790"/>
                  </a:cubicBezTo>
                  <a:cubicBezTo>
                    <a:pt x="449580" y="647700"/>
                    <a:pt x="312420" y="703580"/>
                    <a:pt x="246380" y="712470"/>
                  </a:cubicBezTo>
                  <a:cubicBezTo>
                    <a:pt x="207010" y="717550"/>
                    <a:pt x="161290" y="718820"/>
                    <a:pt x="149860" y="701040"/>
                  </a:cubicBezTo>
                  <a:cubicBezTo>
                    <a:pt x="138430" y="683260"/>
                    <a:pt x="186690" y="631190"/>
                    <a:pt x="176530" y="609600"/>
                  </a:cubicBezTo>
                  <a:cubicBezTo>
                    <a:pt x="166370" y="588010"/>
                    <a:pt x="88900" y="584200"/>
                    <a:pt x="88900" y="572770"/>
                  </a:cubicBezTo>
                  <a:cubicBezTo>
                    <a:pt x="88900" y="561340"/>
                    <a:pt x="153670" y="556260"/>
                    <a:pt x="179070" y="539750"/>
                  </a:cubicBezTo>
                  <a:cubicBezTo>
                    <a:pt x="201930" y="524510"/>
                    <a:pt x="214630" y="497840"/>
                    <a:pt x="236220" y="481330"/>
                  </a:cubicBezTo>
                  <a:cubicBezTo>
                    <a:pt x="257810" y="464820"/>
                    <a:pt x="280670" y="447040"/>
                    <a:pt x="309880" y="440690"/>
                  </a:cubicBezTo>
                  <a:cubicBezTo>
                    <a:pt x="346710" y="431800"/>
                    <a:pt x="411480" y="426720"/>
                    <a:pt x="440690" y="447040"/>
                  </a:cubicBezTo>
                  <a:cubicBezTo>
                    <a:pt x="468630" y="466090"/>
                    <a:pt x="485140" y="525780"/>
                    <a:pt x="483870" y="554990"/>
                  </a:cubicBezTo>
                  <a:cubicBezTo>
                    <a:pt x="483870" y="576580"/>
                    <a:pt x="472440" y="596900"/>
                    <a:pt x="458470" y="609600"/>
                  </a:cubicBezTo>
                  <a:cubicBezTo>
                    <a:pt x="445770" y="622300"/>
                    <a:pt x="420370" y="632460"/>
                    <a:pt x="403860" y="633730"/>
                  </a:cubicBezTo>
                  <a:cubicBezTo>
                    <a:pt x="389890" y="635000"/>
                    <a:pt x="375920" y="629920"/>
                    <a:pt x="364490" y="624840"/>
                  </a:cubicBezTo>
                  <a:cubicBezTo>
                    <a:pt x="353060" y="618490"/>
                    <a:pt x="340360" y="610870"/>
                    <a:pt x="332740" y="599440"/>
                  </a:cubicBezTo>
                  <a:cubicBezTo>
                    <a:pt x="323850" y="585470"/>
                    <a:pt x="317500" y="568960"/>
                    <a:pt x="316230" y="542290"/>
                  </a:cubicBezTo>
                  <a:cubicBezTo>
                    <a:pt x="312420" y="485140"/>
                    <a:pt x="337820" y="311150"/>
                    <a:pt x="356870" y="264160"/>
                  </a:cubicBezTo>
                  <a:cubicBezTo>
                    <a:pt x="364490" y="246380"/>
                    <a:pt x="369570" y="240030"/>
                    <a:pt x="381000" y="231140"/>
                  </a:cubicBezTo>
                  <a:cubicBezTo>
                    <a:pt x="394970" y="220980"/>
                    <a:pt x="419100" y="209550"/>
                    <a:pt x="439420" y="212090"/>
                  </a:cubicBezTo>
                  <a:cubicBezTo>
                    <a:pt x="462280" y="214630"/>
                    <a:pt x="495300" y="233680"/>
                    <a:pt x="508000" y="252730"/>
                  </a:cubicBezTo>
                  <a:cubicBezTo>
                    <a:pt x="519430" y="269240"/>
                    <a:pt x="523240" y="290830"/>
                    <a:pt x="520700" y="313690"/>
                  </a:cubicBezTo>
                  <a:cubicBezTo>
                    <a:pt x="516890" y="345440"/>
                    <a:pt x="492760" y="388620"/>
                    <a:pt x="471170" y="425450"/>
                  </a:cubicBezTo>
                  <a:cubicBezTo>
                    <a:pt x="448310" y="466090"/>
                    <a:pt x="400050" y="509270"/>
                    <a:pt x="383540" y="543560"/>
                  </a:cubicBezTo>
                  <a:cubicBezTo>
                    <a:pt x="373380" y="566420"/>
                    <a:pt x="377190" y="589280"/>
                    <a:pt x="368300" y="604520"/>
                  </a:cubicBezTo>
                  <a:cubicBezTo>
                    <a:pt x="360680" y="617220"/>
                    <a:pt x="350520" y="627380"/>
                    <a:pt x="336550" y="633730"/>
                  </a:cubicBezTo>
                  <a:cubicBezTo>
                    <a:pt x="320040" y="641350"/>
                    <a:pt x="290830" y="645160"/>
                    <a:pt x="273050" y="641350"/>
                  </a:cubicBezTo>
                  <a:cubicBezTo>
                    <a:pt x="257810" y="638810"/>
                    <a:pt x="245110" y="629920"/>
                    <a:pt x="234950" y="621030"/>
                  </a:cubicBezTo>
                  <a:cubicBezTo>
                    <a:pt x="224790" y="612140"/>
                    <a:pt x="217170" y="603250"/>
                    <a:pt x="210820" y="585470"/>
                  </a:cubicBezTo>
                  <a:cubicBezTo>
                    <a:pt x="198120" y="549910"/>
                    <a:pt x="190500" y="447040"/>
                    <a:pt x="198120" y="410210"/>
                  </a:cubicBezTo>
                  <a:cubicBezTo>
                    <a:pt x="201930" y="392430"/>
                    <a:pt x="208280" y="382270"/>
                    <a:pt x="219710" y="372110"/>
                  </a:cubicBezTo>
                  <a:cubicBezTo>
                    <a:pt x="233680" y="359410"/>
                    <a:pt x="256540" y="345440"/>
                    <a:pt x="276860" y="342900"/>
                  </a:cubicBezTo>
                  <a:cubicBezTo>
                    <a:pt x="295910" y="340360"/>
                    <a:pt x="321310" y="347980"/>
                    <a:pt x="337820" y="359410"/>
                  </a:cubicBezTo>
                  <a:cubicBezTo>
                    <a:pt x="354330" y="370840"/>
                    <a:pt x="367030" y="389890"/>
                    <a:pt x="373380" y="412750"/>
                  </a:cubicBezTo>
                  <a:cubicBezTo>
                    <a:pt x="382270" y="447040"/>
                    <a:pt x="373380" y="514350"/>
                    <a:pt x="361950" y="551180"/>
                  </a:cubicBezTo>
                  <a:cubicBezTo>
                    <a:pt x="354330" y="579120"/>
                    <a:pt x="341630" y="599440"/>
                    <a:pt x="325120" y="618490"/>
                  </a:cubicBezTo>
                  <a:cubicBezTo>
                    <a:pt x="307340" y="638810"/>
                    <a:pt x="284480" y="660400"/>
                    <a:pt x="259080" y="670560"/>
                  </a:cubicBezTo>
                  <a:cubicBezTo>
                    <a:pt x="234950" y="680720"/>
                    <a:pt x="204470" y="678180"/>
                    <a:pt x="177800" y="676910"/>
                  </a:cubicBezTo>
                  <a:cubicBezTo>
                    <a:pt x="149860" y="675640"/>
                    <a:pt x="115570" y="674370"/>
                    <a:pt x="92710" y="659130"/>
                  </a:cubicBezTo>
                  <a:cubicBezTo>
                    <a:pt x="68580" y="643890"/>
                    <a:pt x="34290" y="609600"/>
                    <a:pt x="36830" y="582930"/>
                  </a:cubicBezTo>
                  <a:cubicBezTo>
                    <a:pt x="40640" y="543560"/>
                    <a:pt x="179070" y="492760"/>
                    <a:pt x="184150" y="453390"/>
                  </a:cubicBezTo>
                  <a:cubicBezTo>
                    <a:pt x="187960" y="426720"/>
                    <a:pt x="157480" y="387350"/>
                    <a:pt x="135890" y="377190"/>
                  </a:cubicBezTo>
                  <a:cubicBezTo>
                    <a:pt x="115570" y="368300"/>
                    <a:pt x="60960" y="396240"/>
                    <a:pt x="58420" y="391160"/>
                  </a:cubicBezTo>
                  <a:cubicBezTo>
                    <a:pt x="55880" y="384810"/>
                    <a:pt x="107950" y="341630"/>
                    <a:pt x="137160" y="337820"/>
                  </a:cubicBezTo>
                  <a:cubicBezTo>
                    <a:pt x="167640" y="332740"/>
                    <a:pt x="214630" y="344170"/>
                    <a:pt x="234950" y="367030"/>
                  </a:cubicBezTo>
                  <a:cubicBezTo>
                    <a:pt x="256540" y="392430"/>
                    <a:pt x="264160" y="457200"/>
                    <a:pt x="254000" y="487680"/>
                  </a:cubicBezTo>
                  <a:cubicBezTo>
                    <a:pt x="245110" y="511810"/>
                    <a:pt x="217170" y="534670"/>
                    <a:pt x="195580" y="542290"/>
                  </a:cubicBezTo>
                  <a:cubicBezTo>
                    <a:pt x="176530" y="548640"/>
                    <a:pt x="152400" y="544830"/>
                    <a:pt x="134620" y="535940"/>
                  </a:cubicBezTo>
                  <a:cubicBezTo>
                    <a:pt x="118110" y="527050"/>
                    <a:pt x="100330" y="508000"/>
                    <a:pt x="92710" y="491490"/>
                  </a:cubicBezTo>
                  <a:cubicBezTo>
                    <a:pt x="85090" y="476250"/>
                    <a:pt x="85090" y="461010"/>
                    <a:pt x="86360" y="443230"/>
                  </a:cubicBezTo>
                  <a:cubicBezTo>
                    <a:pt x="87630" y="417830"/>
                    <a:pt x="99060" y="378460"/>
                    <a:pt x="111760" y="355600"/>
                  </a:cubicBezTo>
                  <a:cubicBezTo>
                    <a:pt x="121920" y="336550"/>
                    <a:pt x="137160" y="318770"/>
                    <a:pt x="152400" y="309880"/>
                  </a:cubicBezTo>
                  <a:cubicBezTo>
                    <a:pt x="165100" y="302260"/>
                    <a:pt x="179070" y="300990"/>
                    <a:pt x="193040" y="300990"/>
                  </a:cubicBezTo>
                  <a:cubicBezTo>
                    <a:pt x="205740" y="300990"/>
                    <a:pt x="220980" y="303530"/>
                    <a:pt x="232410" y="311150"/>
                  </a:cubicBezTo>
                  <a:cubicBezTo>
                    <a:pt x="247650" y="320040"/>
                    <a:pt x="265430" y="340360"/>
                    <a:pt x="271780" y="358140"/>
                  </a:cubicBezTo>
                  <a:cubicBezTo>
                    <a:pt x="278130" y="375920"/>
                    <a:pt x="276860" y="397510"/>
                    <a:pt x="271780" y="417830"/>
                  </a:cubicBezTo>
                  <a:cubicBezTo>
                    <a:pt x="265430" y="440690"/>
                    <a:pt x="248920" y="471170"/>
                    <a:pt x="232410" y="488950"/>
                  </a:cubicBezTo>
                  <a:cubicBezTo>
                    <a:pt x="218440" y="504190"/>
                    <a:pt x="198120" y="516890"/>
                    <a:pt x="181610" y="520700"/>
                  </a:cubicBezTo>
                  <a:cubicBezTo>
                    <a:pt x="167640" y="524510"/>
                    <a:pt x="154940" y="523240"/>
                    <a:pt x="140970" y="518160"/>
                  </a:cubicBezTo>
                  <a:cubicBezTo>
                    <a:pt x="124460" y="511810"/>
                    <a:pt x="102870" y="496570"/>
                    <a:pt x="92710" y="482600"/>
                  </a:cubicBezTo>
                  <a:cubicBezTo>
                    <a:pt x="83820" y="471170"/>
                    <a:pt x="81280" y="461010"/>
                    <a:pt x="80010" y="443230"/>
                  </a:cubicBezTo>
                  <a:cubicBezTo>
                    <a:pt x="77470" y="411480"/>
                    <a:pt x="91440" y="336550"/>
                    <a:pt x="105410" y="303530"/>
                  </a:cubicBezTo>
                  <a:cubicBezTo>
                    <a:pt x="114300" y="281940"/>
                    <a:pt x="125730" y="265430"/>
                    <a:pt x="140970" y="255270"/>
                  </a:cubicBezTo>
                  <a:cubicBezTo>
                    <a:pt x="156210" y="245110"/>
                    <a:pt x="181610" y="241300"/>
                    <a:pt x="199390" y="243840"/>
                  </a:cubicBezTo>
                  <a:cubicBezTo>
                    <a:pt x="218440" y="246380"/>
                    <a:pt x="240030" y="261620"/>
                    <a:pt x="251460" y="274320"/>
                  </a:cubicBezTo>
                  <a:cubicBezTo>
                    <a:pt x="260350" y="284480"/>
                    <a:pt x="265430" y="298450"/>
                    <a:pt x="267970" y="311150"/>
                  </a:cubicBezTo>
                  <a:cubicBezTo>
                    <a:pt x="270510" y="323850"/>
                    <a:pt x="270510" y="336550"/>
                    <a:pt x="266700" y="350520"/>
                  </a:cubicBezTo>
                  <a:cubicBezTo>
                    <a:pt x="262890" y="367030"/>
                    <a:pt x="252730" y="383540"/>
                    <a:pt x="240030" y="400050"/>
                  </a:cubicBezTo>
                  <a:cubicBezTo>
                    <a:pt x="223520" y="421640"/>
                    <a:pt x="201930" y="462280"/>
                    <a:pt x="173990" y="468630"/>
                  </a:cubicBezTo>
                  <a:cubicBezTo>
                    <a:pt x="140970" y="476250"/>
                    <a:pt x="80010" y="445770"/>
                    <a:pt x="52070" y="421640"/>
                  </a:cubicBezTo>
                  <a:cubicBezTo>
                    <a:pt x="29210" y="401320"/>
                    <a:pt x="13970" y="372110"/>
                    <a:pt x="7620" y="342900"/>
                  </a:cubicBezTo>
                  <a:cubicBezTo>
                    <a:pt x="1270" y="312420"/>
                    <a:pt x="0" y="262890"/>
                    <a:pt x="19050" y="243840"/>
                  </a:cubicBezTo>
                  <a:cubicBezTo>
                    <a:pt x="39370" y="223520"/>
                    <a:pt x="125730" y="218440"/>
                    <a:pt x="130810" y="228600"/>
                  </a:cubicBezTo>
                  <a:cubicBezTo>
                    <a:pt x="134620" y="237490"/>
                    <a:pt x="76200" y="290830"/>
                    <a:pt x="69850" y="287020"/>
                  </a:cubicBezTo>
                  <a:cubicBezTo>
                    <a:pt x="63500" y="283210"/>
                    <a:pt x="73660" y="227330"/>
                    <a:pt x="88900" y="210820"/>
                  </a:cubicBezTo>
                  <a:cubicBezTo>
                    <a:pt x="102870" y="194310"/>
                    <a:pt x="135890" y="184150"/>
                    <a:pt x="156210" y="185420"/>
                  </a:cubicBezTo>
                  <a:cubicBezTo>
                    <a:pt x="173990" y="186690"/>
                    <a:pt x="193040" y="198120"/>
                    <a:pt x="204470" y="210820"/>
                  </a:cubicBezTo>
                  <a:cubicBezTo>
                    <a:pt x="215900" y="223520"/>
                    <a:pt x="224790" y="261620"/>
                    <a:pt x="224790" y="261620"/>
                  </a:cubicBezTo>
                </a:path>
              </a:pathLst>
            </a:custGeom>
            <a:solidFill>
              <a:srgbClr val="FFFFFF"/>
            </a:solidFill>
            <a:ln cap="sq">
              <a:noFill/>
              <a:prstDash val="solid"/>
              <a:miter/>
            </a:ln>
          </p:spPr>
        </p:sp>
      </p:grpSp>
      <p:grpSp>
        <p:nvGrpSpPr>
          <p:cNvPr id="21" name="Group 21"/>
          <p:cNvGrpSpPr/>
          <p:nvPr/>
        </p:nvGrpSpPr>
        <p:grpSpPr>
          <a:xfrm>
            <a:off x="14711362" y="2448878"/>
            <a:ext cx="1961198" cy="543878"/>
            <a:chOff x="0" y="0"/>
            <a:chExt cx="2614930" cy="725170"/>
          </a:xfrm>
        </p:grpSpPr>
        <p:sp>
          <p:nvSpPr>
            <p:cNvPr id="22" name="Freeform 22"/>
            <p:cNvSpPr/>
            <p:nvPr/>
          </p:nvSpPr>
          <p:spPr>
            <a:xfrm>
              <a:off x="46990" y="43180"/>
              <a:ext cx="2518410" cy="637540"/>
            </a:xfrm>
            <a:custGeom>
              <a:avLst/>
              <a:gdLst/>
              <a:ahLst/>
              <a:cxnLst/>
              <a:rect l="l" t="t" r="r" b="b"/>
              <a:pathLst>
                <a:path w="2518410" h="637540">
                  <a:moveTo>
                    <a:pt x="344170" y="63500"/>
                  </a:moveTo>
                  <a:cubicBezTo>
                    <a:pt x="358140" y="146050"/>
                    <a:pt x="356870" y="226060"/>
                    <a:pt x="331470" y="247650"/>
                  </a:cubicBezTo>
                  <a:cubicBezTo>
                    <a:pt x="308610" y="266700"/>
                    <a:pt x="248920" y="265430"/>
                    <a:pt x="218440" y="247650"/>
                  </a:cubicBezTo>
                  <a:cubicBezTo>
                    <a:pt x="185420" y="228600"/>
                    <a:pt x="156210" y="158750"/>
                    <a:pt x="147320" y="124460"/>
                  </a:cubicBezTo>
                  <a:cubicBezTo>
                    <a:pt x="142240" y="102870"/>
                    <a:pt x="143510" y="82550"/>
                    <a:pt x="148590" y="66040"/>
                  </a:cubicBezTo>
                  <a:cubicBezTo>
                    <a:pt x="152400" y="53340"/>
                    <a:pt x="160020" y="41910"/>
                    <a:pt x="171450" y="34290"/>
                  </a:cubicBezTo>
                  <a:cubicBezTo>
                    <a:pt x="184150" y="24130"/>
                    <a:pt x="209550" y="15240"/>
                    <a:pt x="226060" y="15240"/>
                  </a:cubicBezTo>
                  <a:cubicBezTo>
                    <a:pt x="240030" y="15240"/>
                    <a:pt x="252730" y="19050"/>
                    <a:pt x="264160" y="25400"/>
                  </a:cubicBezTo>
                  <a:cubicBezTo>
                    <a:pt x="275590" y="31750"/>
                    <a:pt x="285750" y="40640"/>
                    <a:pt x="293370" y="53340"/>
                  </a:cubicBezTo>
                  <a:cubicBezTo>
                    <a:pt x="303530" y="72390"/>
                    <a:pt x="311150" y="105410"/>
                    <a:pt x="311150" y="132080"/>
                  </a:cubicBezTo>
                  <a:cubicBezTo>
                    <a:pt x="311150" y="157480"/>
                    <a:pt x="308610" y="185420"/>
                    <a:pt x="295910" y="209550"/>
                  </a:cubicBezTo>
                  <a:cubicBezTo>
                    <a:pt x="281940" y="236220"/>
                    <a:pt x="255270" y="269240"/>
                    <a:pt x="227330" y="281940"/>
                  </a:cubicBezTo>
                  <a:cubicBezTo>
                    <a:pt x="200660" y="294640"/>
                    <a:pt x="165100" y="298450"/>
                    <a:pt x="135890" y="288290"/>
                  </a:cubicBezTo>
                  <a:cubicBezTo>
                    <a:pt x="101600" y="276860"/>
                    <a:pt x="54610" y="232410"/>
                    <a:pt x="40640" y="203200"/>
                  </a:cubicBezTo>
                  <a:cubicBezTo>
                    <a:pt x="30480" y="182880"/>
                    <a:pt x="30480" y="160020"/>
                    <a:pt x="35560" y="142240"/>
                  </a:cubicBezTo>
                  <a:cubicBezTo>
                    <a:pt x="40640" y="124460"/>
                    <a:pt x="58420" y="104140"/>
                    <a:pt x="72390" y="93980"/>
                  </a:cubicBezTo>
                  <a:cubicBezTo>
                    <a:pt x="83820" y="86360"/>
                    <a:pt x="96520" y="81280"/>
                    <a:pt x="110490" y="81280"/>
                  </a:cubicBezTo>
                  <a:cubicBezTo>
                    <a:pt x="128270" y="81280"/>
                    <a:pt x="154940" y="87630"/>
                    <a:pt x="168910" y="97790"/>
                  </a:cubicBezTo>
                  <a:cubicBezTo>
                    <a:pt x="180340" y="105410"/>
                    <a:pt x="187960" y="115570"/>
                    <a:pt x="194310" y="129540"/>
                  </a:cubicBezTo>
                  <a:cubicBezTo>
                    <a:pt x="203200" y="148590"/>
                    <a:pt x="213360" y="181610"/>
                    <a:pt x="210820" y="207010"/>
                  </a:cubicBezTo>
                  <a:cubicBezTo>
                    <a:pt x="208280" y="232410"/>
                    <a:pt x="201930" y="267970"/>
                    <a:pt x="181610" y="283210"/>
                  </a:cubicBezTo>
                  <a:cubicBezTo>
                    <a:pt x="157480" y="300990"/>
                    <a:pt x="91440" y="308610"/>
                    <a:pt x="67310" y="290830"/>
                  </a:cubicBezTo>
                  <a:cubicBezTo>
                    <a:pt x="43180" y="273050"/>
                    <a:pt x="48260" y="175260"/>
                    <a:pt x="39370" y="175260"/>
                  </a:cubicBezTo>
                  <a:cubicBezTo>
                    <a:pt x="34290" y="175260"/>
                    <a:pt x="25400" y="219710"/>
                    <a:pt x="22860" y="219710"/>
                  </a:cubicBezTo>
                  <a:cubicBezTo>
                    <a:pt x="21590" y="219710"/>
                    <a:pt x="20320" y="207010"/>
                    <a:pt x="21590" y="198120"/>
                  </a:cubicBezTo>
                  <a:cubicBezTo>
                    <a:pt x="24130" y="184150"/>
                    <a:pt x="35560" y="156210"/>
                    <a:pt x="48260" y="143510"/>
                  </a:cubicBezTo>
                  <a:cubicBezTo>
                    <a:pt x="58420" y="133350"/>
                    <a:pt x="71120" y="125730"/>
                    <a:pt x="85090" y="123190"/>
                  </a:cubicBezTo>
                  <a:cubicBezTo>
                    <a:pt x="102870" y="119380"/>
                    <a:pt x="129540" y="121920"/>
                    <a:pt x="146050" y="128270"/>
                  </a:cubicBezTo>
                  <a:cubicBezTo>
                    <a:pt x="160020" y="133350"/>
                    <a:pt x="168910" y="140970"/>
                    <a:pt x="177800" y="154940"/>
                  </a:cubicBezTo>
                  <a:cubicBezTo>
                    <a:pt x="193040" y="179070"/>
                    <a:pt x="212090" y="229870"/>
                    <a:pt x="212090" y="274320"/>
                  </a:cubicBezTo>
                  <a:cubicBezTo>
                    <a:pt x="212090" y="330200"/>
                    <a:pt x="165100" y="462280"/>
                    <a:pt x="161290" y="461010"/>
                  </a:cubicBezTo>
                  <a:cubicBezTo>
                    <a:pt x="158750" y="461010"/>
                    <a:pt x="185420" y="370840"/>
                    <a:pt x="173990" y="364490"/>
                  </a:cubicBezTo>
                  <a:cubicBezTo>
                    <a:pt x="162560" y="358140"/>
                    <a:pt x="101600" y="430530"/>
                    <a:pt x="93980" y="425450"/>
                  </a:cubicBezTo>
                  <a:cubicBezTo>
                    <a:pt x="86360" y="420370"/>
                    <a:pt x="123190" y="359410"/>
                    <a:pt x="128270" y="328930"/>
                  </a:cubicBezTo>
                  <a:cubicBezTo>
                    <a:pt x="132080" y="302260"/>
                    <a:pt x="113030" y="257810"/>
                    <a:pt x="124460" y="250190"/>
                  </a:cubicBezTo>
                  <a:cubicBezTo>
                    <a:pt x="135890" y="242570"/>
                    <a:pt x="195580" y="281940"/>
                    <a:pt x="194310" y="285750"/>
                  </a:cubicBezTo>
                  <a:cubicBezTo>
                    <a:pt x="193040" y="289560"/>
                    <a:pt x="114300" y="284480"/>
                    <a:pt x="110490" y="273050"/>
                  </a:cubicBezTo>
                  <a:cubicBezTo>
                    <a:pt x="106680" y="260350"/>
                    <a:pt x="165100" y="205740"/>
                    <a:pt x="181610" y="212090"/>
                  </a:cubicBezTo>
                  <a:cubicBezTo>
                    <a:pt x="203200" y="219710"/>
                    <a:pt x="208280" y="328930"/>
                    <a:pt x="207010" y="375920"/>
                  </a:cubicBezTo>
                  <a:cubicBezTo>
                    <a:pt x="205740" y="411480"/>
                    <a:pt x="196850" y="467360"/>
                    <a:pt x="186690" y="468630"/>
                  </a:cubicBezTo>
                  <a:cubicBezTo>
                    <a:pt x="177800" y="469900"/>
                    <a:pt x="142240" y="391160"/>
                    <a:pt x="149860" y="382270"/>
                  </a:cubicBezTo>
                  <a:cubicBezTo>
                    <a:pt x="157480" y="374650"/>
                    <a:pt x="204470" y="416560"/>
                    <a:pt x="224790" y="408940"/>
                  </a:cubicBezTo>
                  <a:cubicBezTo>
                    <a:pt x="246380" y="401320"/>
                    <a:pt x="261620" y="354330"/>
                    <a:pt x="273050" y="326390"/>
                  </a:cubicBezTo>
                  <a:cubicBezTo>
                    <a:pt x="283210" y="299720"/>
                    <a:pt x="289560" y="271780"/>
                    <a:pt x="290830" y="245110"/>
                  </a:cubicBezTo>
                  <a:cubicBezTo>
                    <a:pt x="292100" y="219710"/>
                    <a:pt x="278130" y="187960"/>
                    <a:pt x="283210" y="167640"/>
                  </a:cubicBezTo>
                  <a:cubicBezTo>
                    <a:pt x="287020" y="152400"/>
                    <a:pt x="295910" y="140970"/>
                    <a:pt x="307340" y="132080"/>
                  </a:cubicBezTo>
                  <a:cubicBezTo>
                    <a:pt x="321310" y="120650"/>
                    <a:pt x="346710" y="109220"/>
                    <a:pt x="365760" y="109220"/>
                  </a:cubicBezTo>
                  <a:cubicBezTo>
                    <a:pt x="386080" y="109220"/>
                    <a:pt x="411480" y="119380"/>
                    <a:pt x="425450" y="130810"/>
                  </a:cubicBezTo>
                  <a:cubicBezTo>
                    <a:pt x="436880" y="139700"/>
                    <a:pt x="447040" y="149860"/>
                    <a:pt x="449580" y="165100"/>
                  </a:cubicBezTo>
                  <a:cubicBezTo>
                    <a:pt x="453390" y="187960"/>
                    <a:pt x="421640" y="229870"/>
                    <a:pt x="422910" y="259080"/>
                  </a:cubicBezTo>
                  <a:cubicBezTo>
                    <a:pt x="424180" y="285750"/>
                    <a:pt x="448310" y="336550"/>
                    <a:pt x="449580" y="336550"/>
                  </a:cubicBezTo>
                  <a:cubicBezTo>
                    <a:pt x="450850" y="336550"/>
                    <a:pt x="422910" y="266700"/>
                    <a:pt x="433070" y="257810"/>
                  </a:cubicBezTo>
                  <a:cubicBezTo>
                    <a:pt x="444500" y="248920"/>
                    <a:pt x="511810" y="270510"/>
                    <a:pt x="520700" y="290830"/>
                  </a:cubicBezTo>
                  <a:cubicBezTo>
                    <a:pt x="529590" y="311150"/>
                    <a:pt x="482600" y="375920"/>
                    <a:pt x="486410" y="378460"/>
                  </a:cubicBezTo>
                  <a:cubicBezTo>
                    <a:pt x="490220" y="381000"/>
                    <a:pt x="543560" y="287020"/>
                    <a:pt x="551180" y="289560"/>
                  </a:cubicBezTo>
                  <a:cubicBezTo>
                    <a:pt x="557530" y="292100"/>
                    <a:pt x="528320" y="364490"/>
                    <a:pt x="538480" y="370840"/>
                  </a:cubicBezTo>
                  <a:cubicBezTo>
                    <a:pt x="554990" y="381000"/>
                    <a:pt x="650240" y="297180"/>
                    <a:pt x="685800" y="265430"/>
                  </a:cubicBezTo>
                  <a:cubicBezTo>
                    <a:pt x="709930" y="243840"/>
                    <a:pt x="726440" y="203200"/>
                    <a:pt x="739140" y="207010"/>
                  </a:cubicBezTo>
                  <a:cubicBezTo>
                    <a:pt x="759460" y="213360"/>
                    <a:pt x="737870" y="377190"/>
                    <a:pt x="768350" y="393700"/>
                  </a:cubicBezTo>
                  <a:cubicBezTo>
                    <a:pt x="795020" y="407670"/>
                    <a:pt x="869950" y="364490"/>
                    <a:pt x="892810" y="336550"/>
                  </a:cubicBezTo>
                  <a:cubicBezTo>
                    <a:pt x="910590" y="313690"/>
                    <a:pt x="923290" y="266700"/>
                    <a:pt x="910590" y="250190"/>
                  </a:cubicBezTo>
                  <a:cubicBezTo>
                    <a:pt x="896620" y="231140"/>
                    <a:pt x="831850" y="233680"/>
                    <a:pt x="795020" y="241300"/>
                  </a:cubicBezTo>
                  <a:cubicBezTo>
                    <a:pt x="758190" y="248920"/>
                    <a:pt x="726440" y="270510"/>
                    <a:pt x="688340" y="294640"/>
                  </a:cubicBezTo>
                  <a:cubicBezTo>
                    <a:pt x="640080" y="325120"/>
                    <a:pt x="528320" y="411480"/>
                    <a:pt x="533400" y="419100"/>
                  </a:cubicBezTo>
                  <a:cubicBezTo>
                    <a:pt x="538480" y="426720"/>
                    <a:pt x="709930" y="335280"/>
                    <a:pt x="713740" y="341630"/>
                  </a:cubicBezTo>
                  <a:cubicBezTo>
                    <a:pt x="716280" y="345440"/>
                    <a:pt x="655320" y="393700"/>
                    <a:pt x="654050" y="392430"/>
                  </a:cubicBezTo>
                  <a:cubicBezTo>
                    <a:pt x="651510" y="389890"/>
                    <a:pt x="721360" y="304800"/>
                    <a:pt x="758190" y="274320"/>
                  </a:cubicBezTo>
                  <a:cubicBezTo>
                    <a:pt x="788670" y="248920"/>
                    <a:pt x="840740" y="207010"/>
                    <a:pt x="853440" y="214630"/>
                  </a:cubicBezTo>
                  <a:cubicBezTo>
                    <a:pt x="863600" y="220980"/>
                    <a:pt x="836930" y="292100"/>
                    <a:pt x="842010" y="294640"/>
                  </a:cubicBezTo>
                  <a:cubicBezTo>
                    <a:pt x="844550" y="295910"/>
                    <a:pt x="857250" y="287020"/>
                    <a:pt x="858520" y="280670"/>
                  </a:cubicBezTo>
                  <a:cubicBezTo>
                    <a:pt x="861060" y="271780"/>
                    <a:pt x="843280" y="259080"/>
                    <a:pt x="842010" y="245110"/>
                  </a:cubicBezTo>
                  <a:cubicBezTo>
                    <a:pt x="839470" y="228600"/>
                    <a:pt x="842010" y="203200"/>
                    <a:pt x="852170" y="187960"/>
                  </a:cubicBezTo>
                  <a:cubicBezTo>
                    <a:pt x="864870" y="170180"/>
                    <a:pt x="897890" y="151130"/>
                    <a:pt x="916940" y="147320"/>
                  </a:cubicBezTo>
                  <a:cubicBezTo>
                    <a:pt x="930910" y="144780"/>
                    <a:pt x="944880" y="148590"/>
                    <a:pt x="956310" y="153670"/>
                  </a:cubicBezTo>
                  <a:cubicBezTo>
                    <a:pt x="967740" y="158750"/>
                    <a:pt x="981710" y="165100"/>
                    <a:pt x="988060" y="177800"/>
                  </a:cubicBezTo>
                  <a:cubicBezTo>
                    <a:pt x="998220" y="199390"/>
                    <a:pt x="993140" y="248920"/>
                    <a:pt x="989330" y="280670"/>
                  </a:cubicBezTo>
                  <a:cubicBezTo>
                    <a:pt x="985520" y="309880"/>
                    <a:pt x="960120" y="358140"/>
                    <a:pt x="969010" y="364490"/>
                  </a:cubicBezTo>
                  <a:cubicBezTo>
                    <a:pt x="977900" y="370840"/>
                    <a:pt x="1029970" y="320040"/>
                    <a:pt x="1036320" y="325120"/>
                  </a:cubicBezTo>
                  <a:cubicBezTo>
                    <a:pt x="1042670" y="330200"/>
                    <a:pt x="1009650" y="402590"/>
                    <a:pt x="1004570" y="401320"/>
                  </a:cubicBezTo>
                  <a:cubicBezTo>
                    <a:pt x="1000760" y="400050"/>
                    <a:pt x="999490" y="370840"/>
                    <a:pt x="1004570" y="355600"/>
                  </a:cubicBezTo>
                  <a:cubicBezTo>
                    <a:pt x="1009650" y="339090"/>
                    <a:pt x="1023620" y="317500"/>
                    <a:pt x="1040130" y="307340"/>
                  </a:cubicBezTo>
                  <a:cubicBezTo>
                    <a:pt x="1059180" y="295910"/>
                    <a:pt x="1098550" y="294640"/>
                    <a:pt x="1117600" y="299720"/>
                  </a:cubicBezTo>
                  <a:cubicBezTo>
                    <a:pt x="1131570" y="303530"/>
                    <a:pt x="1141730" y="312420"/>
                    <a:pt x="1149350" y="322580"/>
                  </a:cubicBezTo>
                  <a:cubicBezTo>
                    <a:pt x="1158240" y="332740"/>
                    <a:pt x="1165860" y="344170"/>
                    <a:pt x="1167130" y="359410"/>
                  </a:cubicBezTo>
                  <a:cubicBezTo>
                    <a:pt x="1169670" y="381000"/>
                    <a:pt x="1162050" y="433070"/>
                    <a:pt x="1144270" y="441960"/>
                  </a:cubicBezTo>
                  <a:cubicBezTo>
                    <a:pt x="1126490" y="450850"/>
                    <a:pt x="1066800" y="430530"/>
                    <a:pt x="1059180" y="410210"/>
                  </a:cubicBezTo>
                  <a:cubicBezTo>
                    <a:pt x="1049020" y="382270"/>
                    <a:pt x="1156970" y="284480"/>
                    <a:pt x="1146810" y="269240"/>
                  </a:cubicBezTo>
                  <a:cubicBezTo>
                    <a:pt x="1139190" y="259080"/>
                    <a:pt x="1061720" y="289560"/>
                    <a:pt x="1061720" y="288290"/>
                  </a:cubicBezTo>
                  <a:cubicBezTo>
                    <a:pt x="1061720" y="287020"/>
                    <a:pt x="1268730" y="204470"/>
                    <a:pt x="1286510" y="223520"/>
                  </a:cubicBezTo>
                  <a:cubicBezTo>
                    <a:pt x="1296670" y="234950"/>
                    <a:pt x="1280160" y="285750"/>
                    <a:pt x="1259840" y="298450"/>
                  </a:cubicBezTo>
                  <a:cubicBezTo>
                    <a:pt x="1233170" y="314960"/>
                    <a:pt x="1162050" y="280670"/>
                    <a:pt x="1122680" y="284480"/>
                  </a:cubicBezTo>
                  <a:cubicBezTo>
                    <a:pt x="1092200" y="287020"/>
                    <a:pt x="1068070" y="292100"/>
                    <a:pt x="1043940" y="306070"/>
                  </a:cubicBezTo>
                  <a:cubicBezTo>
                    <a:pt x="1016000" y="321310"/>
                    <a:pt x="975360" y="351790"/>
                    <a:pt x="969010" y="379730"/>
                  </a:cubicBezTo>
                  <a:cubicBezTo>
                    <a:pt x="962660" y="405130"/>
                    <a:pt x="977900" y="453390"/>
                    <a:pt x="999490" y="466090"/>
                  </a:cubicBezTo>
                  <a:cubicBezTo>
                    <a:pt x="1026160" y="480060"/>
                    <a:pt x="1089660" y="450850"/>
                    <a:pt x="1127760" y="438150"/>
                  </a:cubicBezTo>
                  <a:cubicBezTo>
                    <a:pt x="1159510" y="426720"/>
                    <a:pt x="1187450" y="411480"/>
                    <a:pt x="1214120" y="397510"/>
                  </a:cubicBezTo>
                  <a:cubicBezTo>
                    <a:pt x="1238250" y="384810"/>
                    <a:pt x="1282700" y="356870"/>
                    <a:pt x="1281430" y="355600"/>
                  </a:cubicBezTo>
                  <a:cubicBezTo>
                    <a:pt x="1280160" y="354330"/>
                    <a:pt x="1206500" y="389890"/>
                    <a:pt x="1205230" y="388620"/>
                  </a:cubicBezTo>
                  <a:cubicBezTo>
                    <a:pt x="1203960" y="386080"/>
                    <a:pt x="1478280" y="254000"/>
                    <a:pt x="1541780" y="207010"/>
                  </a:cubicBezTo>
                  <a:cubicBezTo>
                    <a:pt x="1570990" y="185420"/>
                    <a:pt x="1600200" y="154940"/>
                    <a:pt x="1597660" y="151130"/>
                  </a:cubicBezTo>
                  <a:cubicBezTo>
                    <a:pt x="1595120" y="147320"/>
                    <a:pt x="1543050" y="171450"/>
                    <a:pt x="1517650" y="191770"/>
                  </a:cubicBezTo>
                  <a:cubicBezTo>
                    <a:pt x="1484630" y="218440"/>
                    <a:pt x="1443990" y="274320"/>
                    <a:pt x="1423670" y="311150"/>
                  </a:cubicBezTo>
                  <a:cubicBezTo>
                    <a:pt x="1408430" y="337820"/>
                    <a:pt x="1389380" y="383540"/>
                    <a:pt x="1395730" y="387350"/>
                  </a:cubicBezTo>
                  <a:cubicBezTo>
                    <a:pt x="1403350" y="392430"/>
                    <a:pt x="1473200" y="334010"/>
                    <a:pt x="1490980" y="302260"/>
                  </a:cubicBezTo>
                  <a:cubicBezTo>
                    <a:pt x="1504950" y="276860"/>
                    <a:pt x="1502410" y="218440"/>
                    <a:pt x="1506220" y="218440"/>
                  </a:cubicBezTo>
                  <a:cubicBezTo>
                    <a:pt x="1511300" y="218440"/>
                    <a:pt x="1498600" y="308610"/>
                    <a:pt x="1517650" y="322580"/>
                  </a:cubicBezTo>
                  <a:cubicBezTo>
                    <a:pt x="1537970" y="337820"/>
                    <a:pt x="1612900" y="284480"/>
                    <a:pt x="1631950" y="299720"/>
                  </a:cubicBezTo>
                  <a:cubicBezTo>
                    <a:pt x="1649730" y="313690"/>
                    <a:pt x="1615440" y="393700"/>
                    <a:pt x="1633220" y="405130"/>
                  </a:cubicBezTo>
                  <a:cubicBezTo>
                    <a:pt x="1653540" y="419100"/>
                    <a:pt x="1729740" y="372110"/>
                    <a:pt x="1765300" y="353060"/>
                  </a:cubicBezTo>
                  <a:cubicBezTo>
                    <a:pt x="1791970" y="339090"/>
                    <a:pt x="1832610" y="309880"/>
                    <a:pt x="1830070" y="306070"/>
                  </a:cubicBezTo>
                  <a:cubicBezTo>
                    <a:pt x="1827530" y="300990"/>
                    <a:pt x="1738630" y="320040"/>
                    <a:pt x="1709420" y="342900"/>
                  </a:cubicBezTo>
                  <a:cubicBezTo>
                    <a:pt x="1682750" y="363220"/>
                    <a:pt x="1666240" y="398780"/>
                    <a:pt x="1654810" y="429260"/>
                  </a:cubicBezTo>
                  <a:cubicBezTo>
                    <a:pt x="1643380" y="458470"/>
                    <a:pt x="1637030" y="520700"/>
                    <a:pt x="1639570" y="521970"/>
                  </a:cubicBezTo>
                  <a:cubicBezTo>
                    <a:pt x="1642110" y="523240"/>
                    <a:pt x="1653540" y="466090"/>
                    <a:pt x="1670050" y="445770"/>
                  </a:cubicBezTo>
                  <a:cubicBezTo>
                    <a:pt x="1685290" y="426720"/>
                    <a:pt x="1720850" y="421640"/>
                    <a:pt x="1733550" y="401320"/>
                  </a:cubicBezTo>
                  <a:cubicBezTo>
                    <a:pt x="1746250" y="381000"/>
                    <a:pt x="1728470" y="346710"/>
                    <a:pt x="1746250" y="325120"/>
                  </a:cubicBezTo>
                  <a:cubicBezTo>
                    <a:pt x="1778000" y="287020"/>
                    <a:pt x="1960880" y="238760"/>
                    <a:pt x="1963420" y="243840"/>
                  </a:cubicBezTo>
                  <a:cubicBezTo>
                    <a:pt x="1964690" y="247650"/>
                    <a:pt x="1873250" y="289560"/>
                    <a:pt x="1840230" y="314960"/>
                  </a:cubicBezTo>
                  <a:cubicBezTo>
                    <a:pt x="1814830" y="335280"/>
                    <a:pt x="1794510" y="353060"/>
                    <a:pt x="1778000" y="378460"/>
                  </a:cubicBezTo>
                  <a:cubicBezTo>
                    <a:pt x="1760220" y="405130"/>
                    <a:pt x="1727200" y="461010"/>
                    <a:pt x="1738630" y="472440"/>
                  </a:cubicBezTo>
                  <a:cubicBezTo>
                    <a:pt x="1755140" y="490220"/>
                    <a:pt x="1932940" y="429260"/>
                    <a:pt x="1960880" y="384810"/>
                  </a:cubicBezTo>
                  <a:cubicBezTo>
                    <a:pt x="1979930" y="355600"/>
                    <a:pt x="1968500" y="303530"/>
                    <a:pt x="1955800" y="275590"/>
                  </a:cubicBezTo>
                  <a:cubicBezTo>
                    <a:pt x="1944370" y="251460"/>
                    <a:pt x="1924050" y="232410"/>
                    <a:pt x="1898650" y="219710"/>
                  </a:cubicBezTo>
                  <a:cubicBezTo>
                    <a:pt x="1863090" y="201930"/>
                    <a:pt x="1755140" y="194310"/>
                    <a:pt x="1755140" y="195580"/>
                  </a:cubicBezTo>
                  <a:cubicBezTo>
                    <a:pt x="1755140" y="196850"/>
                    <a:pt x="1855470" y="229870"/>
                    <a:pt x="1896110" y="227330"/>
                  </a:cubicBezTo>
                  <a:cubicBezTo>
                    <a:pt x="1927860" y="226060"/>
                    <a:pt x="1979930" y="203200"/>
                    <a:pt x="1978660" y="198120"/>
                  </a:cubicBezTo>
                  <a:cubicBezTo>
                    <a:pt x="1977390" y="193040"/>
                    <a:pt x="1908810" y="186690"/>
                    <a:pt x="1883410" y="199390"/>
                  </a:cubicBezTo>
                  <a:cubicBezTo>
                    <a:pt x="1858010" y="210820"/>
                    <a:pt x="1837690" y="243840"/>
                    <a:pt x="1823720" y="269240"/>
                  </a:cubicBezTo>
                  <a:cubicBezTo>
                    <a:pt x="1811020" y="292100"/>
                    <a:pt x="1791970" y="330200"/>
                    <a:pt x="1803400" y="344170"/>
                  </a:cubicBezTo>
                  <a:cubicBezTo>
                    <a:pt x="1817370" y="363220"/>
                    <a:pt x="1896110" y="349250"/>
                    <a:pt x="1938020" y="344170"/>
                  </a:cubicBezTo>
                  <a:cubicBezTo>
                    <a:pt x="1974850" y="339090"/>
                    <a:pt x="2006600" y="331470"/>
                    <a:pt x="2038350" y="318770"/>
                  </a:cubicBezTo>
                  <a:cubicBezTo>
                    <a:pt x="2068830" y="307340"/>
                    <a:pt x="2094230" y="274320"/>
                    <a:pt x="2123440" y="271780"/>
                  </a:cubicBezTo>
                  <a:cubicBezTo>
                    <a:pt x="2150110" y="269240"/>
                    <a:pt x="2193290" y="281940"/>
                    <a:pt x="2205990" y="302260"/>
                  </a:cubicBezTo>
                  <a:cubicBezTo>
                    <a:pt x="2221230" y="326390"/>
                    <a:pt x="2179320" y="407670"/>
                    <a:pt x="2193290" y="415290"/>
                  </a:cubicBezTo>
                  <a:cubicBezTo>
                    <a:pt x="2209800" y="424180"/>
                    <a:pt x="2301240" y="347980"/>
                    <a:pt x="2326640" y="308610"/>
                  </a:cubicBezTo>
                  <a:cubicBezTo>
                    <a:pt x="2346960" y="278130"/>
                    <a:pt x="2364740" y="229870"/>
                    <a:pt x="2352040" y="208280"/>
                  </a:cubicBezTo>
                  <a:cubicBezTo>
                    <a:pt x="2336800" y="185420"/>
                    <a:pt x="2264410" y="179070"/>
                    <a:pt x="2227580" y="182880"/>
                  </a:cubicBezTo>
                  <a:cubicBezTo>
                    <a:pt x="2197100" y="185420"/>
                    <a:pt x="2145030" y="213360"/>
                    <a:pt x="2146300" y="217170"/>
                  </a:cubicBezTo>
                  <a:cubicBezTo>
                    <a:pt x="2147570" y="220980"/>
                    <a:pt x="2205990" y="219710"/>
                    <a:pt x="2231390" y="207010"/>
                  </a:cubicBezTo>
                  <a:cubicBezTo>
                    <a:pt x="2258060" y="194310"/>
                    <a:pt x="2283460" y="134620"/>
                    <a:pt x="2299970" y="138430"/>
                  </a:cubicBezTo>
                  <a:cubicBezTo>
                    <a:pt x="2315210" y="140970"/>
                    <a:pt x="2326640" y="186690"/>
                    <a:pt x="2330450" y="210820"/>
                  </a:cubicBezTo>
                  <a:cubicBezTo>
                    <a:pt x="2334260" y="233680"/>
                    <a:pt x="2330450" y="264160"/>
                    <a:pt x="2321560" y="281940"/>
                  </a:cubicBezTo>
                  <a:cubicBezTo>
                    <a:pt x="2315210" y="294640"/>
                    <a:pt x="2305050" y="303530"/>
                    <a:pt x="2293620" y="309880"/>
                  </a:cubicBezTo>
                  <a:cubicBezTo>
                    <a:pt x="2282190" y="316230"/>
                    <a:pt x="2268220" y="320040"/>
                    <a:pt x="2255520" y="321310"/>
                  </a:cubicBezTo>
                  <a:cubicBezTo>
                    <a:pt x="2242820" y="322580"/>
                    <a:pt x="2228850" y="321310"/>
                    <a:pt x="2216150" y="314960"/>
                  </a:cubicBezTo>
                  <a:cubicBezTo>
                    <a:pt x="2200910" y="307340"/>
                    <a:pt x="2183130" y="288290"/>
                    <a:pt x="2175510" y="273050"/>
                  </a:cubicBezTo>
                  <a:cubicBezTo>
                    <a:pt x="2169160" y="260350"/>
                    <a:pt x="2164080" y="247650"/>
                    <a:pt x="2167890" y="233680"/>
                  </a:cubicBezTo>
                  <a:cubicBezTo>
                    <a:pt x="2175510" y="209550"/>
                    <a:pt x="2222500" y="148590"/>
                    <a:pt x="2246630" y="151130"/>
                  </a:cubicBezTo>
                  <a:cubicBezTo>
                    <a:pt x="2270760" y="153670"/>
                    <a:pt x="2316480" y="212090"/>
                    <a:pt x="2313940" y="251460"/>
                  </a:cubicBezTo>
                  <a:cubicBezTo>
                    <a:pt x="2310130" y="313690"/>
                    <a:pt x="2112010" y="473710"/>
                    <a:pt x="2118360" y="483870"/>
                  </a:cubicBezTo>
                  <a:cubicBezTo>
                    <a:pt x="2119630" y="486410"/>
                    <a:pt x="2129790" y="480060"/>
                    <a:pt x="2131060" y="481330"/>
                  </a:cubicBezTo>
                  <a:cubicBezTo>
                    <a:pt x="2133600" y="485140"/>
                    <a:pt x="2123440" y="506730"/>
                    <a:pt x="2113280" y="515620"/>
                  </a:cubicBezTo>
                  <a:cubicBezTo>
                    <a:pt x="2099310" y="528320"/>
                    <a:pt x="2065020" y="543560"/>
                    <a:pt x="2043430" y="542290"/>
                  </a:cubicBezTo>
                  <a:cubicBezTo>
                    <a:pt x="2024380" y="541020"/>
                    <a:pt x="2004060" y="530860"/>
                    <a:pt x="1992630" y="515620"/>
                  </a:cubicBezTo>
                  <a:cubicBezTo>
                    <a:pt x="1979930" y="499110"/>
                    <a:pt x="1968500" y="466090"/>
                    <a:pt x="1974850" y="443230"/>
                  </a:cubicBezTo>
                  <a:cubicBezTo>
                    <a:pt x="1982470" y="415290"/>
                    <a:pt x="2018030" y="393700"/>
                    <a:pt x="2056130" y="364490"/>
                  </a:cubicBezTo>
                  <a:cubicBezTo>
                    <a:pt x="2120900" y="314960"/>
                    <a:pt x="2279650" y="199390"/>
                    <a:pt x="2343150" y="194310"/>
                  </a:cubicBezTo>
                  <a:cubicBezTo>
                    <a:pt x="2372360" y="191770"/>
                    <a:pt x="2396490" y="205740"/>
                    <a:pt x="2410460" y="219710"/>
                  </a:cubicBezTo>
                  <a:cubicBezTo>
                    <a:pt x="2423160" y="232410"/>
                    <a:pt x="2430780" y="254000"/>
                    <a:pt x="2429510" y="271780"/>
                  </a:cubicBezTo>
                  <a:cubicBezTo>
                    <a:pt x="2428240" y="292100"/>
                    <a:pt x="2401570" y="311150"/>
                    <a:pt x="2395220" y="334010"/>
                  </a:cubicBezTo>
                  <a:cubicBezTo>
                    <a:pt x="2387600" y="359410"/>
                    <a:pt x="2397760" y="392430"/>
                    <a:pt x="2390140" y="419100"/>
                  </a:cubicBezTo>
                  <a:cubicBezTo>
                    <a:pt x="2382520" y="444500"/>
                    <a:pt x="2372360" y="473710"/>
                    <a:pt x="2350770" y="488950"/>
                  </a:cubicBezTo>
                  <a:cubicBezTo>
                    <a:pt x="2324100" y="508000"/>
                    <a:pt x="2260600" y="521970"/>
                    <a:pt x="2231390" y="508000"/>
                  </a:cubicBezTo>
                  <a:cubicBezTo>
                    <a:pt x="2202180" y="494030"/>
                    <a:pt x="2183130" y="444500"/>
                    <a:pt x="2176780" y="403860"/>
                  </a:cubicBezTo>
                  <a:cubicBezTo>
                    <a:pt x="2169160" y="350520"/>
                    <a:pt x="2193290" y="250190"/>
                    <a:pt x="2213610" y="212090"/>
                  </a:cubicBezTo>
                  <a:cubicBezTo>
                    <a:pt x="2225040" y="190500"/>
                    <a:pt x="2237740" y="179070"/>
                    <a:pt x="2254250" y="171450"/>
                  </a:cubicBezTo>
                  <a:cubicBezTo>
                    <a:pt x="2270760" y="163830"/>
                    <a:pt x="2294890" y="162560"/>
                    <a:pt x="2311400" y="167640"/>
                  </a:cubicBezTo>
                  <a:cubicBezTo>
                    <a:pt x="2329180" y="172720"/>
                    <a:pt x="2348230" y="187960"/>
                    <a:pt x="2357120" y="203200"/>
                  </a:cubicBezTo>
                  <a:cubicBezTo>
                    <a:pt x="2366010" y="218440"/>
                    <a:pt x="2373630" y="241300"/>
                    <a:pt x="2367280" y="259080"/>
                  </a:cubicBezTo>
                  <a:cubicBezTo>
                    <a:pt x="2357120" y="283210"/>
                    <a:pt x="2311400" y="311150"/>
                    <a:pt x="2277110" y="325120"/>
                  </a:cubicBezTo>
                  <a:cubicBezTo>
                    <a:pt x="2242820" y="339090"/>
                    <a:pt x="2209800" y="337820"/>
                    <a:pt x="2162810" y="340360"/>
                  </a:cubicBezTo>
                  <a:cubicBezTo>
                    <a:pt x="2089150" y="344170"/>
                    <a:pt x="1946910" y="340360"/>
                    <a:pt x="1874520" y="336550"/>
                  </a:cubicBezTo>
                  <a:cubicBezTo>
                    <a:pt x="1830070" y="334010"/>
                    <a:pt x="1808480" y="334010"/>
                    <a:pt x="1767840" y="326390"/>
                  </a:cubicBezTo>
                  <a:cubicBezTo>
                    <a:pt x="1709420" y="316230"/>
                    <a:pt x="1619250" y="295910"/>
                    <a:pt x="1557020" y="270510"/>
                  </a:cubicBezTo>
                  <a:cubicBezTo>
                    <a:pt x="1502410" y="248920"/>
                    <a:pt x="1452880" y="204470"/>
                    <a:pt x="1410970" y="189230"/>
                  </a:cubicBezTo>
                  <a:cubicBezTo>
                    <a:pt x="1381760" y="179070"/>
                    <a:pt x="1351280" y="186690"/>
                    <a:pt x="1332230" y="173990"/>
                  </a:cubicBezTo>
                  <a:cubicBezTo>
                    <a:pt x="1315720" y="163830"/>
                    <a:pt x="1303020" y="144780"/>
                    <a:pt x="1299210" y="127000"/>
                  </a:cubicBezTo>
                  <a:cubicBezTo>
                    <a:pt x="1295400" y="106680"/>
                    <a:pt x="1303020" y="71120"/>
                    <a:pt x="1315720" y="54610"/>
                  </a:cubicBezTo>
                  <a:cubicBezTo>
                    <a:pt x="1327150" y="39370"/>
                    <a:pt x="1344930" y="30480"/>
                    <a:pt x="1365250" y="26670"/>
                  </a:cubicBezTo>
                  <a:cubicBezTo>
                    <a:pt x="1393190" y="21590"/>
                    <a:pt x="1428750" y="34290"/>
                    <a:pt x="1468120" y="44450"/>
                  </a:cubicBezTo>
                  <a:cubicBezTo>
                    <a:pt x="1525270" y="58420"/>
                    <a:pt x="1639570" y="82550"/>
                    <a:pt x="1672590" y="113030"/>
                  </a:cubicBezTo>
                  <a:cubicBezTo>
                    <a:pt x="1689100" y="128270"/>
                    <a:pt x="1692910" y="148590"/>
                    <a:pt x="1695450" y="165100"/>
                  </a:cubicBezTo>
                  <a:cubicBezTo>
                    <a:pt x="1696720" y="179070"/>
                    <a:pt x="1696720" y="191770"/>
                    <a:pt x="1689100" y="203200"/>
                  </a:cubicBezTo>
                  <a:cubicBezTo>
                    <a:pt x="1678940" y="219710"/>
                    <a:pt x="1662430" y="237490"/>
                    <a:pt x="1629410" y="248920"/>
                  </a:cubicBezTo>
                  <a:cubicBezTo>
                    <a:pt x="1534160" y="280670"/>
                    <a:pt x="1102360" y="274320"/>
                    <a:pt x="1019810" y="248920"/>
                  </a:cubicBezTo>
                  <a:cubicBezTo>
                    <a:pt x="995680" y="241300"/>
                    <a:pt x="986790" y="233680"/>
                    <a:pt x="977900" y="220980"/>
                  </a:cubicBezTo>
                  <a:cubicBezTo>
                    <a:pt x="969010" y="208280"/>
                    <a:pt x="963930" y="187960"/>
                    <a:pt x="965200" y="172720"/>
                  </a:cubicBezTo>
                  <a:cubicBezTo>
                    <a:pt x="966470" y="157480"/>
                    <a:pt x="977900" y="138430"/>
                    <a:pt x="988060" y="128270"/>
                  </a:cubicBezTo>
                  <a:cubicBezTo>
                    <a:pt x="996950" y="119380"/>
                    <a:pt x="1002030" y="116840"/>
                    <a:pt x="1018540" y="111760"/>
                  </a:cubicBezTo>
                  <a:cubicBezTo>
                    <a:pt x="1076960" y="93980"/>
                    <a:pt x="1371600" y="55880"/>
                    <a:pt x="1435100" y="71120"/>
                  </a:cubicBezTo>
                  <a:cubicBezTo>
                    <a:pt x="1456690" y="76200"/>
                    <a:pt x="1464310" y="85090"/>
                    <a:pt x="1473200" y="96520"/>
                  </a:cubicBezTo>
                  <a:cubicBezTo>
                    <a:pt x="1482090" y="107950"/>
                    <a:pt x="1488440" y="125730"/>
                    <a:pt x="1488440" y="140970"/>
                  </a:cubicBezTo>
                  <a:cubicBezTo>
                    <a:pt x="1488440" y="154940"/>
                    <a:pt x="1483360" y="172720"/>
                    <a:pt x="1474470" y="184150"/>
                  </a:cubicBezTo>
                  <a:cubicBezTo>
                    <a:pt x="1465580" y="195580"/>
                    <a:pt x="1451610" y="208280"/>
                    <a:pt x="1436370" y="210820"/>
                  </a:cubicBezTo>
                  <a:cubicBezTo>
                    <a:pt x="1418590" y="214630"/>
                    <a:pt x="1385570" y="207010"/>
                    <a:pt x="1370330" y="196850"/>
                  </a:cubicBezTo>
                  <a:cubicBezTo>
                    <a:pt x="1357630" y="187960"/>
                    <a:pt x="1350010" y="171450"/>
                    <a:pt x="1346200" y="157480"/>
                  </a:cubicBezTo>
                  <a:cubicBezTo>
                    <a:pt x="1342390" y="143510"/>
                    <a:pt x="1342390" y="125730"/>
                    <a:pt x="1350010" y="111760"/>
                  </a:cubicBezTo>
                  <a:cubicBezTo>
                    <a:pt x="1358900" y="95250"/>
                    <a:pt x="1385570" y="74930"/>
                    <a:pt x="1403350" y="69850"/>
                  </a:cubicBezTo>
                  <a:cubicBezTo>
                    <a:pt x="1418590" y="66040"/>
                    <a:pt x="1436370" y="71120"/>
                    <a:pt x="1449070" y="77470"/>
                  </a:cubicBezTo>
                  <a:cubicBezTo>
                    <a:pt x="1461770" y="83820"/>
                    <a:pt x="1474470" y="97790"/>
                    <a:pt x="1480820" y="110490"/>
                  </a:cubicBezTo>
                  <a:cubicBezTo>
                    <a:pt x="1487170" y="123190"/>
                    <a:pt x="1490980" y="140970"/>
                    <a:pt x="1487170" y="156210"/>
                  </a:cubicBezTo>
                  <a:cubicBezTo>
                    <a:pt x="1482090" y="173990"/>
                    <a:pt x="1470660" y="194310"/>
                    <a:pt x="1443990" y="208280"/>
                  </a:cubicBezTo>
                  <a:cubicBezTo>
                    <a:pt x="1379220" y="242570"/>
                    <a:pt x="1106170" y="257810"/>
                    <a:pt x="1037590" y="250190"/>
                  </a:cubicBezTo>
                  <a:cubicBezTo>
                    <a:pt x="1013460" y="247650"/>
                    <a:pt x="1002030" y="243840"/>
                    <a:pt x="990600" y="233680"/>
                  </a:cubicBezTo>
                  <a:cubicBezTo>
                    <a:pt x="979170" y="223520"/>
                    <a:pt x="969010" y="204470"/>
                    <a:pt x="966470" y="189230"/>
                  </a:cubicBezTo>
                  <a:cubicBezTo>
                    <a:pt x="963930" y="173990"/>
                    <a:pt x="969010" y="153670"/>
                    <a:pt x="977900" y="140970"/>
                  </a:cubicBezTo>
                  <a:cubicBezTo>
                    <a:pt x="986790" y="128270"/>
                    <a:pt x="995680" y="119380"/>
                    <a:pt x="1018540" y="111760"/>
                  </a:cubicBezTo>
                  <a:cubicBezTo>
                    <a:pt x="1088390" y="87630"/>
                    <a:pt x="1380490" y="96520"/>
                    <a:pt x="1493520" y="93980"/>
                  </a:cubicBezTo>
                  <a:cubicBezTo>
                    <a:pt x="1555750" y="92710"/>
                    <a:pt x="1609090" y="86360"/>
                    <a:pt x="1639570" y="93980"/>
                  </a:cubicBezTo>
                  <a:cubicBezTo>
                    <a:pt x="1654810" y="97790"/>
                    <a:pt x="1663700" y="101600"/>
                    <a:pt x="1672590" y="113030"/>
                  </a:cubicBezTo>
                  <a:cubicBezTo>
                    <a:pt x="1684020" y="128270"/>
                    <a:pt x="1696720" y="163830"/>
                    <a:pt x="1694180" y="185420"/>
                  </a:cubicBezTo>
                  <a:cubicBezTo>
                    <a:pt x="1691640" y="203200"/>
                    <a:pt x="1678940" y="223520"/>
                    <a:pt x="1664970" y="233680"/>
                  </a:cubicBezTo>
                  <a:cubicBezTo>
                    <a:pt x="1651000" y="245110"/>
                    <a:pt x="1635760" y="250190"/>
                    <a:pt x="1610360" y="250190"/>
                  </a:cubicBezTo>
                  <a:cubicBezTo>
                    <a:pt x="1553210" y="251460"/>
                    <a:pt x="1377950" y="205740"/>
                    <a:pt x="1332230" y="173990"/>
                  </a:cubicBezTo>
                  <a:cubicBezTo>
                    <a:pt x="1311910" y="160020"/>
                    <a:pt x="1304290" y="142240"/>
                    <a:pt x="1299210" y="127000"/>
                  </a:cubicBezTo>
                  <a:cubicBezTo>
                    <a:pt x="1295400" y="114300"/>
                    <a:pt x="1296670" y="101600"/>
                    <a:pt x="1299210" y="88900"/>
                  </a:cubicBezTo>
                  <a:cubicBezTo>
                    <a:pt x="1301750" y="77470"/>
                    <a:pt x="1306830" y="64770"/>
                    <a:pt x="1315720" y="54610"/>
                  </a:cubicBezTo>
                  <a:cubicBezTo>
                    <a:pt x="1327150" y="43180"/>
                    <a:pt x="1343660" y="30480"/>
                    <a:pt x="1365250" y="26670"/>
                  </a:cubicBezTo>
                  <a:cubicBezTo>
                    <a:pt x="1398270" y="21590"/>
                    <a:pt x="1455420" y="36830"/>
                    <a:pt x="1501140" y="53340"/>
                  </a:cubicBezTo>
                  <a:cubicBezTo>
                    <a:pt x="1551940" y="72390"/>
                    <a:pt x="1605280" y="123190"/>
                    <a:pt x="1654810" y="143510"/>
                  </a:cubicBezTo>
                  <a:cubicBezTo>
                    <a:pt x="1697990" y="161290"/>
                    <a:pt x="1727200" y="168910"/>
                    <a:pt x="1780540" y="175260"/>
                  </a:cubicBezTo>
                  <a:cubicBezTo>
                    <a:pt x="1870710" y="186690"/>
                    <a:pt x="2056130" y="184150"/>
                    <a:pt x="2148840" y="179070"/>
                  </a:cubicBezTo>
                  <a:cubicBezTo>
                    <a:pt x="2204720" y="176530"/>
                    <a:pt x="2277110" y="152400"/>
                    <a:pt x="2282190" y="163830"/>
                  </a:cubicBezTo>
                  <a:cubicBezTo>
                    <a:pt x="2287270" y="173990"/>
                    <a:pt x="2211070" y="233680"/>
                    <a:pt x="2207260" y="231140"/>
                  </a:cubicBezTo>
                  <a:cubicBezTo>
                    <a:pt x="2204720" y="228600"/>
                    <a:pt x="2223770" y="193040"/>
                    <a:pt x="2236470" y="181610"/>
                  </a:cubicBezTo>
                  <a:cubicBezTo>
                    <a:pt x="2246630" y="172720"/>
                    <a:pt x="2259330" y="167640"/>
                    <a:pt x="2272030" y="165100"/>
                  </a:cubicBezTo>
                  <a:cubicBezTo>
                    <a:pt x="2284730" y="162560"/>
                    <a:pt x="2298700" y="162560"/>
                    <a:pt x="2311400" y="167640"/>
                  </a:cubicBezTo>
                  <a:cubicBezTo>
                    <a:pt x="2326640" y="173990"/>
                    <a:pt x="2348230" y="189230"/>
                    <a:pt x="2357120" y="203200"/>
                  </a:cubicBezTo>
                  <a:cubicBezTo>
                    <a:pt x="2364740" y="214630"/>
                    <a:pt x="2368550" y="223520"/>
                    <a:pt x="2368550" y="240030"/>
                  </a:cubicBezTo>
                  <a:cubicBezTo>
                    <a:pt x="2369820" y="274320"/>
                    <a:pt x="2358390" y="381000"/>
                    <a:pt x="2331720" y="394970"/>
                  </a:cubicBezTo>
                  <a:cubicBezTo>
                    <a:pt x="2311400" y="405130"/>
                    <a:pt x="2255520" y="384810"/>
                    <a:pt x="2245360" y="361950"/>
                  </a:cubicBezTo>
                  <a:cubicBezTo>
                    <a:pt x="2232660" y="331470"/>
                    <a:pt x="2291080" y="226060"/>
                    <a:pt x="2308860" y="207010"/>
                  </a:cubicBezTo>
                  <a:cubicBezTo>
                    <a:pt x="2315210" y="200660"/>
                    <a:pt x="2319020" y="200660"/>
                    <a:pt x="2325370" y="198120"/>
                  </a:cubicBezTo>
                  <a:cubicBezTo>
                    <a:pt x="2335530" y="195580"/>
                    <a:pt x="2349500" y="191770"/>
                    <a:pt x="2362200" y="194310"/>
                  </a:cubicBezTo>
                  <a:cubicBezTo>
                    <a:pt x="2377440" y="196850"/>
                    <a:pt x="2399030" y="207010"/>
                    <a:pt x="2410460" y="219710"/>
                  </a:cubicBezTo>
                  <a:cubicBezTo>
                    <a:pt x="2421890" y="232410"/>
                    <a:pt x="2428240" y="256540"/>
                    <a:pt x="2429510" y="271780"/>
                  </a:cubicBezTo>
                  <a:cubicBezTo>
                    <a:pt x="2430780" y="284480"/>
                    <a:pt x="2429510" y="293370"/>
                    <a:pt x="2420620" y="307340"/>
                  </a:cubicBezTo>
                  <a:cubicBezTo>
                    <a:pt x="2397760" y="340360"/>
                    <a:pt x="2288540" y="407670"/>
                    <a:pt x="2233930" y="438150"/>
                  </a:cubicBezTo>
                  <a:cubicBezTo>
                    <a:pt x="2195830" y="459740"/>
                    <a:pt x="2153920" y="462280"/>
                    <a:pt x="2131060" y="481330"/>
                  </a:cubicBezTo>
                  <a:cubicBezTo>
                    <a:pt x="2114550" y="495300"/>
                    <a:pt x="2113280" y="518160"/>
                    <a:pt x="2098040" y="528320"/>
                  </a:cubicBezTo>
                  <a:cubicBezTo>
                    <a:pt x="2084070" y="538480"/>
                    <a:pt x="2061210" y="544830"/>
                    <a:pt x="2043430" y="542290"/>
                  </a:cubicBezTo>
                  <a:cubicBezTo>
                    <a:pt x="2025650" y="539750"/>
                    <a:pt x="2004060" y="530860"/>
                    <a:pt x="1992630" y="515620"/>
                  </a:cubicBezTo>
                  <a:cubicBezTo>
                    <a:pt x="1979930" y="499110"/>
                    <a:pt x="1971040" y="471170"/>
                    <a:pt x="1974850" y="443230"/>
                  </a:cubicBezTo>
                  <a:cubicBezTo>
                    <a:pt x="1981200" y="401320"/>
                    <a:pt x="2028190" y="340360"/>
                    <a:pt x="2065020" y="292100"/>
                  </a:cubicBezTo>
                  <a:cubicBezTo>
                    <a:pt x="2104390" y="240030"/>
                    <a:pt x="2160270" y="171450"/>
                    <a:pt x="2207260" y="140970"/>
                  </a:cubicBezTo>
                  <a:cubicBezTo>
                    <a:pt x="2240280" y="119380"/>
                    <a:pt x="2275840" y="99060"/>
                    <a:pt x="2306320" y="105410"/>
                  </a:cubicBezTo>
                  <a:cubicBezTo>
                    <a:pt x="2338070" y="113030"/>
                    <a:pt x="2392680" y="165100"/>
                    <a:pt x="2392680" y="190500"/>
                  </a:cubicBezTo>
                  <a:cubicBezTo>
                    <a:pt x="2392680" y="210820"/>
                    <a:pt x="2344420" y="226060"/>
                    <a:pt x="2332990" y="243840"/>
                  </a:cubicBezTo>
                  <a:cubicBezTo>
                    <a:pt x="2325370" y="256540"/>
                    <a:pt x="2327910" y="270510"/>
                    <a:pt x="2321560" y="281940"/>
                  </a:cubicBezTo>
                  <a:cubicBezTo>
                    <a:pt x="2315210" y="293370"/>
                    <a:pt x="2306320" y="303530"/>
                    <a:pt x="2293620" y="309880"/>
                  </a:cubicBezTo>
                  <a:cubicBezTo>
                    <a:pt x="2275840" y="318770"/>
                    <a:pt x="2236470" y="322580"/>
                    <a:pt x="2216150" y="314960"/>
                  </a:cubicBezTo>
                  <a:cubicBezTo>
                    <a:pt x="2198370" y="308610"/>
                    <a:pt x="2184400" y="292100"/>
                    <a:pt x="2175510" y="273050"/>
                  </a:cubicBezTo>
                  <a:cubicBezTo>
                    <a:pt x="2165350" y="248920"/>
                    <a:pt x="2161540" y="209550"/>
                    <a:pt x="2169160" y="179070"/>
                  </a:cubicBezTo>
                  <a:cubicBezTo>
                    <a:pt x="2176780" y="147320"/>
                    <a:pt x="2198370" y="110490"/>
                    <a:pt x="2223770" y="87630"/>
                  </a:cubicBezTo>
                  <a:cubicBezTo>
                    <a:pt x="2251710" y="63500"/>
                    <a:pt x="2298700" y="38100"/>
                    <a:pt x="2332990" y="38100"/>
                  </a:cubicBezTo>
                  <a:cubicBezTo>
                    <a:pt x="2364740" y="38100"/>
                    <a:pt x="2402840" y="55880"/>
                    <a:pt x="2421890" y="78740"/>
                  </a:cubicBezTo>
                  <a:cubicBezTo>
                    <a:pt x="2440940" y="101600"/>
                    <a:pt x="2449830" y="143510"/>
                    <a:pt x="2446020" y="175260"/>
                  </a:cubicBezTo>
                  <a:cubicBezTo>
                    <a:pt x="2440940" y="209550"/>
                    <a:pt x="2413000" y="247650"/>
                    <a:pt x="2390140" y="275590"/>
                  </a:cubicBezTo>
                  <a:cubicBezTo>
                    <a:pt x="2368550" y="302260"/>
                    <a:pt x="2344420" y="320040"/>
                    <a:pt x="2316480" y="340360"/>
                  </a:cubicBezTo>
                  <a:cubicBezTo>
                    <a:pt x="2286000" y="361950"/>
                    <a:pt x="2250440" y="387350"/>
                    <a:pt x="2216150" y="398780"/>
                  </a:cubicBezTo>
                  <a:cubicBezTo>
                    <a:pt x="2186940" y="408940"/>
                    <a:pt x="2155190" y="412750"/>
                    <a:pt x="2125980" y="408940"/>
                  </a:cubicBezTo>
                  <a:cubicBezTo>
                    <a:pt x="2098040" y="405130"/>
                    <a:pt x="2067560" y="397510"/>
                    <a:pt x="2045970" y="377190"/>
                  </a:cubicBezTo>
                  <a:cubicBezTo>
                    <a:pt x="2018030" y="351790"/>
                    <a:pt x="1991360" y="289560"/>
                    <a:pt x="1986280" y="252730"/>
                  </a:cubicBezTo>
                  <a:cubicBezTo>
                    <a:pt x="1982470" y="224790"/>
                    <a:pt x="1990090" y="201930"/>
                    <a:pt x="2000250" y="176530"/>
                  </a:cubicBezTo>
                  <a:cubicBezTo>
                    <a:pt x="2011680" y="147320"/>
                    <a:pt x="2032000" y="114300"/>
                    <a:pt x="2056130" y="91440"/>
                  </a:cubicBezTo>
                  <a:cubicBezTo>
                    <a:pt x="2078990" y="69850"/>
                    <a:pt x="2109470" y="53340"/>
                    <a:pt x="2139950" y="43180"/>
                  </a:cubicBezTo>
                  <a:cubicBezTo>
                    <a:pt x="2170430" y="31750"/>
                    <a:pt x="2200910" y="26670"/>
                    <a:pt x="2237740" y="26670"/>
                  </a:cubicBezTo>
                  <a:cubicBezTo>
                    <a:pt x="2286000" y="26670"/>
                    <a:pt x="2364740" y="36830"/>
                    <a:pt x="2405380" y="55880"/>
                  </a:cubicBezTo>
                  <a:cubicBezTo>
                    <a:pt x="2434590" y="68580"/>
                    <a:pt x="2452370" y="83820"/>
                    <a:pt x="2470150" y="107950"/>
                  </a:cubicBezTo>
                  <a:cubicBezTo>
                    <a:pt x="2493010" y="138430"/>
                    <a:pt x="2515870" y="189230"/>
                    <a:pt x="2517140" y="233680"/>
                  </a:cubicBezTo>
                  <a:cubicBezTo>
                    <a:pt x="2518410" y="280670"/>
                    <a:pt x="2494280" y="349250"/>
                    <a:pt x="2471420" y="383540"/>
                  </a:cubicBezTo>
                  <a:cubicBezTo>
                    <a:pt x="2456180" y="407670"/>
                    <a:pt x="2439670" y="415290"/>
                    <a:pt x="2413000" y="434340"/>
                  </a:cubicBezTo>
                  <a:cubicBezTo>
                    <a:pt x="2368550" y="467360"/>
                    <a:pt x="2275840" y="534670"/>
                    <a:pt x="2219960" y="554990"/>
                  </a:cubicBezTo>
                  <a:cubicBezTo>
                    <a:pt x="2183130" y="567690"/>
                    <a:pt x="2151380" y="579120"/>
                    <a:pt x="2122170" y="567690"/>
                  </a:cubicBezTo>
                  <a:cubicBezTo>
                    <a:pt x="2087880" y="553720"/>
                    <a:pt x="2042160" y="499110"/>
                    <a:pt x="2032000" y="462280"/>
                  </a:cubicBezTo>
                  <a:cubicBezTo>
                    <a:pt x="2023110" y="431800"/>
                    <a:pt x="2035810" y="401320"/>
                    <a:pt x="2045970" y="367030"/>
                  </a:cubicBezTo>
                  <a:cubicBezTo>
                    <a:pt x="2058670" y="325120"/>
                    <a:pt x="2075180" y="267970"/>
                    <a:pt x="2105660" y="233680"/>
                  </a:cubicBezTo>
                  <a:cubicBezTo>
                    <a:pt x="2134870" y="200660"/>
                    <a:pt x="2185670" y="160020"/>
                    <a:pt x="2219960" y="162560"/>
                  </a:cubicBezTo>
                  <a:cubicBezTo>
                    <a:pt x="2250440" y="165100"/>
                    <a:pt x="2296160" y="204470"/>
                    <a:pt x="2303780" y="234950"/>
                  </a:cubicBezTo>
                  <a:cubicBezTo>
                    <a:pt x="2311400" y="266700"/>
                    <a:pt x="2286000" y="317500"/>
                    <a:pt x="2256790" y="351790"/>
                  </a:cubicBezTo>
                  <a:cubicBezTo>
                    <a:pt x="2218690" y="396240"/>
                    <a:pt x="2133600" y="438150"/>
                    <a:pt x="2075180" y="462280"/>
                  </a:cubicBezTo>
                  <a:cubicBezTo>
                    <a:pt x="2026920" y="482600"/>
                    <a:pt x="1982470" y="492760"/>
                    <a:pt x="1936750" y="497840"/>
                  </a:cubicBezTo>
                  <a:cubicBezTo>
                    <a:pt x="1893570" y="502920"/>
                    <a:pt x="1847850" y="504190"/>
                    <a:pt x="1807210" y="495300"/>
                  </a:cubicBezTo>
                  <a:cubicBezTo>
                    <a:pt x="1767840" y="486410"/>
                    <a:pt x="1723390" y="476250"/>
                    <a:pt x="1696720" y="448310"/>
                  </a:cubicBezTo>
                  <a:cubicBezTo>
                    <a:pt x="1668780" y="417830"/>
                    <a:pt x="1649730" y="358140"/>
                    <a:pt x="1649730" y="313690"/>
                  </a:cubicBezTo>
                  <a:cubicBezTo>
                    <a:pt x="1649730" y="270510"/>
                    <a:pt x="1673860" y="222250"/>
                    <a:pt x="1694180" y="184150"/>
                  </a:cubicBezTo>
                  <a:cubicBezTo>
                    <a:pt x="1713230" y="148590"/>
                    <a:pt x="1737360" y="113030"/>
                    <a:pt x="1765300" y="88900"/>
                  </a:cubicBezTo>
                  <a:cubicBezTo>
                    <a:pt x="1791970" y="67310"/>
                    <a:pt x="1824990" y="53340"/>
                    <a:pt x="1855470" y="44450"/>
                  </a:cubicBezTo>
                  <a:cubicBezTo>
                    <a:pt x="1884680" y="35560"/>
                    <a:pt x="1917700" y="33020"/>
                    <a:pt x="1946910" y="33020"/>
                  </a:cubicBezTo>
                  <a:cubicBezTo>
                    <a:pt x="1973580" y="33020"/>
                    <a:pt x="1998980" y="33020"/>
                    <a:pt x="2024380" y="44450"/>
                  </a:cubicBezTo>
                  <a:cubicBezTo>
                    <a:pt x="2056130" y="58420"/>
                    <a:pt x="2101850" y="87630"/>
                    <a:pt x="2120900" y="120650"/>
                  </a:cubicBezTo>
                  <a:cubicBezTo>
                    <a:pt x="2141220" y="154940"/>
                    <a:pt x="2153920" y="212090"/>
                    <a:pt x="2139950" y="247650"/>
                  </a:cubicBezTo>
                  <a:cubicBezTo>
                    <a:pt x="2125980" y="285750"/>
                    <a:pt x="2067560" y="317500"/>
                    <a:pt x="2028190" y="340360"/>
                  </a:cubicBezTo>
                  <a:cubicBezTo>
                    <a:pt x="1992630" y="360680"/>
                    <a:pt x="1953260" y="370840"/>
                    <a:pt x="1915160" y="379730"/>
                  </a:cubicBezTo>
                  <a:cubicBezTo>
                    <a:pt x="1878330" y="388620"/>
                    <a:pt x="1842770" y="392430"/>
                    <a:pt x="1805940" y="393700"/>
                  </a:cubicBezTo>
                  <a:cubicBezTo>
                    <a:pt x="1770380" y="394970"/>
                    <a:pt x="1732280" y="400050"/>
                    <a:pt x="1697990" y="386080"/>
                  </a:cubicBezTo>
                  <a:cubicBezTo>
                    <a:pt x="1657350" y="369570"/>
                    <a:pt x="1602740" y="323850"/>
                    <a:pt x="1582420" y="289560"/>
                  </a:cubicBezTo>
                  <a:cubicBezTo>
                    <a:pt x="1568450" y="265430"/>
                    <a:pt x="1565910" y="241300"/>
                    <a:pt x="1568450" y="214630"/>
                  </a:cubicBezTo>
                  <a:cubicBezTo>
                    <a:pt x="1572260" y="180340"/>
                    <a:pt x="1593850" y="129540"/>
                    <a:pt x="1615440" y="102870"/>
                  </a:cubicBezTo>
                  <a:cubicBezTo>
                    <a:pt x="1633220" y="81280"/>
                    <a:pt x="1657350" y="68580"/>
                    <a:pt x="1681480" y="59690"/>
                  </a:cubicBezTo>
                  <a:cubicBezTo>
                    <a:pt x="1706880" y="49530"/>
                    <a:pt x="1736090" y="48260"/>
                    <a:pt x="1765300" y="46990"/>
                  </a:cubicBezTo>
                  <a:cubicBezTo>
                    <a:pt x="1798320" y="45720"/>
                    <a:pt x="1835150" y="48260"/>
                    <a:pt x="1870710" y="55880"/>
                  </a:cubicBezTo>
                  <a:cubicBezTo>
                    <a:pt x="1908810" y="63500"/>
                    <a:pt x="1955800" y="77470"/>
                    <a:pt x="1987550" y="96520"/>
                  </a:cubicBezTo>
                  <a:cubicBezTo>
                    <a:pt x="2014220" y="111760"/>
                    <a:pt x="2037080" y="132080"/>
                    <a:pt x="2054860" y="153670"/>
                  </a:cubicBezTo>
                  <a:cubicBezTo>
                    <a:pt x="2072640" y="173990"/>
                    <a:pt x="2084070" y="196850"/>
                    <a:pt x="2095500" y="220980"/>
                  </a:cubicBezTo>
                  <a:cubicBezTo>
                    <a:pt x="2108200" y="246380"/>
                    <a:pt x="2119630" y="276860"/>
                    <a:pt x="2124710" y="304800"/>
                  </a:cubicBezTo>
                  <a:cubicBezTo>
                    <a:pt x="2129790" y="332740"/>
                    <a:pt x="2132330" y="363220"/>
                    <a:pt x="2125980" y="389890"/>
                  </a:cubicBezTo>
                  <a:cubicBezTo>
                    <a:pt x="2119630" y="416560"/>
                    <a:pt x="2104390" y="444500"/>
                    <a:pt x="2086610" y="466090"/>
                  </a:cubicBezTo>
                  <a:cubicBezTo>
                    <a:pt x="2068830" y="487680"/>
                    <a:pt x="2043430" y="502920"/>
                    <a:pt x="2016760" y="518160"/>
                  </a:cubicBezTo>
                  <a:cubicBezTo>
                    <a:pt x="1985010" y="535940"/>
                    <a:pt x="1946910" y="548640"/>
                    <a:pt x="1907540" y="561340"/>
                  </a:cubicBezTo>
                  <a:cubicBezTo>
                    <a:pt x="1860550" y="576580"/>
                    <a:pt x="1799590" y="598170"/>
                    <a:pt x="1753870" y="598170"/>
                  </a:cubicBezTo>
                  <a:cubicBezTo>
                    <a:pt x="1717040" y="598170"/>
                    <a:pt x="1680210" y="591820"/>
                    <a:pt x="1653540" y="576580"/>
                  </a:cubicBezTo>
                  <a:cubicBezTo>
                    <a:pt x="1630680" y="562610"/>
                    <a:pt x="1611630" y="538480"/>
                    <a:pt x="1601470" y="515620"/>
                  </a:cubicBezTo>
                  <a:cubicBezTo>
                    <a:pt x="1591310" y="492760"/>
                    <a:pt x="1591310" y="463550"/>
                    <a:pt x="1593850" y="438150"/>
                  </a:cubicBezTo>
                  <a:cubicBezTo>
                    <a:pt x="1596390" y="412750"/>
                    <a:pt x="1605280" y="387350"/>
                    <a:pt x="1616710" y="361950"/>
                  </a:cubicBezTo>
                  <a:cubicBezTo>
                    <a:pt x="1629410" y="332740"/>
                    <a:pt x="1648460" y="303530"/>
                    <a:pt x="1670050" y="275590"/>
                  </a:cubicBezTo>
                  <a:cubicBezTo>
                    <a:pt x="1694180" y="245110"/>
                    <a:pt x="1722120" y="214630"/>
                    <a:pt x="1756410" y="187960"/>
                  </a:cubicBezTo>
                  <a:cubicBezTo>
                    <a:pt x="1794510" y="158750"/>
                    <a:pt x="1847850" y="121920"/>
                    <a:pt x="1888490" y="110490"/>
                  </a:cubicBezTo>
                  <a:cubicBezTo>
                    <a:pt x="1920240" y="101600"/>
                    <a:pt x="1948180" y="99060"/>
                    <a:pt x="1978660" y="107950"/>
                  </a:cubicBezTo>
                  <a:cubicBezTo>
                    <a:pt x="2016760" y="118110"/>
                    <a:pt x="2076450" y="146050"/>
                    <a:pt x="2095500" y="181610"/>
                  </a:cubicBezTo>
                  <a:cubicBezTo>
                    <a:pt x="2114550" y="218440"/>
                    <a:pt x="2106930" y="290830"/>
                    <a:pt x="2091690" y="325120"/>
                  </a:cubicBezTo>
                  <a:cubicBezTo>
                    <a:pt x="2080260" y="350520"/>
                    <a:pt x="2056130" y="361950"/>
                    <a:pt x="2033270" y="378460"/>
                  </a:cubicBezTo>
                  <a:cubicBezTo>
                    <a:pt x="2006600" y="396240"/>
                    <a:pt x="1978660" y="410210"/>
                    <a:pt x="1940560" y="426720"/>
                  </a:cubicBezTo>
                  <a:cubicBezTo>
                    <a:pt x="1882140" y="450850"/>
                    <a:pt x="1780540" y="502920"/>
                    <a:pt x="1713230" y="500380"/>
                  </a:cubicBezTo>
                  <a:cubicBezTo>
                    <a:pt x="1658620" y="497840"/>
                    <a:pt x="1588770" y="473710"/>
                    <a:pt x="1564640" y="439420"/>
                  </a:cubicBezTo>
                  <a:cubicBezTo>
                    <a:pt x="1543050" y="408940"/>
                    <a:pt x="1544320" y="353060"/>
                    <a:pt x="1558290" y="316230"/>
                  </a:cubicBezTo>
                  <a:cubicBezTo>
                    <a:pt x="1573530" y="274320"/>
                    <a:pt x="1630680" y="224790"/>
                    <a:pt x="1667510" y="204470"/>
                  </a:cubicBezTo>
                  <a:cubicBezTo>
                    <a:pt x="1694180" y="189230"/>
                    <a:pt x="1719580" y="182880"/>
                    <a:pt x="1750060" y="185420"/>
                  </a:cubicBezTo>
                  <a:cubicBezTo>
                    <a:pt x="1789430" y="189230"/>
                    <a:pt x="1851660" y="210820"/>
                    <a:pt x="1879600" y="238760"/>
                  </a:cubicBezTo>
                  <a:cubicBezTo>
                    <a:pt x="1902460" y="262890"/>
                    <a:pt x="1910080" y="303530"/>
                    <a:pt x="1915160" y="335280"/>
                  </a:cubicBezTo>
                  <a:cubicBezTo>
                    <a:pt x="1918970" y="363220"/>
                    <a:pt x="1921510" y="387350"/>
                    <a:pt x="1911350" y="415290"/>
                  </a:cubicBezTo>
                  <a:cubicBezTo>
                    <a:pt x="1897380" y="452120"/>
                    <a:pt x="1855470" y="499110"/>
                    <a:pt x="1823720" y="529590"/>
                  </a:cubicBezTo>
                  <a:cubicBezTo>
                    <a:pt x="1797050" y="554990"/>
                    <a:pt x="1767840" y="572770"/>
                    <a:pt x="1737360" y="589280"/>
                  </a:cubicBezTo>
                  <a:cubicBezTo>
                    <a:pt x="1706880" y="605790"/>
                    <a:pt x="1673860" y="624840"/>
                    <a:pt x="1642110" y="631190"/>
                  </a:cubicBezTo>
                  <a:cubicBezTo>
                    <a:pt x="1612900" y="636270"/>
                    <a:pt x="1577340" y="637540"/>
                    <a:pt x="1551940" y="626110"/>
                  </a:cubicBezTo>
                  <a:cubicBezTo>
                    <a:pt x="1526540" y="614680"/>
                    <a:pt x="1502410" y="590550"/>
                    <a:pt x="1490980" y="563880"/>
                  </a:cubicBezTo>
                  <a:cubicBezTo>
                    <a:pt x="1478280" y="532130"/>
                    <a:pt x="1485900" y="478790"/>
                    <a:pt x="1490980" y="443230"/>
                  </a:cubicBezTo>
                  <a:cubicBezTo>
                    <a:pt x="1494790" y="412750"/>
                    <a:pt x="1503680" y="387350"/>
                    <a:pt x="1513840" y="360680"/>
                  </a:cubicBezTo>
                  <a:cubicBezTo>
                    <a:pt x="1525270" y="332740"/>
                    <a:pt x="1539240" y="302260"/>
                    <a:pt x="1558290" y="276860"/>
                  </a:cubicBezTo>
                  <a:cubicBezTo>
                    <a:pt x="1578610" y="248920"/>
                    <a:pt x="1605280" y="222250"/>
                    <a:pt x="1633220" y="201930"/>
                  </a:cubicBezTo>
                  <a:cubicBezTo>
                    <a:pt x="1661160" y="181610"/>
                    <a:pt x="1694180" y="166370"/>
                    <a:pt x="1727200" y="157480"/>
                  </a:cubicBezTo>
                  <a:cubicBezTo>
                    <a:pt x="1758950" y="148590"/>
                    <a:pt x="1791970" y="140970"/>
                    <a:pt x="1824990" y="149860"/>
                  </a:cubicBezTo>
                  <a:cubicBezTo>
                    <a:pt x="1865630" y="161290"/>
                    <a:pt x="1921510" y="203200"/>
                    <a:pt x="1945640" y="240030"/>
                  </a:cubicBezTo>
                  <a:cubicBezTo>
                    <a:pt x="1965960" y="270510"/>
                    <a:pt x="1976120" y="312420"/>
                    <a:pt x="1969770" y="346710"/>
                  </a:cubicBezTo>
                  <a:cubicBezTo>
                    <a:pt x="1963420" y="382270"/>
                    <a:pt x="1935480" y="416560"/>
                    <a:pt x="1903730" y="447040"/>
                  </a:cubicBezTo>
                  <a:cubicBezTo>
                    <a:pt x="1860550" y="488950"/>
                    <a:pt x="1771650" y="534670"/>
                    <a:pt x="1719580" y="558800"/>
                  </a:cubicBezTo>
                  <a:cubicBezTo>
                    <a:pt x="1685290" y="575310"/>
                    <a:pt x="1658620" y="585470"/>
                    <a:pt x="1628140" y="589280"/>
                  </a:cubicBezTo>
                  <a:cubicBezTo>
                    <a:pt x="1597660" y="593090"/>
                    <a:pt x="1562100" y="595630"/>
                    <a:pt x="1536700" y="585470"/>
                  </a:cubicBezTo>
                  <a:cubicBezTo>
                    <a:pt x="1512570" y="575310"/>
                    <a:pt x="1488440" y="557530"/>
                    <a:pt x="1475740" y="533400"/>
                  </a:cubicBezTo>
                  <a:cubicBezTo>
                    <a:pt x="1459230" y="504190"/>
                    <a:pt x="1456690" y="454660"/>
                    <a:pt x="1460500" y="414020"/>
                  </a:cubicBezTo>
                  <a:cubicBezTo>
                    <a:pt x="1465580" y="369570"/>
                    <a:pt x="1488440" y="314960"/>
                    <a:pt x="1507490" y="278130"/>
                  </a:cubicBezTo>
                  <a:cubicBezTo>
                    <a:pt x="1522730" y="248920"/>
                    <a:pt x="1537970" y="224790"/>
                    <a:pt x="1559560" y="205740"/>
                  </a:cubicBezTo>
                  <a:cubicBezTo>
                    <a:pt x="1579880" y="187960"/>
                    <a:pt x="1602740" y="170180"/>
                    <a:pt x="1630680" y="167640"/>
                  </a:cubicBezTo>
                  <a:cubicBezTo>
                    <a:pt x="1664970" y="163830"/>
                    <a:pt x="1720850" y="180340"/>
                    <a:pt x="1748790" y="203200"/>
                  </a:cubicBezTo>
                  <a:cubicBezTo>
                    <a:pt x="1772920" y="223520"/>
                    <a:pt x="1788160" y="260350"/>
                    <a:pt x="1793240" y="289560"/>
                  </a:cubicBezTo>
                  <a:cubicBezTo>
                    <a:pt x="1798320" y="314960"/>
                    <a:pt x="1795780" y="342900"/>
                    <a:pt x="1783080" y="367030"/>
                  </a:cubicBezTo>
                  <a:cubicBezTo>
                    <a:pt x="1765300" y="398780"/>
                    <a:pt x="1719580" y="436880"/>
                    <a:pt x="1677670" y="455930"/>
                  </a:cubicBezTo>
                  <a:cubicBezTo>
                    <a:pt x="1630680" y="477520"/>
                    <a:pt x="1558290" y="492760"/>
                    <a:pt x="1507490" y="483870"/>
                  </a:cubicBezTo>
                  <a:cubicBezTo>
                    <a:pt x="1460500" y="474980"/>
                    <a:pt x="1403350" y="443230"/>
                    <a:pt x="1379220" y="408940"/>
                  </a:cubicBezTo>
                  <a:cubicBezTo>
                    <a:pt x="1357630" y="378460"/>
                    <a:pt x="1356360" y="335280"/>
                    <a:pt x="1357630" y="297180"/>
                  </a:cubicBezTo>
                  <a:cubicBezTo>
                    <a:pt x="1358900" y="255270"/>
                    <a:pt x="1369060" y="207010"/>
                    <a:pt x="1390650" y="168910"/>
                  </a:cubicBezTo>
                  <a:cubicBezTo>
                    <a:pt x="1413510" y="128270"/>
                    <a:pt x="1452880" y="72390"/>
                    <a:pt x="1492250" y="62230"/>
                  </a:cubicBezTo>
                  <a:cubicBezTo>
                    <a:pt x="1529080" y="53340"/>
                    <a:pt x="1587500" y="78740"/>
                    <a:pt x="1615440" y="101600"/>
                  </a:cubicBezTo>
                  <a:cubicBezTo>
                    <a:pt x="1639570" y="120650"/>
                    <a:pt x="1651000" y="149860"/>
                    <a:pt x="1659890" y="180340"/>
                  </a:cubicBezTo>
                  <a:cubicBezTo>
                    <a:pt x="1670050" y="218440"/>
                    <a:pt x="1673860" y="274320"/>
                    <a:pt x="1661160" y="314960"/>
                  </a:cubicBezTo>
                  <a:cubicBezTo>
                    <a:pt x="1648460" y="356870"/>
                    <a:pt x="1616710" y="396240"/>
                    <a:pt x="1581150" y="429260"/>
                  </a:cubicBezTo>
                  <a:cubicBezTo>
                    <a:pt x="1541780" y="466090"/>
                    <a:pt x="1474470" y="501650"/>
                    <a:pt x="1432560" y="518160"/>
                  </a:cubicBezTo>
                  <a:cubicBezTo>
                    <a:pt x="1404620" y="529590"/>
                    <a:pt x="1384300" y="539750"/>
                    <a:pt x="1357630" y="534670"/>
                  </a:cubicBezTo>
                  <a:cubicBezTo>
                    <a:pt x="1322070" y="527050"/>
                    <a:pt x="1258570" y="490220"/>
                    <a:pt x="1242060" y="454660"/>
                  </a:cubicBezTo>
                  <a:cubicBezTo>
                    <a:pt x="1226820" y="421640"/>
                    <a:pt x="1245870" y="370840"/>
                    <a:pt x="1254760" y="332740"/>
                  </a:cubicBezTo>
                  <a:cubicBezTo>
                    <a:pt x="1263650" y="295910"/>
                    <a:pt x="1278890" y="259080"/>
                    <a:pt x="1296670" y="226060"/>
                  </a:cubicBezTo>
                  <a:cubicBezTo>
                    <a:pt x="1313180" y="195580"/>
                    <a:pt x="1333500" y="167640"/>
                    <a:pt x="1355090" y="140970"/>
                  </a:cubicBezTo>
                  <a:cubicBezTo>
                    <a:pt x="1376680" y="115570"/>
                    <a:pt x="1399540" y="88900"/>
                    <a:pt x="1423670" y="68580"/>
                  </a:cubicBezTo>
                  <a:cubicBezTo>
                    <a:pt x="1445260" y="49530"/>
                    <a:pt x="1463040" y="31750"/>
                    <a:pt x="1492250" y="22860"/>
                  </a:cubicBezTo>
                  <a:cubicBezTo>
                    <a:pt x="1531620" y="11430"/>
                    <a:pt x="1604010" y="6350"/>
                    <a:pt x="1644650" y="26670"/>
                  </a:cubicBezTo>
                  <a:cubicBezTo>
                    <a:pt x="1685290" y="46990"/>
                    <a:pt x="1729740" y="105410"/>
                    <a:pt x="1734820" y="147320"/>
                  </a:cubicBezTo>
                  <a:cubicBezTo>
                    <a:pt x="1739900" y="187960"/>
                    <a:pt x="1705610" y="242570"/>
                    <a:pt x="1681480" y="275590"/>
                  </a:cubicBezTo>
                  <a:cubicBezTo>
                    <a:pt x="1662430" y="302260"/>
                    <a:pt x="1643380" y="312420"/>
                    <a:pt x="1612900" y="334010"/>
                  </a:cubicBezTo>
                  <a:cubicBezTo>
                    <a:pt x="1560830" y="369570"/>
                    <a:pt x="1455420" y="429260"/>
                    <a:pt x="1390650" y="455930"/>
                  </a:cubicBezTo>
                  <a:cubicBezTo>
                    <a:pt x="1344930" y="474980"/>
                    <a:pt x="1308100" y="487680"/>
                    <a:pt x="1266190" y="494030"/>
                  </a:cubicBezTo>
                  <a:cubicBezTo>
                    <a:pt x="1225550" y="500380"/>
                    <a:pt x="1177290" y="513080"/>
                    <a:pt x="1141730" y="497840"/>
                  </a:cubicBezTo>
                  <a:cubicBezTo>
                    <a:pt x="1104900" y="481330"/>
                    <a:pt x="1059180" y="429260"/>
                    <a:pt x="1051560" y="389890"/>
                  </a:cubicBezTo>
                  <a:cubicBezTo>
                    <a:pt x="1043940" y="354330"/>
                    <a:pt x="1069340" y="306070"/>
                    <a:pt x="1085850" y="274320"/>
                  </a:cubicBezTo>
                  <a:cubicBezTo>
                    <a:pt x="1099820" y="248920"/>
                    <a:pt x="1116330" y="229870"/>
                    <a:pt x="1137920" y="212090"/>
                  </a:cubicBezTo>
                  <a:cubicBezTo>
                    <a:pt x="1162050" y="193040"/>
                    <a:pt x="1189990" y="173990"/>
                    <a:pt x="1224280" y="166370"/>
                  </a:cubicBezTo>
                  <a:cubicBezTo>
                    <a:pt x="1268730" y="157480"/>
                    <a:pt x="1348740" y="157480"/>
                    <a:pt x="1386840" y="177800"/>
                  </a:cubicBezTo>
                  <a:cubicBezTo>
                    <a:pt x="1416050" y="193040"/>
                    <a:pt x="1436370" y="222250"/>
                    <a:pt x="1447800" y="251460"/>
                  </a:cubicBezTo>
                  <a:cubicBezTo>
                    <a:pt x="1460500" y="284480"/>
                    <a:pt x="1465580" y="330200"/>
                    <a:pt x="1454150" y="367030"/>
                  </a:cubicBezTo>
                  <a:cubicBezTo>
                    <a:pt x="1441450" y="407670"/>
                    <a:pt x="1394460" y="452120"/>
                    <a:pt x="1362710" y="481330"/>
                  </a:cubicBezTo>
                  <a:cubicBezTo>
                    <a:pt x="1336040" y="505460"/>
                    <a:pt x="1309370" y="518160"/>
                    <a:pt x="1278890" y="534670"/>
                  </a:cubicBezTo>
                  <a:cubicBezTo>
                    <a:pt x="1245870" y="552450"/>
                    <a:pt x="1209040" y="571500"/>
                    <a:pt x="1173480" y="585470"/>
                  </a:cubicBezTo>
                  <a:cubicBezTo>
                    <a:pt x="1139190" y="598170"/>
                    <a:pt x="1101090" y="612140"/>
                    <a:pt x="1066800" y="615950"/>
                  </a:cubicBezTo>
                  <a:cubicBezTo>
                    <a:pt x="1035050" y="619760"/>
                    <a:pt x="1003300" y="621030"/>
                    <a:pt x="974090" y="613410"/>
                  </a:cubicBezTo>
                  <a:cubicBezTo>
                    <a:pt x="944880" y="605790"/>
                    <a:pt x="911860" y="591820"/>
                    <a:pt x="889000" y="572770"/>
                  </a:cubicBezTo>
                  <a:cubicBezTo>
                    <a:pt x="866140" y="553720"/>
                    <a:pt x="847090" y="528320"/>
                    <a:pt x="834390" y="500380"/>
                  </a:cubicBezTo>
                  <a:cubicBezTo>
                    <a:pt x="820420" y="469900"/>
                    <a:pt x="811530" y="430530"/>
                    <a:pt x="812800" y="396240"/>
                  </a:cubicBezTo>
                  <a:cubicBezTo>
                    <a:pt x="814070" y="363220"/>
                    <a:pt x="822960" y="331470"/>
                    <a:pt x="836930" y="300990"/>
                  </a:cubicBezTo>
                  <a:cubicBezTo>
                    <a:pt x="852170" y="269240"/>
                    <a:pt x="875030" y="234950"/>
                    <a:pt x="901700" y="210820"/>
                  </a:cubicBezTo>
                  <a:cubicBezTo>
                    <a:pt x="929640" y="186690"/>
                    <a:pt x="967740" y="168910"/>
                    <a:pt x="1003300" y="154940"/>
                  </a:cubicBezTo>
                  <a:cubicBezTo>
                    <a:pt x="1040130" y="139700"/>
                    <a:pt x="1082040" y="129540"/>
                    <a:pt x="1121410" y="124460"/>
                  </a:cubicBezTo>
                  <a:cubicBezTo>
                    <a:pt x="1158240" y="119380"/>
                    <a:pt x="1197610" y="120650"/>
                    <a:pt x="1231900" y="125730"/>
                  </a:cubicBezTo>
                  <a:cubicBezTo>
                    <a:pt x="1264920" y="130810"/>
                    <a:pt x="1296670" y="139700"/>
                    <a:pt x="1324610" y="154940"/>
                  </a:cubicBezTo>
                  <a:cubicBezTo>
                    <a:pt x="1352550" y="170180"/>
                    <a:pt x="1386840" y="189230"/>
                    <a:pt x="1399540" y="215900"/>
                  </a:cubicBezTo>
                  <a:cubicBezTo>
                    <a:pt x="1413510" y="243840"/>
                    <a:pt x="1414780" y="294640"/>
                    <a:pt x="1398270" y="323850"/>
                  </a:cubicBezTo>
                  <a:cubicBezTo>
                    <a:pt x="1380490" y="356870"/>
                    <a:pt x="1333500" y="379730"/>
                    <a:pt x="1287780" y="397510"/>
                  </a:cubicBezTo>
                  <a:cubicBezTo>
                    <a:pt x="1230630" y="420370"/>
                    <a:pt x="1134110" y="441960"/>
                    <a:pt x="1074420" y="433070"/>
                  </a:cubicBezTo>
                  <a:cubicBezTo>
                    <a:pt x="1027430" y="426720"/>
                    <a:pt x="984250" y="402590"/>
                    <a:pt x="956310" y="375920"/>
                  </a:cubicBezTo>
                  <a:cubicBezTo>
                    <a:pt x="932180" y="353060"/>
                    <a:pt x="914400" y="323850"/>
                    <a:pt x="910590" y="293370"/>
                  </a:cubicBezTo>
                  <a:cubicBezTo>
                    <a:pt x="905510" y="257810"/>
                    <a:pt x="918210" y="205740"/>
                    <a:pt x="939800" y="172720"/>
                  </a:cubicBezTo>
                  <a:cubicBezTo>
                    <a:pt x="961390" y="139700"/>
                    <a:pt x="1004570" y="113030"/>
                    <a:pt x="1038860" y="97790"/>
                  </a:cubicBezTo>
                  <a:cubicBezTo>
                    <a:pt x="1069340" y="83820"/>
                    <a:pt x="1099820" y="72390"/>
                    <a:pt x="1131570" y="77470"/>
                  </a:cubicBezTo>
                  <a:cubicBezTo>
                    <a:pt x="1169670" y="83820"/>
                    <a:pt x="1223010" y="121920"/>
                    <a:pt x="1250950" y="149860"/>
                  </a:cubicBezTo>
                  <a:cubicBezTo>
                    <a:pt x="1271270" y="170180"/>
                    <a:pt x="1283970" y="190500"/>
                    <a:pt x="1291590" y="217170"/>
                  </a:cubicBezTo>
                  <a:cubicBezTo>
                    <a:pt x="1301750" y="251460"/>
                    <a:pt x="1306830" y="303530"/>
                    <a:pt x="1295400" y="342900"/>
                  </a:cubicBezTo>
                  <a:cubicBezTo>
                    <a:pt x="1283970" y="382270"/>
                    <a:pt x="1245870" y="420370"/>
                    <a:pt x="1220470" y="452120"/>
                  </a:cubicBezTo>
                  <a:cubicBezTo>
                    <a:pt x="1198880" y="478790"/>
                    <a:pt x="1183640" y="502920"/>
                    <a:pt x="1155700" y="519430"/>
                  </a:cubicBezTo>
                  <a:cubicBezTo>
                    <a:pt x="1122680" y="538480"/>
                    <a:pt x="1054100" y="567690"/>
                    <a:pt x="1027430" y="549910"/>
                  </a:cubicBezTo>
                  <a:cubicBezTo>
                    <a:pt x="995680" y="527050"/>
                    <a:pt x="990600" y="398780"/>
                    <a:pt x="1004570" y="355600"/>
                  </a:cubicBezTo>
                  <a:cubicBezTo>
                    <a:pt x="1013460" y="327660"/>
                    <a:pt x="1037590" y="307340"/>
                    <a:pt x="1057910" y="298450"/>
                  </a:cubicBezTo>
                  <a:cubicBezTo>
                    <a:pt x="1075690" y="290830"/>
                    <a:pt x="1101090" y="294640"/>
                    <a:pt x="1117600" y="299720"/>
                  </a:cubicBezTo>
                  <a:cubicBezTo>
                    <a:pt x="1130300" y="303530"/>
                    <a:pt x="1141730" y="312420"/>
                    <a:pt x="1149350" y="322580"/>
                  </a:cubicBezTo>
                  <a:cubicBezTo>
                    <a:pt x="1158240" y="332740"/>
                    <a:pt x="1165860" y="345440"/>
                    <a:pt x="1167130" y="359410"/>
                  </a:cubicBezTo>
                  <a:cubicBezTo>
                    <a:pt x="1168400" y="374650"/>
                    <a:pt x="1165860" y="391160"/>
                    <a:pt x="1156970" y="408940"/>
                  </a:cubicBezTo>
                  <a:cubicBezTo>
                    <a:pt x="1144270" y="434340"/>
                    <a:pt x="1116330" y="468630"/>
                    <a:pt x="1087120" y="487680"/>
                  </a:cubicBezTo>
                  <a:cubicBezTo>
                    <a:pt x="1055370" y="508000"/>
                    <a:pt x="1007110" y="520700"/>
                    <a:pt x="970280" y="525780"/>
                  </a:cubicBezTo>
                  <a:cubicBezTo>
                    <a:pt x="937260" y="530860"/>
                    <a:pt x="902970" y="537210"/>
                    <a:pt x="876300" y="523240"/>
                  </a:cubicBezTo>
                  <a:cubicBezTo>
                    <a:pt x="844550" y="506730"/>
                    <a:pt x="808990" y="458470"/>
                    <a:pt x="798830" y="422910"/>
                  </a:cubicBezTo>
                  <a:cubicBezTo>
                    <a:pt x="789940" y="389890"/>
                    <a:pt x="802640" y="354330"/>
                    <a:pt x="810260" y="318770"/>
                  </a:cubicBezTo>
                  <a:cubicBezTo>
                    <a:pt x="817880" y="280670"/>
                    <a:pt x="835660" y="201930"/>
                    <a:pt x="844550" y="201930"/>
                  </a:cubicBezTo>
                  <a:cubicBezTo>
                    <a:pt x="850900" y="201930"/>
                    <a:pt x="861060" y="279400"/>
                    <a:pt x="858520" y="280670"/>
                  </a:cubicBezTo>
                  <a:cubicBezTo>
                    <a:pt x="857250" y="280670"/>
                    <a:pt x="843280" y="259080"/>
                    <a:pt x="842010" y="245110"/>
                  </a:cubicBezTo>
                  <a:cubicBezTo>
                    <a:pt x="839470" y="228600"/>
                    <a:pt x="843280" y="203200"/>
                    <a:pt x="852170" y="187960"/>
                  </a:cubicBezTo>
                  <a:cubicBezTo>
                    <a:pt x="861060" y="172720"/>
                    <a:pt x="880110" y="156210"/>
                    <a:pt x="897890" y="151130"/>
                  </a:cubicBezTo>
                  <a:cubicBezTo>
                    <a:pt x="915670" y="146050"/>
                    <a:pt x="938530" y="146050"/>
                    <a:pt x="956310" y="153670"/>
                  </a:cubicBezTo>
                  <a:cubicBezTo>
                    <a:pt x="977900" y="162560"/>
                    <a:pt x="1003300" y="186690"/>
                    <a:pt x="1014730" y="212090"/>
                  </a:cubicBezTo>
                  <a:cubicBezTo>
                    <a:pt x="1027430" y="241300"/>
                    <a:pt x="1033780" y="290830"/>
                    <a:pt x="1022350" y="322580"/>
                  </a:cubicBezTo>
                  <a:cubicBezTo>
                    <a:pt x="1009650" y="355600"/>
                    <a:pt x="969010" y="386080"/>
                    <a:pt x="939800" y="403860"/>
                  </a:cubicBezTo>
                  <a:cubicBezTo>
                    <a:pt x="915670" y="419100"/>
                    <a:pt x="892810" y="430530"/>
                    <a:pt x="863600" y="430530"/>
                  </a:cubicBezTo>
                  <a:cubicBezTo>
                    <a:pt x="822960" y="430530"/>
                    <a:pt x="745490" y="411480"/>
                    <a:pt x="717550" y="382270"/>
                  </a:cubicBezTo>
                  <a:cubicBezTo>
                    <a:pt x="693420" y="358140"/>
                    <a:pt x="685800" y="316230"/>
                    <a:pt x="688340" y="280670"/>
                  </a:cubicBezTo>
                  <a:cubicBezTo>
                    <a:pt x="690880" y="241300"/>
                    <a:pt x="717550" y="193040"/>
                    <a:pt x="740410" y="158750"/>
                  </a:cubicBezTo>
                  <a:cubicBezTo>
                    <a:pt x="762000" y="127000"/>
                    <a:pt x="784860" y="96520"/>
                    <a:pt x="817880" y="80010"/>
                  </a:cubicBezTo>
                  <a:cubicBezTo>
                    <a:pt x="855980" y="60960"/>
                    <a:pt x="923290" y="48260"/>
                    <a:pt x="960120" y="63500"/>
                  </a:cubicBezTo>
                  <a:cubicBezTo>
                    <a:pt x="991870" y="76200"/>
                    <a:pt x="1022350" y="115570"/>
                    <a:pt x="1029970" y="149860"/>
                  </a:cubicBezTo>
                  <a:cubicBezTo>
                    <a:pt x="1038860" y="186690"/>
                    <a:pt x="1026160" y="238760"/>
                    <a:pt x="1002030" y="278130"/>
                  </a:cubicBezTo>
                  <a:cubicBezTo>
                    <a:pt x="970280" y="327660"/>
                    <a:pt x="885190" y="373380"/>
                    <a:pt x="834390" y="408940"/>
                  </a:cubicBezTo>
                  <a:cubicBezTo>
                    <a:pt x="793750" y="435610"/>
                    <a:pt x="760730" y="457200"/>
                    <a:pt x="722630" y="474980"/>
                  </a:cubicBezTo>
                  <a:cubicBezTo>
                    <a:pt x="687070" y="491490"/>
                    <a:pt x="650240" y="515620"/>
                    <a:pt x="613410" y="510540"/>
                  </a:cubicBezTo>
                  <a:cubicBezTo>
                    <a:pt x="572770" y="504190"/>
                    <a:pt x="504190" y="463550"/>
                    <a:pt x="490220" y="427990"/>
                  </a:cubicBezTo>
                  <a:cubicBezTo>
                    <a:pt x="477520" y="397510"/>
                    <a:pt x="500380" y="347980"/>
                    <a:pt x="515620" y="318770"/>
                  </a:cubicBezTo>
                  <a:cubicBezTo>
                    <a:pt x="528320" y="293370"/>
                    <a:pt x="544830" y="274320"/>
                    <a:pt x="568960" y="257810"/>
                  </a:cubicBezTo>
                  <a:cubicBezTo>
                    <a:pt x="601980" y="236220"/>
                    <a:pt x="664210" y="208280"/>
                    <a:pt x="703580" y="210820"/>
                  </a:cubicBezTo>
                  <a:cubicBezTo>
                    <a:pt x="736600" y="213360"/>
                    <a:pt x="769620" y="233680"/>
                    <a:pt x="792480" y="255270"/>
                  </a:cubicBezTo>
                  <a:cubicBezTo>
                    <a:pt x="815340" y="275590"/>
                    <a:pt x="838200" y="306070"/>
                    <a:pt x="842010" y="336550"/>
                  </a:cubicBezTo>
                  <a:cubicBezTo>
                    <a:pt x="847090" y="370840"/>
                    <a:pt x="836930" y="421640"/>
                    <a:pt x="810260" y="454660"/>
                  </a:cubicBezTo>
                  <a:cubicBezTo>
                    <a:pt x="773430" y="499110"/>
                    <a:pt x="668020" y="532130"/>
                    <a:pt x="608330" y="551180"/>
                  </a:cubicBezTo>
                  <a:cubicBezTo>
                    <a:pt x="563880" y="565150"/>
                    <a:pt x="525780" y="581660"/>
                    <a:pt x="488950" y="574040"/>
                  </a:cubicBezTo>
                  <a:cubicBezTo>
                    <a:pt x="450850" y="566420"/>
                    <a:pt x="402590" y="533400"/>
                    <a:pt x="386080" y="500380"/>
                  </a:cubicBezTo>
                  <a:cubicBezTo>
                    <a:pt x="370840" y="468630"/>
                    <a:pt x="373380" y="422910"/>
                    <a:pt x="387350" y="384810"/>
                  </a:cubicBezTo>
                  <a:cubicBezTo>
                    <a:pt x="405130" y="336550"/>
                    <a:pt x="468630" y="280670"/>
                    <a:pt x="510540" y="241300"/>
                  </a:cubicBezTo>
                  <a:cubicBezTo>
                    <a:pt x="546100" y="208280"/>
                    <a:pt x="580390" y="186690"/>
                    <a:pt x="619760" y="162560"/>
                  </a:cubicBezTo>
                  <a:cubicBezTo>
                    <a:pt x="660400" y="137160"/>
                    <a:pt x="704850" y="109220"/>
                    <a:pt x="751840" y="91440"/>
                  </a:cubicBezTo>
                  <a:cubicBezTo>
                    <a:pt x="798830" y="73660"/>
                    <a:pt x="855980" y="49530"/>
                    <a:pt x="901700" y="55880"/>
                  </a:cubicBezTo>
                  <a:cubicBezTo>
                    <a:pt x="946150" y="62230"/>
                    <a:pt x="995680" y="92710"/>
                    <a:pt x="1023620" y="124460"/>
                  </a:cubicBezTo>
                  <a:cubicBezTo>
                    <a:pt x="1049020" y="153670"/>
                    <a:pt x="1061720" y="199390"/>
                    <a:pt x="1069340" y="232410"/>
                  </a:cubicBezTo>
                  <a:cubicBezTo>
                    <a:pt x="1075690" y="259080"/>
                    <a:pt x="1076960" y="283210"/>
                    <a:pt x="1073150" y="308610"/>
                  </a:cubicBezTo>
                  <a:cubicBezTo>
                    <a:pt x="1069340" y="336550"/>
                    <a:pt x="1060450" y="368300"/>
                    <a:pt x="1046480" y="393700"/>
                  </a:cubicBezTo>
                  <a:cubicBezTo>
                    <a:pt x="1032510" y="419100"/>
                    <a:pt x="1010920" y="441960"/>
                    <a:pt x="989330" y="463550"/>
                  </a:cubicBezTo>
                  <a:cubicBezTo>
                    <a:pt x="965200" y="486410"/>
                    <a:pt x="937260" y="508000"/>
                    <a:pt x="908050" y="524510"/>
                  </a:cubicBezTo>
                  <a:cubicBezTo>
                    <a:pt x="878840" y="541020"/>
                    <a:pt x="844550" y="558800"/>
                    <a:pt x="811530" y="563880"/>
                  </a:cubicBezTo>
                  <a:cubicBezTo>
                    <a:pt x="779780" y="567690"/>
                    <a:pt x="744220" y="565150"/>
                    <a:pt x="716280" y="553720"/>
                  </a:cubicBezTo>
                  <a:cubicBezTo>
                    <a:pt x="688340" y="542290"/>
                    <a:pt x="661670" y="519430"/>
                    <a:pt x="643890" y="497840"/>
                  </a:cubicBezTo>
                  <a:cubicBezTo>
                    <a:pt x="627380" y="477520"/>
                    <a:pt x="617220" y="455930"/>
                    <a:pt x="609600" y="426720"/>
                  </a:cubicBezTo>
                  <a:cubicBezTo>
                    <a:pt x="599440" y="383540"/>
                    <a:pt x="591820" y="311150"/>
                    <a:pt x="603250" y="259080"/>
                  </a:cubicBezTo>
                  <a:cubicBezTo>
                    <a:pt x="613410" y="209550"/>
                    <a:pt x="636270" y="149860"/>
                    <a:pt x="670560" y="120650"/>
                  </a:cubicBezTo>
                  <a:cubicBezTo>
                    <a:pt x="702310" y="92710"/>
                    <a:pt x="763270" y="73660"/>
                    <a:pt x="798830" y="82550"/>
                  </a:cubicBezTo>
                  <a:cubicBezTo>
                    <a:pt x="833120" y="91440"/>
                    <a:pt x="869950" y="133350"/>
                    <a:pt x="882650" y="167640"/>
                  </a:cubicBezTo>
                  <a:cubicBezTo>
                    <a:pt x="896620" y="204470"/>
                    <a:pt x="890270" y="261620"/>
                    <a:pt x="872490" y="299720"/>
                  </a:cubicBezTo>
                  <a:cubicBezTo>
                    <a:pt x="854710" y="339090"/>
                    <a:pt x="815340" y="365760"/>
                    <a:pt x="774700" y="397510"/>
                  </a:cubicBezTo>
                  <a:cubicBezTo>
                    <a:pt x="721360" y="439420"/>
                    <a:pt x="633730" y="501650"/>
                    <a:pt x="574040" y="518160"/>
                  </a:cubicBezTo>
                  <a:cubicBezTo>
                    <a:pt x="532130" y="529590"/>
                    <a:pt x="490220" y="533400"/>
                    <a:pt x="458470" y="518160"/>
                  </a:cubicBezTo>
                  <a:cubicBezTo>
                    <a:pt x="424180" y="501650"/>
                    <a:pt x="388620" y="457200"/>
                    <a:pt x="378460" y="417830"/>
                  </a:cubicBezTo>
                  <a:cubicBezTo>
                    <a:pt x="367030" y="374650"/>
                    <a:pt x="378460" y="308610"/>
                    <a:pt x="401320" y="269240"/>
                  </a:cubicBezTo>
                  <a:cubicBezTo>
                    <a:pt x="421640" y="233680"/>
                    <a:pt x="466090" y="203200"/>
                    <a:pt x="500380" y="187960"/>
                  </a:cubicBezTo>
                  <a:cubicBezTo>
                    <a:pt x="528320" y="175260"/>
                    <a:pt x="558800" y="165100"/>
                    <a:pt x="588010" y="172720"/>
                  </a:cubicBezTo>
                  <a:cubicBezTo>
                    <a:pt x="623570" y="181610"/>
                    <a:pt x="678180" y="220980"/>
                    <a:pt x="694690" y="256540"/>
                  </a:cubicBezTo>
                  <a:cubicBezTo>
                    <a:pt x="709930" y="289560"/>
                    <a:pt x="706120" y="342900"/>
                    <a:pt x="692150" y="377190"/>
                  </a:cubicBezTo>
                  <a:cubicBezTo>
                    <a:pt x="678180" y="410210"/>
                    <a:pt x="642620" y="435610"/>
                    <a:pt x="614680" y="457200"/>
                  </a:cubicBezTo>
                  <a:cubicBezTo>
                    <a:pt x="589280" y="477520"/>
                    <a:pt x="563880" y="495300"/>
                    <a:pt x="535940" y="506730"/>
                  </a:cubicBezTo>
                  <a:cubicBezTo>
                    <a:pt x="508000" y="518160"/>
                    <a:pt x="474980" y="534670"/>
                    <a:pt x="444500" y="528320"/>
                  </a:cubicBezTo>
                  <a:cubicBezTo>
                    <a:pt x="405130" y="520700"/>
                    <a:pt x="344170" y="480060"/>
                    <a:pt x="325120" y="443230"/>
                  </a:cubicBezTo>
                  <a:cubicBezTo>
                    <a:pt x="307340" y="410210"/>
                    <a:pt x="317500" y="358140"/>
                    <a:pt x="323850" y="322580"/>
                  </a:cubicBezTo>
                  <a:cubicBezTo>
                    <a:pt x="328930" y="292100"/>
                    <a:pt x="336550" y="266700"/>
                    <a:pt x="353060" y="240030"/>
                  </a:cubicBezTo>
                  <a:cubicBezTo>
                    <a:pt x="373380" y="205740"/>
                    <a:pt x="410210" y="151130"/>
                    <a:pt x="445770" y="140970"/>
                  </a:cubicBezTo>
                  <a:cubicBezTo>
                    <a:pt x="478790" y="130810"/>
                    <a:pt x="530860" y="146050"/>
                    <a:pt x="556260" y="167640"/>
                  </a:cubicBezTo>
                  <a:cubicBezTo>
                    <a:pt x="580390" y="189230"/>
                    <a:pt x="595630" y="232410"/>
                    <a:pt x="596900" y="266700"/>
                  </a:cubicBezTo>
                  <a:cubicBezTo>
                    <a:pt x="598170" y="303530"/>
                    <a:pt x="579120" y="350520"/>
                    <a:pt x="557530" y="383540"/>
                  </a:cubicBezTo>
                  <a:cubicBezTo>
                    <a:pt x="535940" y="415290"/>
                    <a:pt x="504190" y="449580"/>
                    <a:pt x="468630" y="462280"/>
                  </a:cubicBezTo>
                  <a:cubicBezTo>
                    <a:pt x="429260" y="476250"/>
                    <a:pt x="363220" y="474980"/>
                    <a:pt x="330200" y="455930"/>
                  </a:cubicBezTo>
                  <a:cubicBezTo>
                    <a:pt x="299720" y="438150"/>
                    <a:pt x="281940" y="396240"/>
                    <a:pt x="270510" y="360680"/>
                  </a:cubicBezTo>
                  <a:cubicBezTo>
                    <a:pt x="259080" y="322580"/>
                    <a:pt x="260350" y="271780"/>
                    <a:pt x="265430" y="234950"/>
                  </a:cubicBezTo>
                  <a:cubicBezTo>
                    <a:pt x="270510" y="203200"/>
                    <a:pt x="292100" y="149860"/>
                    <a:pt x="294640" y="151130"/>
                  </a:cubicBezTo>
                  <a:cubicBezTo>
                    <a:pt x="297180" y="152400"/>
                    <a:pt x="287020" y="231140"/>
                    <a:pt x="284480" y="231140"/>
                  </a:cubicBezTo>
                  <a:cubicBezTo>
                    <a:pt x="281940" y="231140"/>
                    <a:pt x="276860" y="203200"/>
                    <a:pt x="278130" y="189230"/>
                  </a:cubicBezTo>
                  <a:cubicBezTo>
                    <a:pt x="279400" y="175260"/>
                    <a:pt x="284480" y="160020"/>
                    <a:pt x="293370" y="148590"/>
                  </a:cubicBezTo>
                  <a:cubicBezTo>
                    <a:pt x="304800" y="134620"/>
                    <a:pt x="325120" y="116840"/>
                    <a:pt x="344170" y="111760"/>
                  </a:cubicBezTo>
                  <a:cubicBezTo>
                    <a:pt x="363220" y="106680"/>
                    <a:pt x="389890" y="110490"/>
                    <a:pt x="407670" y="119380"/>
                  </a:cubicBezTo>
                  <a:cubicBezTo>
                    <a:pt x="425450" y="128270"/>
                    <a:pt x="439420" y="147320"/>
                    <a:pt x="449580" y="165100"/>
                  </a:cubicBezTo>
                  <a:cubicBezTo>
                    <a:pt x="459740" y="184150"/>
                    <a:pt x="466090" y="207010"/>
                    <a:pt x="468630" y="231140"/>
                  </a:cubicBezTo>
                  <a:cubicBezTo>
                    <a:pt x="471170" y="257810"/>
                    <a:pt x="467360" y="289560"/>
                    <a:pt x="461010" y="320040"/>
                  </a:cubicBezTo>
                  <a:cubicBezTo>
                    <a:pt x="453390" y="355600"/>
                    <a:pt x="438150" y="396240"/>
                    <a:pt x="420370" y="429260"/>
                  </a:cubicBezTo>
                  <a:cubicBezTo>
                    <a:pt x="402590" y="462280"/>
                    <a:pt x="377190" y="492760"/>
                    <a:pt x="353060" y="518160"/>
                  </a:cubicBezTo>
                  <a:cubicBezTo>
                    <a:pt x="331470" y="541020"/>
                    <a:pt x="312420" y="565150"/>
                    <a:pt x="287020" y="577850"/>
                  </a:cubicBezTo>
                  <a:cubicBezTo>
                    <a:pt x="260350" y="590550"/>
                    <a:pt x="227330" y="596900"/>
                    <a:pt x="195580" y="593090"/>
                  </a:cubicBezTo>
                  <a:cubicBezTo>
                    <a:pt x="160020" y="589280"/>
                    <a:pt x="118110" y="568960"/>
                    <a:pt x="87630" y="551180"/>
                  </a:cubicBezTo>
                  <a:cubicBezTo>
                    <a:pt x="59690" y="534670"/>
                    <a:pt x="27940" y="523240"/>
                    <a:pt x="16510" y="494030"/>
                  </a:cubicBezTo>
                  <a:cubicBezTo>
                    <a:pt x="0" y="452120"/>
                    <a:pt x="45720" y="359410"/>
                    <a:pt x="40640" y="304800"/>
                  </a:cubicBezTo>
                  <a:cubicBezTo>
                    <a:pt x="36830" y="260350"/>
                    <a:pt x="2540" y="220980"/>
                    <a:pt x="3810" y="186690"/>
                  </a:cubicBezTo>
                  <a:cubicBezTo>
                    <a:pt x="5080" y="158750"/>
                    <a:pt x="15240" y="129540"/>
                    <a:pt x="35560" y="113030"/>
                  </a:cubicBezTo>
                  <a:cubicBezTo>
                    <a:pt x="60960" y="92710"/>
                    <a:pt x="124460" y="87630"/>
                    <a:pt x="160020" y="93980"/>
                  </a:cubicBezTo>
                  <a:cubicBezTo>
                    <a:pt x="190500" y="100330"/>
                    <a:pt x="213360" y="120650"/>
                    <a:pt x="237490" y="139700"/>
                  </a:cubicBezTo>
                  <a:cubicBezTo>
                    <a:pt x="262890" y="160020"/>
                    <a:pt x="294640" y="180340"/>
                    <a:pt x="306070" y="212090"/>
                  </a:cubicBezTo>
                  <a:cubicBezTo>
                    <a:pt x="321310" y="252730"/>
                    <a:pt x="311150" y="323850"/>
                    <a:pt x="298450" y="374650"/>
                  </a:cubicBezTo>
                  <a:cubicBezTo>
                    <a:pt x="285750" y="424180"/>
                    <a:pt x="266700" y="488950"/>
                    <a:pt x="231140" y="513080"/>
                  </a:cubicBezTo>
                  <a:cubicBezTo>
                    <a:pt x="198120" y="534670"/>
                    <a:pt x="134620" y="534670"/>
                    <a:pt x="100330" y="523240"/>
                  </a:cubicBezTo>
                  <a:cubicBezTo>
                    <a:pt x="71120" y="513080"/>
                    <a:pt x="44450" y="488950"/>
                    <a:pt x="31750" y="463550"/>
                  </a:cubicBezTo>
                  <a:cubicBezTo>
                    <a:pt x="17780" y="435610"/>
                    <a:pt x="20320" y="389890"/>
                    <a:pt x="26670" y="359410"/>
                  </a:cubicBezTo>
                  <a:cubicBezTo>
                    <a:pt x="33020" y="332740"/>
                    <a:pt x="63500" y="312420"/>
                    <a:pt x="63500" y="289560"/>
                  </a:cubicBezTo>
                  <a:cubicBezTo>
                    <a:pt x="63500" y="266700"/>
                    <a:pt x="26670" y="242570"/>
                    <a:pt x="22860" y="219710"/>
                  </a:cubicBezTo>
                  <a:cubicBezTo>
                    <a:pt x="19050" y="199390"/>
                    <a:pt x="26670" y="173990"/>
                    <a:pt x="35560" y="158750"/>
                  </a:cubicBezTo>
                  <a:cubicBezTo>
                    <a:pt x="43180" y="146050"/>
                    <a:pt x="53340" y="137160"/>
                    <a:pt x="66040" y="130810"/>
                  </a:cubicBezTo>
                  <a:cubicBezTo>
                    <a:pt x="81280" y="123190"/>
                    <a:pt x="107950" y="119380"/>
                    <a:pt x="125730" y="121920"/>
                  </a:cubicBezTo>
                  <a:cubicBezTo>
                    <a:pt x="139700" y="124460"/>
                    <a:pt x="153670" y="129540"/>
                    <a:pt x="163830" y="139700"/>
                  </a:cubicBezTo>
                  <a:cubicBezTo>
                    <a:pt x="176530" y="151130"/>
                    <a:pt x="196850" y="189230"/>
                    <a:pt x="193040" y="193040"/>
                  </a:cubicBezTo>
                  <a:cubicBezTo>
                    <a:pt x="187960" y="198120"/>
                    <a:pt x="135890" y="140970"/>
                    <a:pt x="110490" y="143510"/>
                  </a:cubicBezTo>
                  <a:cubicBezTo>
                    <a:pt x="85090" y="146050"/>
                    <a:pt x="52070" y="208280"/>
                    <a:pt x="40640" y="203200"/>
                  </a:cubicBezTo>
                  <a:cubicBezTo>
                    <a:pt x="31750" y="199390"/>
                    <a:pt x="30480" y="160020"/>
                    <a:pt x="35560" y="142240"/>
                  </a:cubicBezTo>
                  <a:cubicBezTo>
                    <a:pt x="40640" y="124460"/>
                    <a:pt x="58420" y="104140"/>
                    <a:pt x="72390" y="93980"/>
                  </a:cubicBezTo>
                  <a:cubicBezTo>
                    <a:pt x="83820" y="86360"/>
                    <a:pt x="96520" y="81280"/>
                    <a:pt x="110490" y="81280"/>
                  </a:cubicBezTo>
                  <a:cubicBezTo>
                    <a:pt x="128270" y="81280"/>
                    <a:pt x="154940" y="87630"/>
                    <a:pt x="168910" y="97790"/>
                  </a:cubicBezTo>
                  <a:cubicBezTo>
                    <a:pt x="180340" y="105410"/>
                    <a:pt x="196850" y="121920"/>
                    <a:pt x="194310" y="129540"/>
                  </a:cubicBezTo>
                  <a:cubicBezTo>
                    <a:pt x="191770" y="137160"/>
                    <a:pt x="163830" y="146050"/>
                    <a:pt x="154940" y="142240"/>
                  </a:cubicBezTo>
                  <a:cubicBezTo>
                    <a:pt x="146050" y="138430"/>
                    <a:pt x="143510" y="118110"/>
                    <a:pt x="142240" y="105410"/>
                  </a:cubicBezTo>
                  <a:cubicBezTo>
                    <a:pt x="140970" y="92710"/>
                    <a:pt x="143510" y="77470"/>
                    <a:pt x="148590" y="66040"/>
                  </a:cubicBezTo>
                  <a:cubicBezTo>
                    <a:pt x="153670" y="54610"/>
                    <a:pt x="160020" y="41910"/>
                    <a:pt x="171450" y="34290"/>
                  </a:cubicBezTo>
                  <a:cubicBezTo>
                    <a:pt x="184150" y="24130"/>
                    <a:pt x="209550" y="15240"/>
                    <a:pt x="226060" y="15240"/>
                  </a:cubicBezTo>
                  <a:cubicBezTo>
                    <a:pt x="240030" y="15240"/>
                    <a:pt x="252730" y="19050"/>
                    <a:pt x="264160" y="25400"/>
                  </a:cubicBezTo>
                  <a:cubicBezTo>
                    <a:pt x="275590" y="31750"/>
                    <a:pt x="287020" y="40640"/>
                    <a:pt x="293370" y="53340"/>
                  </a:cubicBezTo>
                  <a:cubicBezTo>
                    <a:pt x="302260" y="72390"/>
                    <a:pt x="314960" y="116840"/>
                    <a:pt x="302260" y="133350"/>
                  </a:cubicBezTo>
                  <a:cubicBezTo>
                    <a:pt x="288290" y="151130"/>
                    <a:pt x="220980" y="161290"/>
                    <a:pt x="203200" y="147320"/>
                  </a:cubicBezTo>
                  <a:cubicBezTo>
                    <a:pt x="186690" y="134620"/>
                    <a:pt x="185420" y="85090"/>
                    <a:pt x="193040" y="60960"/>
                  </a:cubicBezTo>
                  <a:cubicBezTo>
                    <a:pt x="199390" y="39370"/>
                    <a:pt x="220980" y="15240"/>
                    <a:pt x="241300" y="7620"/>
                  </a:cubicBezTo>
                  <a:cubicBezTo>
                    <a:pt x="261620" y="0"/>
                    <a:pt x="295910" y="6350"/>
                    <a:pt x="313690" y="17780"/>
                  </a:cubicBezTo>
                  <a:cubicBezTo>
                    <a:pt x="328930" y="27940"/>
                    <a:pt x="344170" y="63500"/>
                    <a:pt x="344170" y="63500"/>
                  </a:cubicBezTo>
                </a:path>
              </a:pathLst>
            </a:custGeom>
            <a:solidFill>
              <a:srgbClr val="FFFFFF"/>
            </a:solidFill>
            <a:ln cap="sq">
              <a:noFill/>
              <a:prstDash val="solid"/>
              <a:miter/>
            </a:ln>
          </p:spPr>
        </p:sp>
      </p:grpSp>
      <p:grpSp>
        <p:nvGrpSpPr>
          <p:cNvPr id="23" name="Group 23"/>
          <p:cNvGrpSpPr/>
          <p:nvPr/>
        </p:nvGrpSpPr>
        <p:grpSpPr>
          <a:xfrm>
            <a:off x="13461682" y="2915602"/>
            <a:ext cx="2775585" cy="595312"/>
            <a:chOff x="0" y="0"/>
            <a:chExt cx="3700780" cy="793750"/>
          </a:xfrm>
        </p:grpSpPr>
        <p:sp>
          <p:nvSpPr>
            <p:cNvPr id="24" name="Freeform 24"/>
            <p:cNvSpPr/>
            <p:nvPr/>
          </p:nvSpPr>
          <p:spPr>
            <a:xfrm>
              <a:off x="44450" y="48260"/>
              <a:ext cx="3605530" cy="707390"/>
            </a:xfrm>
            <a:custGeom>
              <a:avLst/>
              <a:gdLst/>
              <a:ahLst/>
              <a:cxnLst/>
              <a:rect l="l" t="t" r="r" b="b"/>
              <a:pathLst>
                <a:path w="3605530" h="707390">
                  <a:moveTo>
                    <a:pt x="243840" y="135890"/>
                  </a:moveTo>
                  <a:cubicBezTo>
                    <a:pt x="254000" y="347980"/>
                    <a:pt x="241300" y="373380"/>
                    <a:pt x="227330" y="386080"/>
                  </a:cubicBezTo>
                  <a:cubicBezTo>
                    <a:pt x="217170" y="396240"/>
                    <a:pt x="205740" y="400050"/>
                    <a:pt x="193040" y="401320"/>
                  </a:cubicBezTo>
                  <a:cubicBezTo>
                    <a:pt x="176530" y="402590"/>
                    <a:pt x="152400" y="401320"/>
                    <a:pt x="137160" y="389890"/>
                  </a:cubicBezTo>
                  <a:cubicBezTo>
                    <a:pt x="120650" y="377190"/>
                    <a:pt x="105410" y="347980"/>
                    <a:pt x="101600" y="325120"/>
                  </a:cubicBezTo>
                  <a:cubicBezTo>
                    <a:pt x="97790" y="302260"/>
                    <a:pt x="99060" y="261620"/>
                    <a:pt x="114300" y="250190"/>
                  </a:cubicBezTo>
                  <a:cubicBezTo>
                    <a:pt x="132080" y="236220"/>
                    <a:pt x="205740" y="245110"/>
                    <a:pt x="210820" y="260350"/>
                  </a:cubicBezTo>
                  <a:cubicBezTo>
                    <a:pt x="217170" y="279400"/>
                    <a:pt x="123190" y="378460"/>
                    <a:pt x="86360" y="378460"/>
                  </a:cubicBezTo>
                  <a:cubicBezTo>
                    <a:pt x="57150" y="378460"/>
                    <a:pt x="12700" y="336550"/>
                    <a:pt x="6350" y="306070"/>
                  </a:cubicBezTo>
                  <a:cubicBezTo>
                    <a:pt x="0" y="271780"/>
                    <a:pt x="35560" y="193040"/>
                    <a:pt x="66040" y="180340"/>
                  </a:cubicBezTo>
                  <a:cubicBezTo>
                    <a:pt x="92710" y="168910"/>
                    <a:pt x="152400" y="195580"/>
                    <a:pt x="172720" y="218440"/>
                  </a:cubicBezTo>
                  <a:cubicBezTo>
                    <a:pt x="189230" y="237490"/>
                    <a:pt x="186690" y="270510"/>
                    <a:pt x="189230" y="297180"/>
                  </a:cubicBezTo>
                  <a:cubicBezTo>
                    <a:pt x="191770" y="323850"/>
                    <a:pt x="180340" y="350520"/>
                    <a:pt x="185420" y="375920"/>
                  </a:cubicBezTo>
                  <a:cubicBezTo>
                    <a:pt x="190500" y="401320"/>
                    <a:pt x="214630" y="424180"/>
                    <a:pt x="218440" y="447040"/>
                  </a:cubicBezTo>
                  <a:cubicBezTo>
                    <a:pt x="222250" y="467360"/>
                    <a:pt x="223520" y="491490"/>
                    <a:pt x="213360" y="509270"/>
                  </a:cubicBezTo>
                  <a:cubicBezTo>
                    <a:pt x="201930" y="529590"/>
                    <a:pt x="170180" y="552450"/>
                    <a:pt x="149860" y="558800"/>
                  </a:cubicBezTo>
                  <a:cubicBezTo>
                    <a:pt x="135890" y="563880"/>
                    <a:pt x="120650" y="560070"/>
                    <a:pt x="107950" y="556260"/>
                  </a:cubicBezTo>
                  <a:cubicBezTo>
                    <a:pt x="95250" y="552450"/>
                    <a:pt x="80010" y="547370"/>
                    <a:pt x="72390" y="533400"/>
                  </a:cubicBezTo>
                  <a:cubicBezTo>
                    <a:pt x="59690" y="509270"/>
                    <a:pt x="69850" y="452120"/>
                    <a:pt x="76200" y="402590"/>
                  </a:cubicBezTo>
                  <a:cubicBezTo>
                    <a:pt x="85090" y="336550"/>
                    <a:pt x="119380" y="217170"/>
                    <a:pt x="134620" y="173990"/>
                  </a:cubicBezTo>
                  <a:cubicBezTo>
                    <a:pt x="140970" y="156210"/>
                    <a:pt x="142240" y="147320"/>
                    <a:pt x="152400" y="137160"/>
                  </a:cubicBezTo>
                  <a:cubicBezTo>
                    <a:pt x="163830" y="124460"/>
                    <a:pt x="186690" y="109220"/>
                    <a:pt x="205740" y="106680"/>
                  </a:cubicBezTo>
                  <a:cubicBezTo>
                    <a:pt x="224790" y="104140"/>
                    <a:pt x="248920" y="109220"/>
                    <a:pt x="265430" y="119380"/>
                  </a:cubicBezTo>
                  <a:cubicBezTo>
                    <a:pt x="281940" y="129540"/>
                    <a:pt x="292100" y="142240"/>
                    <a:pt x="302260" y="168910"/>
                  </a:cubicBezTo>
                  <a:cubicBezTo>
                    <a:pt x="327660" y="232410"/>
                    <a:pt x="344170" y="474980"/>
                    <a:pt x="342900" y="534670"/>
                  </a:cubicBezTo>
                  <a:cubicBezTo>
                    <a:pt x="342900" y="553720"/>
                    <a:pt x="342900" y="560070"/>
                    <a:pt x="336550" y="572770"/>
                  </a:cubicBezTo>
                  <a:cubicBezTo>
                    <a:pt x="328930" y="588010"/>
                    <a:pt x="313690" y="607060"/>
                    <a:pt x="297180" y="614680"/>
                  </a:cubicBezTo>
                  <a:cubicBezTo>
                    <a:pt x="280670" y="622300"/>
                    <a:pt x="256540" y="624840"/>
                    <a:pt x="238760" y="619760"/>
                  </a:cubicBezTo>
                  <a:cubicBezTo>
                    <a:pt x="220980" y="614680"/>
                    <a:pt x="203200" y="598170"/>
                    <a:pt x="193040" y="585470"/>
                  </a:cubicBezTo>
                  <a:cubicBezTo>
                    <a:pt x="185420" y="574040"/>
                    <a:pt x="181610" y="565150"/>
                    <a:pt x="180340" y="548640"/>
                  </a:cubicBezTo>
                  <a:cubicBezTo>
                    <a:pt x="179070" y="518160"/>
                    <a:pt x="200660" y="461010"/>
                    <a:pt x="214630" y="415290"/>
                  </a:cubicBezTo>
                  <a:cubicBezTo>
                    <a:pt x="229870" y="367030"/>
                    <a:pt x="250190" y="300990"/>
                    <a:pt x="269240" y="266700"/>
                  </a:cubicBezTo>
                  <a:cubicBezTo>
                    <a:pt x="280670" y="246380"/>
                    <a:pt x="289560" y="229870"/>
                    <a:pt x="306070" y="222250"/>
                  </a:cubicBezTo>
                  <a:cubicBezTo>
                    <a:pt x="325120" y="213360"/>
                    <a:pt x="361950" y="212090"/>
                    <a:pt x="382270" y="220980"/>
                  </a:cubicBezTo>
                  <a:cubicBezTo>
                    <a:pt x="400050" y="228600"/>
                    <a:pt x="414020" y="241300"/>
                    <a:pt x="421640" y="262890"/>
                  </a:cubicBezTo>
                  <a:cubicBezTo>
                    <a:pt x="434340" y="299720"/>
                    <a:pt x="429260" y="427990"/>
                    <a:pt x="408940" y="436880"/>
                  </a:cubicBezTo>
                  <a:cubicBezTo>
                    <a:pt x="394970" y="443230"/>
                    <a:pt x="359410" y="410210"/>
                    <a:pt x="344170" y="386080"/>
                  </a:cubicBezTo>
                  <a:cubicBezTo>
                    <a:pt x="326390" y="358140"/>
                    <a:pt x="317500" y="314960"/>
                    <a:pt x="317500" y="275590"/>
                  </a:cubicBezTo>
                  <a:cubicBezTo>
                    <a:pt x="316230" y="231140"/>
                    <a:pt x="330200" y="162560"/>
                    <a:pt x="347980" y="130810"/>
                  </a:cubicBezTo>
                  <a:cubicBezTo>
                    <a:pt x="358140" y="110490"/>
                    <a:pt x="370840" y="96520"/>
                    <a:pt x="388620" y="88900"/>
                  </a:cubicBezTo>
                  <a:cubicBezTo>
                    <a:pt x="408940" y="81280"/>
                    <a:pt x="445770" y="80010"/>
                    <a:pt x="464820" y="91440"/>
                  </a:cubicBezTo>
                  <a:cubicBezTo>
                    <a:pt x="483870" y="102870"/>
                    <a:pt x="496570" y="125730"/>
                    <a:pt x="505460" y="156210"/>
                  </a:cubicBezTo>
                  <a:cubicBezTo>
                    <a:pt x="521970" y="215900"/>
                    <a:pt x="508000" y="392430"/>
                    <a:pt x="497840" y="441960"/>
                  </a:cubicBezTo>
                  <a:cubicBezTo>
                    <a:pt x="494030" y="459740"/>
                    <a:pt x="492760" y="467360"/>
                    <a:pt x="483870" y="477520"/>
                  </a:cubicBezTo>
                  <a:cubicBezTo>
                    <a:pt x="473710" y="490220"/>
                    <a:pt x="452120" y="504190"/>
                    <a:pt x="436880" y="508000"/>
                  </a:cubicBezTo>
                  <a:cubicBezTo>
                    <a:pt x="424180" y="511810"/>
                    <a:pt x="411480" y="510540"/>
                    <a:pt x="398780" y="506730"/>
                  </a:cubicBezTo>
                  <a:cubicBezTo>
                    <a:pt x="383540" y="501650"/>
                    <a:pt x="363220" y="486410"/>
                    <a:pt x="353060" y="473710"/>
                  </a:cubicBezTo>
                  <a:cubicBezTo>
                    <a:pt x="345440" y="463550"/>
                    <a:pt x="342900" y="455930"/>
                    <a:pt x="340360" y="438150"/>
                  </a:cubicBezTo>
                  <a:cubicBezTo>
                    <a:pt x="334010" y="386080"/>
                    <a:pt x="350520" y="181610"/>
                    <a:pt x="377190" y="129540"/>
                  </a:cubicBezTo>
                  <a:cubicBezTo>
                    <a:pt x="388620" y="106680"/>
                    <a:pt x="402590" y="96520"/>
                    <a:pt x="419100" y="90170"/>
                  </a:cubicBezTo>
                  <a:cubicBezTo>
                    <a:pt x="435610" y="83820"/>
                    <a:pt x="459740" y="82550"/>
                    <a:pt x="476250" y="88900"/>
                  </a:cubicBezTo>
                  <a:cubicBezTo>
                    <a:pt x="492760" y="95250"/>
                    <a:pt x="510540" y="111760"/>
                    <a:pt x="519430" y="125730"/>
                  </a:cubicBezTo>
                  <a:cubicBezTo>
                    <a:pt x="527050" y="137160"/>
                    <a:pt x="529590" y="144780"/>
                    <a:pt x="529590" y="162560"/>
                  </a:cubicBezTo>
                  <a:cubicBezTo>
                    <a:pt x="529590" y="217170"/>
                    <a:pt x="486410" y="433070"/>
                    <a:pt x="445770" y="483870"/>
                  </a:cubicBezTo>
                  <a:cubicBezTo>
                    <a:pt x="426720" y="508000"/>
                    <a:pt x="400050" y="516890"/>
                    <a:pt x="378460" y="516890"/>
                  </a:cubicBezTo>
                  <a:cubicBezTo>
                    <a:pt x="359410" y="516890"/>
                    <a:pt x="341630" y="510540"/>
                    <a:pt x="325120" y="494030"/>
                  </a:cubicBezTo>
                  <a:cubicBezTo>
                    <a:pt x="295910" y="466090"/>
                    <a:pt x="243840" y="372110"/>
                    <a:pt x="252730" y="328930"/>
                  </a:cubicBezTo>
                  <a:cubicBezTo>
                    <a:pt x="259080" y="294640"/>
                    <a:pt x="320040" y="241300"/>
                    <a:pt x="337820" y="247650"/>
                  </a:cubicBezTo>
                  <a:cubicBezTo>
                    <a:pt x="356870" y="254000"/>
                    <a:pt x="336550" y="367030"/>
                    <a:pt x="359410" y="375920"/>
                  </a:cubicBezTo>
                  <a:cubicBezTo>
                    <a:pt x="388620" y="387350"/>
                    <a:pt x="485140" y="256540"/>
                    <a:pt x="528320" y="238760"/>
                  </a:cubicBezTo>
                  <a:cubicBezTo>
                    <a:pt x="551180" y="229870"/>
                    <a:pt x="568960" y="229870"/>
                    <a:pt x="585470" y="232410"/>
                  </a:cubicBezTo>
                  <a:cubicBezTo>
                    <a:pt x="598170" y="234950"/>
                    <a:pt x="609600" y="241300"/>
                    <a:pt x="618490" y="250190"/>
                  </a:cubicBezTo>
                  <a:cubicBezTo>
                    <a:pt x="629920" y="261620"/>
                    <a:pt x="643890" y="281940"/>
                    <a:pt x="645160" y="300990"/>
                  </a:cubicBezTo>
                  <a:cubicBezTo>
                    <a:pt x="646430" y="321310"/>
                    <a:pt x="619760" y="369570"/>
                    <a:pt x="618490" y="369570"/>
                  </a:cubicBezTo>
                  <a:cubicBezTo>
                    <a:pt x="617220" y="369570"/>
                    <a:pt x="636270" y="285750"/>
                    <a:pt x="642620" y="287020"/>
                  </a:cubicBezTo>
                  <a:cubicBezTo>
                    <a:pt x="654050" y="288290"/>
                    <a:pt x="673100" y="510540"/>
                    <a:pt x="659130" y="570230"/>
                  </a:cubicBezTo>
                  <a:cubicBezTo>
                    <a:pt x="652780" y="600710"/>
                    <a:pt x="640080" y="622300"/>
                    <a:pt x="623570" y="635000"/>
                  </a:cubicBezTo>
                  <a:cubicBezTo>
                    <a:pt x="608330" y="646430"/>
                    <a:pt x="585470" y="651510"/>
                    <a:pt x="567690" y="648970"/>
                  </a:cubicBezTo>
                  <a:cubicBezTo>
                    <a:pt x="549910" y="646430"/>
                    <a:pt x="528320" y="632460"/>
                    <a:pt x="516890" y="621030"/>
                  </a:cubicBezTo>
                  <a:cubicBezTo>
                    <a:pt x="508000" y="610870"/>
                    <a:pt x="500380" y="604520"/>
                    <a:pt x="499110" y="586740"/>
                  </a:cubicBezTo>
                  <a:cubicBezTo>
                    <a:pt x="495300" y="539750"/>
                    <a:pt x="596900" y="314960"/>
                    <a:pt x="588010" y="311150"/>
                  </a:cubicBezTo>
                  <a:cubicBezTo>
                    <a:pt x="582930" y="308610"/>
                    <a:pt x="527050" y="412750"/>
                    <a:pt x="524510" y="411480"/>
                  </a:cubicBezTo>
                  <a:cubicBezTo>
                    <a:pt x="521970" y="410210"/>
                    <a:pt x="549910" y="331470"/>
                    <a:pt x="572770" y="304800"/>
                  </a:cubicBezTo>
                  <a:cubicBezTo>
                    <a:pt x="593090" y="280670"/>
                    <a:pt x="652780" y="252730"/>
                    <a:pt x="651510" y="251460"/>
                  </a:cubicBezTo>
                  <a:cubicBezTo>
                    <a:pt x="650240" y="250190"/>
                    <a:pt x="560070" y="295910"/>
                    <a:pt x="524510" y="321310"/>
                  </a:cubicBezTo>
                  <a:cubicBezTo>
                    <a:pt x="494030" y="342900"/>
                    <a:pt x="467360" y="364490"/>
                    <a:pt x="445770" y="393700"/>
                  </a:cubicBezTo>
                  <a:cubicBezTo>
                    <a:pt x="422910" y="422910"/>
                    <a:pt x="387350" y="491490"/>
                    <a:pt x="394970" y="497840"/>
                  </a:cubicBezTo>
                  <a:cubicBezTo>
                    <a:pt x="403860" y="504190"/>
                    <a:pt x="463550" y="444500"/>
                    <a:pt x="508000" y="416560"/>
                  </a:cubicBezTo>
                  <a:cubicBezTo>
                    <a:pt x="565150" y="381000"/>
                    <a:pt x="693420" y="290830"/>
                    <a:pt x="715010" y="306070"/>
                  </a:cubicBezTo>
                  <a:cubicBezTo>
                    <a:pt x="728980" y="316230"/>
                    <a:pt x="706120" y="369570"/>
                    <a:pt x="695960" y="401320"/>
                  </a:cubicBezTo>
                  <a:cubicBezTo>
                    <a:pt x="685800" y="435610"/>
                    <a:pt x="641350" y="492760"/>
                    <a:pt x="654050" y="505460"/>
                  </a:cubicBezTo>
                  <a:cubicBezTo>
                    <a:pt x="673100" y="524510"/>
                    <a:pt x="835660" y="438150"/>
                    <a:pt x="904240" y="405130"/>
                  </a:cubicBezTo>
                  <a:cubicBezTo>
                    <a:pt x="956310" y="381000"/>
                    <a:pt x="998220" y="356870"/>
                    <a:pt x="1035050" y="332740"/>
                  </a:cubicBezTo>
                  <a:cubicBezTo>
                    <a:pt x="1064260" y="313690"/>
                    <a:pt x="1111250" y="281940"/>
                    <a:pt x="1108710" y="275590"/>
                  </a:cubicBezTo>
                  <a:cubicBezTo>
                    <a:pt x="1106170" y="269240"/>
                    <a:pt x="1027430" y="279400"/>
                    <a:pt x="1021080" y="294640"/>
                  </a:cubicBezTo>
                  <a:cubicBezTo>
                    <a:pt x="1014730" y="308610"/>
                    <a:pt x="1040130" y="354330"/>
                    <a:pt x="1061720" y="361950"/>
                  </a:cubicBezTo>
                  <a:cubicBezTo>
                    <a:pt x="1090930" y="372110"/>
                    <a:pt x="1195070" y="325120"/>
                    <a:pt x="1193800" y="311150"/>
                  </a:cubicBezTo>
                  <a:cubicBezTo>
                    <a:pt x="1192530" y="298450"/>
                    <a:pt x="1106170" y="280670"/>
                    <a:pt x="1062990" y="280670"/>
                  </a:cubicBezTo>
                  <a:cubicBezTo>
                    <a:pt x="1022350" y="280670"/>
                    <a:pt x="980440" y="292100"/>
                    <a:pt x="943610" y="306070"/>
                  </a:cubicBezTo>
                  <a:cubicBezTo>
                    <a:pt x="908050" y="318770"/>
                    <a:pt x="875030" y="340360"/>
                    <a:pt x="847090" y="360680"/>
                  </a:cubicBezTo>
                  <a:cubicBezTo>
                    <a:pt x="822960" y="378460"/>
                    <a:pt x="779780" y="410210"/>
                    <a:pt x="784860" y="420370"/>
                  </a:cubicBezTo>
                  <a:cubicBezTo>
                    <a:pt x="792480" y="436880"/>
                    <a:pt x="956310" y="403860"/>
                    <a:pt x="1021080" y="383540"/>
                  </a:cubicBezTo>
                  <a:cubicBezTo>
                    <a:pt x="1071880" y="368300"/>
                    <a:pt x="1150620" y="328930"/>
                    <a:pt x="1148080" y="322580"/>
                  </a:cubicBezTo>
                  <a:cubicBezTo>
                    <a:pt x="1145540" y="316230"/>
                    <a:pt x="1061720" y="330200"/>
                    <a:pt x="1016000" y="342900"/>
                  </a:cubicBezTo>
                  <a:cubicBezTo>
                    <a:pt x="963930" y="358140"/>
                    <a:pt x="853440" y="416560"/>
                    <a:pt x="852170" y="412750"/>
                  </a:cubicBezTo>
                  <a:cubicBezTo>
                    <a:pt x="850900" y="410210"/>
                    <a:pt x="908050" y="372110"/>
                    <a:pt x="944880" y="355600"/>
                  </a:cubicBezTo>
                  <a:cubicBezTo>
                    <a:pt x="990600" y="335280"/>
                    <a:pt x="1043940" y="330200"/>
                    <a:pt x="1108710" y="304800"/>
                  </a:cubicBezTo>
                  <a:cubicBezTo>
                    <a:pt x="1212850" y="264160"/>
                    <a:pt x="1441450" y="96520"/>
                    <a:pt x="1504950" y="116840"/>
                  </a:cubicBezTo>
                  <a:cubicBezTo>
                    <a:pt x="1532890" y="125730"/>
                    <a:pt x="1555750" y="165100"/>
                    <a:pt x="1549400" y="193040"/>
                  </a:cubicBezTo>
                  <a:cubicBezTo>
                    <a:pt x="1537970" y="250190"/>
                    <a:pt x="1325880" y="347980"/>
                    <a:pt x="1270000" y="400050"/>
                  </a:cubicBezTo>
                  <a:cubicBezTo>
                    <a:pt x="1242060" y="425450"/>
                    <a:pt x="1209040" y="455930"/>
                    <a:pt x="1214120" y="463550"/>
                  </a:cubicBezTo>
                  <a:cubicBezTo>
                    <a:pt x="1224280" y="477520"/>
                    <a:pt x="1534160" y="349250"/>
                    <a:pt x="1531620" y="334010"/>
                  </a:cubicBezTo>
                  <a:cubicBezTo>
                    <a:pt x="1530350" y="326390"/>
                    <a:pt x="1466850" y="330200"/>
                    <a:pt x="1433830" y="334010"/>
                  </a:cubicBezTo>
                  <a:cubicBezTo>
                    <a:pt x="1400810" y="337820"/>
                    <a:pt x="1372870" y="344170"/>
                    <a:pt x="1334770" y="355600"/>
                  </a:cubicBezTo>
                  <a:cubicBezTo>
                    <a:pt x="1280160" y="372110"/>
                    <a:pt x="1139190" y="421640"/>
                    <a:pt x="1141730" y="430530"/>
                  </a:cubicBezTo>
                  <a:cubicBezTo>
                    <a:pt x="1143000" y="438150"/>
                    <a:pt x="1235710" y="430530"/>
                    <a:pt x="1292860" y="416560"/>
                  </a:cubicBezTo>
                  <a:cubicBezTo>
                    <a:pt x="1372870" y="396240"/>
                    <a:pt x="1570990" y="325120"/>
                    <a:pt x="1569720" y="298450"/>
                  </a:cubicBezTo>
                  <a:cubicBezTo>
                    <a:pt x="1568450" y="281940"/>
                    <a:pt x="1504950" y="269240"/>
                    <a:pt x="1464310" y="264160"/>
                  </a:cubicBezTo>
                  <a:cubicBezTo>
                    <a:pt x="1412240" y="257810"/>
                    <a:pt x="1330960" y="264160"/>
                    <a:pt x="1282700" y="274320"/>
                  </a:cubicBezTo>
                  <a:cubicBezTo>
                    <a:pt x="1249680" y="280670"/>
                    <a:pt x="1201420" y="302260"/>
                    <a:pt x="1202690" y="304800"/>
                  </a:cubicBezTo>
                  <a:cubicBezTo>
                    <a:pt x="1205230" y="311150"/>
                    <a:pt x="1639570" y="187960"/>
                    <a:pt x="1648460" y="208280"/>
                  </a:cubicBezTo>
                  <a:cubicBezTo>
                    <a:pt x="1654810" y="222250"/>
                    <a:pt x="1475740" y="306070"/>
                    <a:pt x="1480820" y="318770"/>
                  </a:cubicBezTo>
                  <a:cubicBezTo>
                    <a:pt x="1485900" y="331470"/>
                    <a:pt x="1630680" y="293370"/>
                    <a:pt x="1687830" y="278130"/>
                  </a:cubicBezTo>
                  <a:cubicBezTo>
                    <a:pt x="1729740" y="266700"/>
                    <a:pt x="1794510" y="243840"/>
                    <a:pt x="1794510" y="241300"/>
                  </a:cubicBezTo>
                  <a:cubicBezTo>
                    <a:pt x="1794510" y="238760"/>
                    <a:pt x="1722120" y="246380"/>
                    <a:pt x="1696720" y="261620"/>
                  </a:cubicBezTo>
                  <a:cubicBezTo>
                    <a:pt x="1673860" y="274320"/>
                    <a:pt x="1642110" y="307340"/>
                    <a:pt x="1645920" y="320040"/>
                  </a:cubicBezTo>
                  <a:cubicBezTo>
                    <a:pt x="1651000" y="334010"/>
                    <a:pt x="1700530" y="340360"/>
                    <a:pt x="1737360" y="336550"/>
                  </a:cubicBezTo>
                  <a:cubicBezTo>
                    <a:pt x="1799590" y="330200"/>
                    <a:pt x="1926590" y="269240"/>
                    <a:pt x="1979930" y="240030"/>
                  </a:cubicBezTo>
                  <a:cubicBezTo>
                    <a:pt x="2009140" y="224790"/>
                    <a:pt x="2045970" y="199390"/>
                    <a:pt x="2043430" y="195580"/>
                  </a:cubicBezTo>
                  <a:cubicBezTo>
                    <a:pt x="2039620" y="187960"/>
                    <a:pt x="1845310" y="255270"/>
                    <a:pt x="1785620" y="285750"/>
                  </a:cubicBezTo>
                  <a:cubicBezTo>
                    <a:pt x="1751330" y="303530"/>
                    <a:pt x="1708150" y="335280"/>
                    <a:pt x="1709420" y="337820"/>
                  </a:cubicBezTo>
                  <a:cubicBezTo>
                    <a:pt x="1711960" y="342900"/>
                    <a:pt x="1907540" y="248920"/>
                    <a:pt x="1974850" y="212090"/>
                  </a:cubicBezTo>
                  <a:cubicBezTo>
                    <a:pt x="2018030" y="189230"/>
                    <a:pt x="2078990" y="154940"/>
                    <a:pt x="2076450" y="148590"/>
                  </a:cubicBezTo>
                  <a:cubicBezTo>
                    <a:pt x="2073910" y="142240"/>
                    <a:pt x="2014220" y="152400"/>
                    <a:pt x="1986280" y="163830"/>
                  </a:cubicBezTo>
                  <a:cubicBezTo>
                    <a:pt x="1958340" y="175260"/>
                    <a:pt x="1931670" y="195580"/>
                    <a:pt x="1908810" y="219710"/>
                  </a:cubicBezTo>
                  <a:cubicBezTo>
                    <a:pt x="1883410" y="247650"/>
                    <a:pt x="1836420" y="316230"/>
                    <a:pt x="1844040" y="323850"/>
                  </a:cubicBezTo>
                  <a:cubicBezTo>
                    <a:pt x="1855470" y="335280"/>
                    <a:pt x="2042160" y="168910"/>
                    <a:pt x="2067560" y="184150"/>
                  </a:cubicBezTo>
                  <a:cubicBezTo>
                    <a:pt x="2081530" y="193040"/>
                    <a:pt x="2081530" y="247650"/>
                    <a:pt x="2061210" y="273050"/>
                  </a:cubicBezTo>
                  <a:cubicBezTo>
                    <a:pt x="2020570" y="325120"/>
                    <a:pt x="1805940" y="346710"/>
                    <a:pt x="1722120" y="382270"/>
                  </a:cubicBezTo>
                  <a:cubicBezTo>
                    <a:pt x="1670050" y="403860"/>
                    <a:pt x="1630680" y="422910"/>
                    <a:pt x="1598930" y="447040"/>
                  </a:cubicBezTo>
                  <a:cubicBezTo>
                    <a:pt x="1574800" y="464820"/>
                    <a:pt x="1549400" y="508000"/>
                    <a:pt x="1543050" y="504190"/>
                  </a:cubicBezTo>
                  <a:cubicBezTo>
                    <a:pt x="1536700" y="500380"/>
                    <a:pt x="1541780" y="452120"/>
                    <a:pt x="1560830" y="427990"/>
                  </a:cubicBezTo>
                  <a:cubicBezTo>
                    <a:pt x="1596390" y="382270"/>
                    <a:pt x="1761490" y="288290"/>
                    <a:pt x="1805940" y="303530"/>
                  </a:cubicBezTo>
                  <a:cubicBezTo>
                    <a:pt x="1830070" y="312420"/>
                    <a:pt x="1845310" y="358140"/>
                    <a:pt x="1844040" y="382270"/>
                  </a:cubicBezTo>
                  <a:cubicBezTo>
                    <a:pt x="1842770" y="406400"/>
                    <a:pt x="1795780" y="447040"/>
                    <a:pt x="1798320" y="449580"/>
                  </a:cubicBezTo>
                  <a:cubicBezTo>
                    <a:pt x="1800860" y="452120"/>
                    <a:pt x="1840230" y="394970"/>
                    <a:pt x="1874520" y="375920"/>
                  </a:cubicBezTo>
                  <a:cubicBezTo>
                    <a:pt x="1922780" y="350520"/>
                    <a:pt x="2005330" y="350520"/>
                    <a:pt x="2075180" y="332740"/>
                  </a:cubicBezTo>
                  <a:cubicBezTo>
                    <a:pt x="2155190" y="312420"/>
                    <a:pt x="2301240" y="233680"/>
                    <a:pt x="2329180" y="255270"/>
                  </a:cubicBezTo>
                  <a:cubicBezTo>
                    <a:pt x="2344420" y="266700"/>
                    <a:pt x="2340610" y="311150"/>
                    <a:pt x="2322830" y="334010"/>
                  </a:cubicBezTo>
                  <a:cubicBezTo>
                    <a:pt x="2287270" y="377190"/>
                    <a:pt x="2117090" y="388620"/>
                    <a:pt x="2037080" y="421640"/>
                  </a:cubicBezTo>
                  <a:cubicBezTo>
                    <a:pt x="1976120" y="447040"/>
                    <a:pt x="1926590" y="477520"/>
                    <a:pt x="1880870" y="506730"/>
                  </a:cubicBezTo>
                  <a:cubicBezTo>
                    <a:pt x="1842770" y="530860"/>
                    <a:pt x="1778000" y="575310"/>
                    <a:pt x="1781810" y="581660"/>
                  </a:cubicBezTo>
                  <a:cubicBezTo>
                    <a:pt x="1789430" y="595630"/>
                    <a:pt x="2198370" y="425450"/>
                    <a:pt x="2292350" y="383540"/>
                  </a:cubicBezTo>
                  <a:cubicBezTo>
                    <a:pt x="2329180" y="367030"/>
                    <a:pt x="2354580" y="360680"/>
                    <a:pt x="2367280" y="345440"/>
                  </a:cubicBezTo>
                  <a:cubicBezTo>
                    <a:pt x="2374900" y="335280"/>
                    <a:pt x="2368550" y="320040"/>
                    <a:pt x="2376170" y="312420"/>
                  </a:cubicBezTo>
                  <a:cubicBezTo>
                    <a:pt x="2385060" y="303530"/>
                    <a:pt x="2406650" y="295910"/>
                    <a:pt x="2421890" y="297180"/>
                  </a:cubicBezTo>
                  <a:cubicBezTo>
                    <a:pt x="2439670" y="299720"/>
                    <a:pt x="2466340" y="314960"/>
                    <a:pt x="2475230" y="330200"/>
                  </a:cubicBezTo>
                  <a:cubicBezTo>
                    <a:pt x="2484120" y="345440"/>
                    <a:pt x="2486660" y="372110"/>
                    <a:pt x="2479040" y="391160"/>
                  </a:cubicBezTo>
                  <a:cubicBezTo>
                    <a:pt x="2467610" y="417830"/>
                    <a:pt x="2413000" y="438150"/>
                    <a:pt x="2391410" y="467360"/>
                  </a:cubicBezTo>
                  <a:cubicBezTo>
                    <a:pt x="2371090" y="495300"/>
                    <a:pt x="2366010" y="542290"/>
                    <a:pt x="2348230" y="562610"/>
                  </a:cubicBezTo>
                  <a:cubicBezTo>
                    <a:pt x="2335530" y="576580"/>
                    <a:pt x="2320290" y="586740"/>
                    <a:pt x="2303780" y="588010"/>
                  </a:cubicBezTo>
                  <a:cubicBezTo>
                    <a:pt x="2284730" y="589280"/>
                    <a:pt x="2254250" y="579120"/>
                    <a:pt x="2240280" y="565150"/>
                  </a:cubicBezTo>
                  <a:cubicBezTo>
                    <a:pt x="2226310" y="551180"/>
                    <a:pt x="2214880" y="525780"/>
                    <a:pt x="2222500" y="501650"/>
                  </a:cubicBezTo>
                  <a:cubicBezTo>
                    <a:pt x="2239010" y="447040"/>
                    <a:pt x="2430780" y="347980"/>
                    <a:pt x="2476500" y="292100"/>
                  </a:cubicBezTo>
                  <a:cubicBezTo>
                    <a:pt x="2499360" y="264160"/>
                    <a:pt x="2523490" y="228600"/>
                    <a:pt x="2515870" y="219710"/>
                  </a:cubicBezTo>
                  <a:cubicBezTo>
                    <a:pt x="2506980" y="209550"/>
                    <a:pt x="2429510" y="242570"/>
                    <a:pt x="2393950" y="262890"/>
                  </a:cubicBezTo>
                  <a:cubicBezTo>
                    <a:pt x="2360930" y="281940"/>
                    <a:pt x="2302510" y="327660"/>
                    <a:pt x="2306320" y="332740"/>
                  </a:cubicBezTo>
                  <a:cubicBezTo>
                    <a:pt x="2311400" y="340360"/>
                    <a:pt x="2472690" y="273050"/>
                    <a:pt x="2522220" y="245110"/>
                  </a:cubicBezTo>
                  <a:cubicBezTo>
                    <a:pt x="2550160" y="228600"/>
                    <a:pt x="2570480" y="193040"/>
                    <a:pt x="2584450" y="198120"/>
                  </a:cubicBezTo>
                  <a:cubicBezTo>
                    <a:pt x="2598420" y="203200"/>
                    <a:pt x="2609850" y="248920"/>
                    <a:pt x="2607310" y="276860"/>
                  </a:cubicBezTo>
                  <a:cubicBezTo>
                    <a:pt x="2604770" y="309880"/>
                    <a:pt x="2547620" y="372110"/>
                    <a:pt x="2557780" y="381000"/>
                  </a:cubicBezTo>
                  <a:cubicBezTo>
                    <a:pt x="2573020" y="394970"/>
                    <a:pt x="2780030" y="245110"/>
                    <a:pt x="2783840" y="251460"/>
                  </a:cubicBezTo>
                  <a:cubicBezTo>
                    <a:pt x="2787650" y="256540"/>
                    <a:pt x="2668270" y="334010"/>
                    <a:pt x="2632710" y="381000"/>
                  </a:cubicBezTo>
                  <a:cubicBezTo>
                    <a:pt x="2603500" y="419100"/>
                    <a:pt x="2598420" y="477520"/>
                    <a:pt x="2575560" y="501650"/>
                  </a:cubicBezTo>
                  <a:cubicBezTo>
                    <a:pt x="2561590" y="516890"/>
                    <a:pt x="2542540" y="525780"/>
                    <a:pt x="2527300" y="528320"/>
                  </a:cubicBezTo>
                  <a:cubicBezTo>
                    <a:pt x="2514600" y="530860"/>
                    <a:pt x="2501900" y="529590"/>
                    <a:pt x="2490470" y="524510"/>
                  </a:cubicBezTo>
                  <a:cubicBezTo>
                    <a:pt x="2476500" y="518160"/>
                    <a:pt x="2457450" y="505460"/>
                    <a:pt x="2449830" y="488950"/>
                  </a:cubicBezTo>
                  <a:cubicBezTo>
                    <a:pt x="2440940" y="471170"/>
                    <a:pt x="2437130" y="441960"/>
                    <a:pt x="2448560" y="417830"/>
                  </a:cubicBezTo>
                  <a:cubicBezTo>
                    <a:pt x="2468880" y="377190"/>
                    <a:pt x="2620010" y="321310"/>
                    <a:pt x="2613660" y="297180"/>
                  </a:cubicBezTo>
                  <a:cubicBezTo>
                    <a:pt x="2606040" y="270510"/>
                    <a:pt x="2376170" y="292100"/>
                    <a:pt x="2373630" y="274320"/>
                  </a:cubicBezTo>
                  <a:cubicBezTo>
                    <a:pt x="2371090" y="259080"/>
                    <a:pt x="2480310" y="232410"/>
                    <a:pt x="2520950" y="209550"/>
                  </a:cubicBezTo>
                  <a:cubicBezTo>
                    <a:pt x="2551430" y="193040"/>
                    <a:pt x="2598420" y="163830"/>
                    <a:pt x="2595880" y="157480"/>
                  </a:cubicBezTo>
                  <a:cubicBezTo>
                    <a:pt x="2593340" y="149860"/>
                    <a:pt x="2518410" y="166370"/>
                    <a:pt x="2486660" y="176530"/>
                  </a:cubicBezTo>
                  <a:cubicBezTo>
                    <a:pt x="2459990" y="185420"/>
                    <a:pt x="2439670" y="195580"/>
                    <a:pt x="2416810" y="210820"/>
                  </a:cubicBezTo>
                  <a:cubicBezTo>
                    <a:pt x="2392680" y="227330"/>
                    <a:pt x="2366010" y="248920"/>
                    <a:pt x="2348230" y="270510"/>
                  </a:cubicBezTo>
                  <a:cubicBezTo>
                    <a:pt x="2331720" y="290830"/>
                    <a:pt x="2319020" y="311150"/>
                    <a:pt x="2308860" y="337820"/>
                  </a:cubicBezTo>
                  <a:cubicBezTo>
                    <a:pt x="2297430" y="369570"/>
                    <a:pt x="2286000" y="415290"/>
                    <a:pt x="2289810" y="448310"/>
                  </a:cubicBezTo>
                  <a:cubicBezTo>
                    <a:pt x="2293620" y="477520"/>
                    <a:pt x="2301240" y="513080"/>
                    <a:pt x="2322830" y="528320"/>
                  </a:cubicBezTo>
                  <a:cubicBezTo>
                    <a:pt x="2349500" y="546100"/>
                    <a:pt x="2401570" y="534670"/>
                    <a:pt x="2447290" y="530860"/>
                  </a:cubicBezTo>
                  <a:cubicBezTo>
                    <a:pt x="2505710" y="525780"/>
                    <a:pt x="2570480" y="511810"/>
                    <a:pt x="2641600" y="490220"/>
                  </a:cubicBezTo>
                  <a:cubicBezTo>
                    <a:pt x="2730500" y="463550"/>
                    <a:pt x="2934970" y="370840"/>
                    <a:pt x="2936240" y="373380"/>
                  </a:cubicBezTo>
                  <a:cubicBezTo>
                    <a:pt x="2936240" y="374650"/>
                    <a:pt x="2881630" y="388620"/>
                    <a:pt x="2867660" y="407670"/>
                  </a:cubicBezTo>
                  <a:cubicBezTo>
                    <a:pt x="2852420" y="427990"/>
                    <a:pt x="2849880" y="491490"/>
                    <a:pt x="2849880" y="491490"/>
                  </a:cubicBezTo>
                  <a:cubicBezTo>
                    <a:pt x="2849880" y="491490"/>
                    <a:pt x="2851150" y="427990"/>
                    <a:pt x="2866390" y="401320"/>
                  </a:cubicBezTo>
                  <a:cubicBezTo>
                    <a:pt x="2882900" y="370840"/>
                    <a:pt x="2926080" y="351790"/>
                    <a:pt x="2951480" y="323850"/>
                  </a:cubicBezTo>
                  <a:cubicBezTo>
                    <a:pt x="2975610" y="297180"/>
                    <a:pt x="3012440" y="237490"/>
                    <a:pt x="3013710" y="238760"/>
                  </a:cubicBezTo>
                  <a:cubicBezTo>
                    <a:pt x="3014980" y="240030"/>
                    <a:pt x="2945130" y="349250"/>
                    <a:pt x="2945130" y="349250"/>
                  </a:cubicBezTo>
                  <a:cubicBezTo>
                    <a:pt x="2945130" y="349250"/>
                    <a:pt x="3001010" y="285750"/>
                    <a:pt x="2994660" y="267970"/>
                  </a:cubicBezTo>
                  <a:cubicBezTo>
                    <a:pt x="2988310" y="250190"/>
                    <a:pt x="2934970" y="238760"/>
                    <a:pt x="2907030" y="241300"/>
                  </a:cubicBezTo>
                  <a:cubicBezTo>
                    <a:pt x="2880360" y="243840"/>
                    <a:pt x="2857500" y="266700"/>
                    <a:pt x="2833370" y="283210"/>
                  </a:cubicBezTo>
                  <a:cubicBezTo>
                    <a:pt x="2806700" y="300990"/>
                    <a:pt x="2777490" y="318770"/>
                    <a:pt x="2754630" y="341630"/>
                  </a:cubicBezTo>
                  <a:cubicBezTo>
                    <a:pt x="2730500" y="365760"/>
                    <a:pt x="2691130" y="426720"/>
                    <a:pt x="2691130" y="426720"/>
                  </a:cubicBezTo>
                  <a:cubicBezTo>
                    <a:pt x="2691130" y="426720"/>
                    <a:pt x="2736850" y="355600"/>
                    <a:pt x="2763520" y="330200"/>
                  </a:cubicBezTo>
                  <a:cubicBezTo>
                    <a:pt x="2787650" y="307340"/>
                    <a:pt x="2818130" y="278130"/>
                    <a:pt x="2843530" y="278130"/>
                  </a:cubicBezTo>
                  <a:cubicBezTo>
                    <a:pt x="2866390" y="278130"/>
                    <a:pt x="2899410" y="300990"/>
                    <a:pt x="2908300" y="323850"/>
                  </a:cubicBezTo>
                  <a:cubicBezTo>
                    <a:pt x="2919730" y="351790"/>
                    <a:pt x="2866390" y="421640"/>
                    <a:pt x="2885440" y="439420"/>
                  </a:cubicBezTo>
                  <a:cubicBezTo>
                    <a:pt x="2913380" y="466090"/>
                    <a:pt x="3121660" y="398780"/>
                    <a:pt x="3154680" y="374650"/>
                  </a:cubicBezTo>
                  <a:cubicBezTo>
                    <a:pt x="3164840" y="367030"/>
                    <a:pt x="3168650" y="360680"/>
                    <a:pt x="3168650" y="351790"/>
                  </a:cubicBezTo>
                  <a:cubicBezTo>
                    <a:pt x="3169920" y="341630"/>
                    <a:pt x="3154680" y="330200"/>
                    <a:pt x="3153410" y="317500"/>
                  </a:cubicBezTo>
                  <a:cubicBezTo>
                    <a:pt x="3152140" y="302260"/>
                    <a:pt x="3155950" y="276860"/>
                    <a:pt x="3164840" y="262890"/>
                  </a:cubicBezTo>
                  <a:cubicBezTo>
                    <a:pt x="3173730" y="247650"/>
                    <a:pt x="3195320" y="234950"/>
                    <a:pt x="3210560" y="229870"/>
                  </a:cubicBezTo>
                  <a:cubicBezTo>
                    <a:pt x="3223260" y="226060"/>
                    <a:pt x="3234690" y="224790"/>
                    <a:pt x="3247390" y="228600"/>
                  </a:cubicBezTo>
                  <a:cubicBezTo>
                    <a:pt x="3262630" y="232410"/>
                    <a:pt x="3285490" y="238760"/>
                    <a:pt x="3294380" y="259080"/>
                  </a:cubicBezTo>
                  <a:cubicBezTo>
                    <a:pt x="3315970" y="306070"/>
                    <a:pt x="3291840" y="542290"/>
                    <a:pt x="3253740" y="562610"/>
                  </a:cubicBezTo>
                  <a:cubicBezTo>
                    <a:pt x="3232150" y="574040"/>
                    <a:pt x="3178810" y="546100"/>
                    <a:pt x="3166110" y="521970"/>
                  </a:cubicBezTo>
                  <a:cubicBezTo>
                    <a:pt x="3152140" y="495300"/>
                    <a:pt x="3183890" y="444500"/>
                    <a:pt x="3185160" y="405130"/>
                  </a:cubicBezTo>
                  <a:cubicBezTo>
                    <a:pt x="3186430" y="365760"/>
                    <a:pt x="3157220" y="309880"/>
                    <a:pt x="3172460" y="284480"/>
                  </a:cubicBezTo>
                  <a:cubicBezTo>
                    <a:pt x="3185160" y="262890"/>
                    <a:pt x="3238500" y="238760"/>
                    <a:pt x="3252470" y="250190"/>
                  </a:cubicBezTo>
                  <a:cubicBezTo>
                    <a:pt x="3276600" y="269240"/>
                    <a:pt x="3225800" y="471170"/>
                    <a:pt x="3200400" y="519430"/>
                  </a:cubicBezTo>
                  <a:cubicBezTo>
                    <a:pt x="3188970" y="541020"/>
                    <a:pt x="3176270" y="552450"/>
                    <a:pt x="3162300" y="560070"/>
                  </a:cubicBezTo>
                  <a:cubicBezTo>
                    <a:pt x="3150870" y="566420"/>
                    <a:pt x="3138170" y="570230"/>
                    <a:pt x="3124200" y="568960"/>
                  </a:cubicBezTo>
                  <a:cubicBezTo>
                    <a:pt x="3107690" y="567690"/>
                    <a:pt x="3084830" y="558800"/>
                    <a:pt x="3072130" y="547370"/>
                  </a:cubicBezTo>
                  <a:cubicBezTo>
                    <a:pt x="3059430" y="534670"/>
                    <a:pt x="3049270" y="518160"/>
                    <a:pt x="3046730" y="496570"/>
                  </a:cubicBezTo>
                  <a:cubicBezTo>
                    <a:pt x="3042920" y="466090"/>
                    <a:pt x="3067050" y="420370"/>
                    <a:pt x="3074670" y="377190"/>
                  </a:cubicBezTo>
                  <a:cubicBezTo>
                    <a:pt x="3083560" y="325120"/>
                    <a:pt x="3081020" y="243840"/>
                    <a:pt x="3091180" y="203200"/>
                  </a:cubicBezTo>
                  <a:cubicBezTo>
                    <a:pt x="3097530" y="179070"/>
                    <a:pt x="3101340" y="162560"/>
                    <a:pt x="3114040" y="149860"/>
                  </a:cubicBezTo>
                  <a:cubicBezTo>
                    <a:pt x="3126740" y="137160"/>
                    <a:pt x="3149600" y="128270"/>
                    <a:pt x="3166110" y="125730"/>
                  </a:cubicBezTo>
                  <a:cubicBezTo>
                    <a:pt x="3180080" y="124460"/>
                    <a:pt x="3192780" y="127000"/>
                    <a:pt x="3204210" y="132080"/>
                  </a:cubicBezTo>
                  <a:cubicBezTo>
                    <a:pt x="3215640" y="137160"/>
                    <a:pt x="3228340" y="143510"/>
                    <a:pt x="3235960" y="154940"/>
                  </a:cubicBezTo>
                  <a:cubicBezTo>
                    <a:pt x="3246120" y="167640"/>
                    <a:pt x="3256280" y="208280"/>
                    <a:pt x="3253740" y="209550"/>
                  </a:cubicBezTo>
                  <a:cubicBezTo>
                    <a:pt x="3251200" y="210820"/>
                    <a:pt x="3210560" y="146050"/>
                    <a:pt x="3211830" y="144780"/>
                  </a:cubicBezTo>
                  <a:cubicBezTo>
                    <a:pt x="3213100" y="143510"/>
                    <a:pt x="3257550" y="210820"/>
                    <a:pt x="3263900" y="208280"/>
                  </a:cubicBezTo>
                  <a:cubicBezTo>
                    <a:pt x="3270250" y="205740"/>
                    <a:pt x="3239770" y="148590"/>
                    <a:pt x="3244850" y="120650"/>
                  </a:cubicBezTo>
                  <a:cubicBezTo>
                    <a:pt x="3249930" y="92710"/>
                    <a:pt x="3274060" y="53340"/>
                    <a:pt x="3298190" y="41910"/>
                  </a:cubicBezTo>
                  <a:cubicBezTo>
                    <a:pt x="3322320" y="30480"/>
                    <a:pt x="3365500" y="34290"/>
                    <a:pt x="3389630" y="49530"/>
                  </a:cubicBezTo>
                  <a:cubicBezTo>
                    <a:pt x="3417570" y="67310"/>
                    <a:pt x="3431540" y="109220"/>
                    <a:pt x="3448050" y="149860"/>
                  </a:cubicBezTo>
                  <a:cubicBezTo>
                    <a:pt x="3469640" y="201930"/>
                    <a:pt x="3497580" y="297180"/>
                    <a:pt x="3495040" y="341630"/>
                  </a:cubicBezTo>
                  <a:cubicBezTo>
                    <a:pt x="3493770" y="365760"/>
                    <a:pt x="3484880" y="383540"/>
                    <a:pt x="3474720" y="397510"/>
                  </a:cubicBezTo>
                  <a:cubicBezTo>
                    <a:pt x="3465830" y="408940"/>
                    <a:pt x="3454400" y="415290"/>
                    <a:pt x="3442970" y="420370"/>
                  </a:cubicBezTo>
                  <a:cubicBezTo>
                    <a:pt x="3431540" y="425450"/>
                    <a:pt x="3416300" y="426720"/>
                    <a:pt x="3403600" y="425450"/>
                  </a:cubicBezTo>
                  <a:cubicBezTo>
                    <a:pt x="3390900" y="424180"/>
                    <a:pt x="3376930" y="420370"/>
                    <a:pt x="3365500" y="411480"/>
                  </a:cubicBezTo>
                  <a:cubicBezTo>
                    <a:pt x="3352800" y="401320"/>
                    <a:pt x="3338830" y="382270"/>
                    <a:pt x="3332480" y="363220"/>
                  </a:cubicBezTo>
                  <a:cubicBezTo>
                    <a:pt x="3324860" y="341630"/>
                    <a:pt x="3322320" y="314960"/>
                    <a:pt x="3324860" y="284480"/>
                  </a:cubicBezTo>
                  <a:cubicBezTo>
                    <a:pt x="3327400" y="240030"/>
                    <a:pt x="3333750" y="160020"/>
                    <a:pt x="3361690" y="124460"/>
                  </a:cubicBezTo>
                  <a:cubicBezTo>
                    <a:pt x="3384550" y="95250"/>
                    <a:pt x="3430270" y="71120"/>
                    <a:pt x="3462020" y="74930"/>
                  </a:cubicBezTo>
                  <a:cubicBezTo>
                    <a:pt x="3493770" y="78740"/>
                    <a:pt x="3533140" y="120650"/>
                    <a:pt x="3550920" y="153670"/>
                  </a:cubicBezTo>
                  <a:cubicBezTo>
                    <a:pt x="3568700" y="186690"/>
                    <a:pt x="3569970" y="241300"/>
                    <a:pt x="3569970" y="270510"/>
                  </a:cubicBezTo>
                  <a:cubicBezTo>
                    <a:pt x="3569970" y="287020"/>
                    <a:pt x="3568700" y="298450"/>
                    <a:pt x="3563620" y="311150"/>
                  </a:cubicBezTo>
                  <a:cubicBezTo>
                    <a:pt x="3558540" y="323850"/>
                    <a:pt x="3550920" y="335280"/>
                    <a:pt x="3539490" y="344170"/>
                  </a:cubicBezTo>
                  <a:cubicBezTo>
                    <a:pt x="3525520" y="354330"/>
                    <a:pt x="3498850" y="364490"/>
                    <a:pt x="3481070" y="364490"/>
                  </a:cubicBezTo>
                  <a:cubicBezTo>
                    <a:pt x="3467100" y="364490"/>
                    <a:pt x="3453130" y="361950"/>
                    <a:pt x="3441700" y="353060"/>
                  </a:cubicBezTo>
                  <a:cubicBezTo>
                    <a:pt x="3425190" y="340360"/>
                    <a:pt x="3395980" y="288290"/>
                    <a:pt x="3398520" y="285750"/>
                  </a:cubicBezTo>
                  <a:cubicBezTo>
                    <a:pt x="3401060" y="283210"/>
                    <a:pt x="3478530" y="361950"/>
                    <a:pt x="3477260" y="363220"/>
                  </a:cubicBezTo>
                  <a:cubicBezTo>
                    <a:pt x="3475990" y="364490"/>
                    <a:pt x="3404870" y="321310"/>
                    <a:pt x="3389630" y="294640"/>
                  </a:cubicBezTo>
                  <a:cubicBezTo>
                    <a:pt x="3376930" y="271780"/>
                    <a:pt x="3376930" y="243840"/>
                    <a:pt x="3379470" y="217170"/>
                  </a:cubicBezTo>
                  <a:cubicBezTo>
                    <a:pt x="3382010" y="187960"/>
                    <a:pt x="3392170" y="149860"/>
                    <a:pt x="3407410" y="124460"/>
                  </a:cubicBezTo>
                  <a:cubicBezTo>
                    <a:pt x="3421380" y="100330"/>
                    <a:pt x="3439160" y="72390"/>
                    <a:pt x="3464560" y="64770"/>
                  </a:cubicBezTo>
                  <a:cubicBezTo>
                    <a:pt x="3493770" y="55880"/>
                    <a:pt x="3554730" y="67310"/>
                    <a:pt x="3577590" y="86360"/>
                  </a:cubicBezTo>
                  <a:cubicBezTo>
                    <a:pt x="3596640" y="102870"/>
                    <a:pt x="3605530" y="133350"/>
                    <a:pt x="3605530" y="158750"/>
                  </a:cubicBezTo>
                  <a:cubicBezTo>
                    <a:pt x="3605530" y="185420"/>
                    <a:pt x="3589020" y="215900"/>
                    <a:pt x="3576320" y="241300"/>
                  </a:cubicBezTo>
                  <a:cubicBezTo>
                    <a:pt x="3563620" y="265430"/>
                    <a:pt x="3549650" y="295910"/>
                    <a:pt x="3531870" y="308610"/>
                  </a:cubicBezTo>
                  <a:cubicBezTo>
                    <a:pt x="3519170" y="317500"/>
                    <a:pt x="3502660" y="318770"/>
                    <a:pt x="3488690" y="318770"/>
                  </a:cubicBezTo>
                  <a:cubicBezTo>
                    <a:pt x="3474720" y="318770"/>
                    <a:pt x="3459480" y="314960"/>
                    <a:pt x="3446780" y="308610"/>
                  </a:cubicBezTo>
                  <a:cubicBezTo>
                    <a:pt x="3434080" y="302260"/>
                    <a:pt x="3422650" y="293370"/>
                    <a:pt x="3415030" y="280670"/>
                  </a:cubicBezTo>
                  <a:cubicBezTo>
                    <a:pt x="3406140" y="265430"/>
                    <a:pt x="3398520" y="237490"/>
                    <a:pt x="3399790" y="219710"/>
                  </a:cubicBezTo>
                  <a:cubicBezTo>
                    <a:pt x="3401060" y="204470"/>
                    <a:pt x="3407410" y="191770"/>
                    <a:pt x="3415030" y="180340"/>
                  </a:cubicBezTo>
                  <a:cubicBezTo>
                    <a:pt x="3422650" y="168910"/>
                    <a:pt x="3431540" y="154940"/>
                    <a:pt x="3446780" y="152400"/>
                  </a:cubicBezTo>
                  <a:cubicBezTo>
                    <a:pt x="3474720" y="148590"/>
                    <a:pt x="3556000" y="179070"/>
                    <a:pt x="3573780" y="207010"/>
                  </a:cubicBezTo>
                  <a:cubicBezTo>
                    <a:pt x="3587750" y="229870"/>
                    <a:pt x="3577590" y="270510"/>
                    <a:pt x="3572510" y="293370"/>
                  </a:cubicBezTo>
                  <a:cubicBezTo>
                    <a:pt x="3568700" y="308610"/>
                    <a:pt x="3563620" y="321310"/>
                    <a:pt x="3553460" y="331470"/>
                  </a:cubicBezTo>
                  <a:cubicBezTo>
                    <a:pt x="3540760" y="344170"/>
                    <a:pt x="3517900" y="359410"/>
                    <a:pt x="3498850" y="361950"/>
                  </a:cubicBezTo>
                  <a:cubicBezTo>
                    <a:pt x="3479800" y="364490"/>
                    <a:pt x="3454400" y="359410"/>
                    <a:pt x="3437890" y="349250"/>
                  </a:cubicBezTo>
                  <a:cubicBezTo>
                    <a:pt x="3421380" y="339090"/>
                    <a:pt x="3406140" y="316230"/>
                    <a:pt x="3399790" y="298450"/>
                  </a:cubicBezTo>
                  <a:cubicBezTo>
                    <a:pt x="3394710" y="283210"/>
                    <a:pt x="3393440" y="266700"/>
                    <a:pt x="3399790" y="251460"/>
                  </a:cubicBezTo>
                  <a:cubicBezTo>
                    <a:pt x="3407410" y="231140"/>
                    <a:pt x="3435350" y="199390"/>
                    <a:pt x="3456940" y="190500"/>
                  </a:cubicBezTo>
                  <a:cubicBezTo>
                    <a:pt x="3474720" y="182880"/>
                    <a:pt x="3498850" y="186690"/>
                    <a:pt x="3514090" y="190500"/>
                  </a:cubicBezTo>
                  <a:cubicBezTo>
                    <a:pt x="3524250" y="193040"/>
                    <a:pt x="3531870" y="195580"/>
                    <a:pt x="3539490" y="204470"/>
                  </a:cubicBezTo>
                  <a:cubicBezTo>
                    <a:pt x="3552190" y="218440"/>
                    <a:pt x="3573780" y="256540"/>
                    <a:pt x="3573780" y="279400"/>
                  </a:cubicBezTo>
                  <a:cubicBezTo>
                    <a:pt x="3573780" y="298450"/>
                    <a:pt x="3563620" y="318770"/>
                    <a:pt x="3552190" y="332740"/>
                  </a:cubicBezTo>
                  <a:cubicBezTo>
                    <a:pt x="3540760" y="346710"/>
                    <a:pt x="3522980" y="359410"/>
                    <a:pt x="3503930" y="361950"/>
                  </a:cubicBezTo>
                  <a:cubicBezTo>
                    <a:pt x="3481070" y="364490"/>
                    <a:pt x="3441700" y="355600"/>
                    <a:pt x="3423920" y="339090"/>
                  </a:cubicBezTo>
                  <a:cubicBezTo>
                    <a:pt x="3406140" y="322580"/>
                    <a:pt x="3394710" y="284480"/>
                    <a:pt x="3398520" y="260350"/>
                  </a:cubicBezTo>
                  <a:cubicBezTo>
                    <a:pt x="3402330" y="236220"/>
                    <a:pt x="3427730" y="205740"/>
                    <a:pt x="3448050" y="194310"/>
                  </a:cubicBezTo>
                  <a:cubicBezTo>
                    <a:pt x="3464560" y="185420"/>
                    <a:pt x="3488690" y="185420"/>
                    <a:pt x="3503930" y="187960"/>
                  </a:cubicBezTo>
                  <a:cubicBezTo>
                    <a:pt x="3514090" y="189230"/>
                    <a:pt x="3521710" y="194310"/>
                    <a:pt x="3530600" y="199390"/>
                  </a:cubicBezTo>
                  <a:cubicBezTo>
                    <a:pt x="3538220" y="204470"/>
                    <a:pt x="3547110" y="208280"/>
                    <a:pt x="3553460" y="217170"/>
                  </a:cubicBezTo>
                  <a:cubicBezTo>
                    <a:pt x="3562350" y="229870"/>
                    <a:pt x="3572510" y="254000"/>
                    <a:pt x="3573780" y="271780"/>
                  </a:cubicBezTo>
                  <a:cubicBezTo>
                    <a:pt x="3575050" y="287020"/>
                    <a:pt x="3572510" y="300990"/>
                    <a:pt x="3564890" y="313690"/>
                  </a:cubicBezTo>
                  <a:cubicBezTo>
                    <a:pt x="3556000" y="328930"/>
                    <a:pt x="3535680" y="349250"/>
                    <a:pt x="3519170" y="356870"/>
                  </a:cubicBezTo>
                  <a:cubicBezTo>
                    <a:pt x="3506470" y="363220"/>
                    <a:pt x="3491230" y="364490"/>
                    <a:pt x="3477260" y="363220"/>
                  </a:cubicBezTo>
                  <a:cubicBezTo>
                    <a:pt x="3463290" y="361950"/>
                    <a:pt x="3449320" y="358140"/>
                    <a:pt x="3437890" y="349250"/>
                  </a:cubicBezTo>
                  <a:cubicBezTo>
                    <a:pt x="3422650" y="339090"/>
                    <a:pt x="3403600" y="314960"/>
                    <a:pt x="3399790" y="298450"/>
                  </a:cubicBezTo>
                  <a:cubicBezTo>
                    <a:pt x="3395980" y="285750"/>
                    <a:pt x="3395980" y="264160"/>
                    <a:pt x="3404870" y="259080"/>
                  </a:cubicBezTo>
                  <a:cubicBezTo>
                    <a:pt x="3421380" y="248920"/>
                    <a:pt x="3530600" y="299720"/>
                    <a:pt x="3529330" y="308610"/>
                  </a:cubicBezTo>
                  <a:cubicBezTo>
                    <a:pt x="3528060" y="314960"/>
                    <a:pt x="3486150" y="321310"/>
                    <a:pt x="3467100" y="316230"/>
                  </a:cubicBezTo>
                  <a:cubicBezTo>
                    <a:pt x="3448050" y="311150"/>
                    <a:pt x="3426460" y="297180"/>
                    <a:pt x="3415030" y="280670"/>
                  </a:cubicBezTo>
                  <a:cubicBezTo>
                    <a:pt x="3403600" y="264160"/>
                    <a:pt x="3397250" y="238760"/>
                    <a:pt x="3399790" y="219710"/>
                  </a:cubicBezTo>
                  <a:cubicBezTo>
                    <a:pt x="3402330" y="200660"/>
                    <a:pt x="3418840" y="175260"/>
                    <a:pt x="3429000" y="163830"/>
                  </a:cubicBezTo>
                  <a:cubicBezTo>
                    <a:pt x="3435350" y="157480"/>
                    <a:pt x="3442970" y="151130"/>
                    <a:pt x="3446780" y="152400"/>
                  </a:cubicBezTo>
                  <a:cubicBezTo>
                    <a:pt x="3453130" y="154940"/>
                    <a:pt x="3445510" y="186690"/>
                    <a:pt x="3455670" y="199390"/>
                  </a:cubicBezTo>
                  <a:cubicBezTo>
                    <a:pt x="3470910" y="217170"/>
                    <a:pt x="3548380" y="234950"/>
                    <a:pt x="3549650" y="232410"/>
                  </a:cubicBezTo>
                  <a:cubicBezTo>
                    <a:pt x="3550920" y="229870"/>
                    <a:pt x="3482340" y="191770"/>
                    <a:pt x="3481070" y="194310"/>
                  </a:cubicBezTo>
                  <a:cubicBezTo>
                    <a:pt x="3478530" y="196850"/>
                    <a:pt x="3562350" y="251460"/>
                    <a:pt x="3569970" y="270510"/>
                  </a:cubicBezTo>
                  <a:cubicBezTo>
                    <a:pt x="3573780" y="279400"/>
                    <a:pt x="3569970" y="284480"/>
                    <a:pt x="3568700" y="292100"/>
                  </a:cubicBezTo>
                  <a:cubicBezTo>
                    <a:pt x="3566160" y="303530"/>
                    <a:pt x="3561080" y="318770"/>
                    <a:pt x="3553460" y="328930"/>
                  </a:cubicBezTo>
                  <a:cubicBezTo>
                    <a:pt x="3545840" y="339090"/>
                    <a:pt x="3533140" y="349250"/>
                    <a:pt x="3521710" y="355600"/>
                  </a:cubicBezTo>
                  <a:cubicBezTo>
                    <a:pt x="3509010" y="361950"/>
                    <a:pt x="3495040" y="364490"/>
                    <a:pt x="3481070" y="364490"/>
                  </a:cubicBezTo>
                  <a:cubicBezTo>
                    <a:pt x="3468370" y="364490"/>
                    <a:pt x="3453130" y="360680"/>
                    <a:pt x="3441700" y="353060"/>
                  </a:cubicBezTo>
                  <a:cubicBezTo>
                    <a:pt x="3427730" y="342900"/>
                    <a:pt x="3409950" y="325120"/>
                    <a:pt x="3403600" y="306070"/>
                  </a:cubicBezTo>
                  <a:cubicBezTo>
                    <a:pt x="3395980" y="283210"/>
                    <a:pt x="3390900" y="236220"/>
                    <a:pt x="3406140" y="223520"/>
                  </a:cubicBezTo>
                  <a:cubicBezTo>
                    <a:pt x="3421380" y="209550"/>
                    <a:pt x="3486150" y="213360"/>
                    <a:pt x="3501390" y="232410"/>
                  </a:cubicBezTo>
                  <a:cubicBezTo>
                    <a:pt x="3521710" y="256540"/>
                    <a:pt x="3502660" y="349250"/>
                    <a:pt x="3486150" y="381000"/>
                  </a:cubicBezTo>
                  <a:cubicBezTo>
                    <a:pt x="3475990" y="401320"/>
                    <a:pt x="3458210" y="412750"/>
                    <a:pt x="3442970" y="420370"/>
                  </a:cubicBezTo>
                  <a:cubicBezTo>
                    <a:pt x="3430270" y="426720"/>
                    <a:pt x="3417570" y="429260"/>
                    <a:pt x="3403600" y="425450"/>
                  </a:cubicBezTo>
                  <a:cubicBezTo>
                    <a:pt x="3383280" y="420370"/>
                    <a:pt x="3355340" y="403860"/>
                    <a:pt x="3338830" y="382270"/>
                  </a:cubicBezTo>
                  <a:cubicBezTo>
                    <a:pt x="3319780" y="355600"/>
                    <a:pt x="3312160" y="309880"/>
                    <a:pt x="3304540" y="271780"/>
                  </a:cubicBezTo>
                  <a:cubicBezTo>
                    <a:pt x="3296920" y="233680"/>
                    <a:pt x="3276600" y="168910"/>
                    <a:pt x="3294380" y="153670"/>
                  </a:cubicBezTo>
                  <a:cubicBezTo>
                    <a:pt x="3310890" y="138430"/>
                    <a:pt x="3389630" y="154940"/>
                    <a:pt x="3404870" y="177800"/>
                  </a:cubicBezTo>
                  <a:cubicBezTo>
                    <a:pt x="3418840" y="199390"/>
                    <a:pt x="3395980" y="251460"/>
                    <a:pt x="3383280" y="285750"/>
                  </a:cubicBezTo>
                  <a:cubicBezTo>
                    <a:pt x="3369310" y="320040"/>
                    <a:pt x="3352800" y="361950"/>
                    <a:pt x="3324860" y="381000"/>
                  </a:cubicBezTo>
                  <a:cubicBezTo>
                    <a:pt x="3296920" y="400050"/>
                    <a:pt x="3246120" y="411480"/>
                    <a:pt x="3215640" y="403860"/>
                  </a:cubicBezTo>
                  <a:cubicBezTo>
                    <a:pt x="3188970" y="397510"/>
                    <a:pt x="3162300" y="369570"/>
                    <a:pt x="3148330" y="346710"/>
                  </a:cubicBezTo>
                  <a:cubicBezTo>
                    <a:pt x="3135630" y="323850"/>
                    <a:pt x="3143250" y="292100"/>
                    <a:pt x="3133090" y="267970"/>
                  </a:cubicBezTo>
                  <a:cubicBezTo>
                    <a:pt x="3124200" y="243840"/>
                    <a:pt x="3092450" y="224790"/>
                    <a:pt x="3091180" y="203200"/>
                  </a:cubicBezTo>
                  <a:cubicBezTo>
                    <a:pt x="3089910" y="185420"/>
                    <a:pt x="3100070" y="162560"/>
                    <a:pt x="3114040" y="149860"/>
                  </a:cubicBezTo>
                  <a:cubicBezTo>
                    <a:pt x="3129280" y="135890"/>
                    <a:pt x="3163570" y="121920"/>
                    <a:pt x="3185160" y="125730"/>
                  </a:cubicBezTo>
                  <a:cubicBezTo>
                    <a:pt x="3206750" y="129540"/>
                    <a:pt x="3233420" y="146050"/>
                    <a:pt x="3246120" y="171450"/>
                  </a:cubicBezTo>
                  <a:cubicBezTo>
                    <a:pt x="3265170" y="210820"/>
                    <a:pt x="3251200" y="298450"/>
                    <a:pt x="3242310" y="359410"/>
                  </a:cubicBezTo>
                  <a:cubicBezTo>
                    <a:pt x="3233420" y="420370"/>
                    <a:pt x="3215640" y="502920"/>
                    <a:pt x="3191510" y="535940"/>
                  </a:cubicBezTo>
                  <a:cubicBezTo>
                    <a:pt x="3177540" y="554990"/>
                    <a:pt x="3161030" y="565150"/>
                    <a:pt x="3143250" y="567690"/>
                  </a:cubicBezTo>
                  <a:cubicBezTo>
                    <a:pt x="3122930" y="571500"/>
                    <a:pt x="3088640" y="561340"/>
                    <a:pt x="3072130" y="547370"/>
                  </a:cubicBezTo>
                  <a:cubicBezTo>
                    <a:pt x="3058160" y="535940"/>
                    <a:pt x="3050540" y="518160"/>
                    <a:pt x="3046730" y="496570"/>
                  </a:cubicBezTo>
                  <a:cubicBezTo>
                    <a:pt x="3041650" y="466090"/>
                    <a:pt x="3054350" y="422910"/>
                    <a:pt x="3063240" y="381000"/>
                  </a:cubicBezTo>
                  <a:cubicBezTo>
                    <a:pt x="3073400" y="331470"/>
                    <a:pt x="3086100" y="264160"/>
                    <a:pt x="3106420" y="219710"/>
                  </a:cubicBezTo>
                  <a:cubicBezTo>
                    <a:pt x="3122930" y="184150"/>
                    <a:pt x="3139440" y="142240"/>
                    <a:pt x="3168650" y="130810"/>
                  </a:cubicBezTo>
                  <a:cubicBezTo>
                    <a:pt x="3200400" y="119380"/>
                    <a:pt x="3261360" y="132080"/>
                    <a:pt x="3290570" y="158750"/>
                  </a:cubicBezTo>
                  <a:cubicBezTo>
                    <a:pt x="3326130" y="191770"/>
                    <a:pt x="3337560" y="279400"/>
                    <a:pt x="3342640" y="340360"/>
                  </a:cubicBezTo>
                  <a:cubicBezTo>
                    <a:pt x="3347720" y="398780"/>
                    <a:pt x="3336290" y="467360"/>
                    <a:pt x="3322320" y="515620"/>
                  </a:cubicBezTo>
                  <a:cubicBezTo>
                    <a:pt x="3310890" y="553720"/>
                    <a:pt x="3300730" y="589280"/>
                    <a:pt x="3274060" y="610870"/>
                  </a:cubicBezTo>
                  <a:cubicBezTo>
                    <a:pt x="3246120" y="633730"/>
                    <a:pt x="3182620" y="659130"/>
                    <a:pt x="3154680" y="645160"/>
                  </a:cubicBezTo>
                  <a:cubicBezTo>
                    <a:pt x="3122930" y="628650"/>
                    <a:pt x="3106420" y="541020"/>
                    <a:pt x="3102610" y="499110"/>
                  </a:cubicBezTo>
                  <a:cubicBezTo>
                    <a:pt x="3100070" y="469900"/>
                    <a:pt x="3106420" y="452120"/>
                    <a:pt x="3112770" y="422910"/>
                  </a:cubicBezTo>
                  <a:cubicBezTo>
                    <a:pt x="3121660" y="381000"/>
                    <a:pt x="3149600" y="271780"/>
                    <a:pt x="3158490" y="273050"/>
                  </a:cubicBezTo>
                  <a:cubicBezTo>
                    <a:pt x="3164840" y="273050"/>
                    <a:pt x="3171190" y="350520"/>
                    <a:pt x="3168650" y="351790"/>
                  </a:cubicBezTo>
                  <a:cubicBezTo>
                    <a:pt x="3166110" y="351790"/>
                    <a:pt x="3154680" y="330200"/>
                    <a:pt x="3153410" y="317500"/>
                  </a:cubicBezTo>
                  <a:cubicBezTo>
                    <a:pt x="3152140" y="302260"/>
                    <a:pt x="3155950" y="276860"/>
                    <a:pt x="3164840" y="262890"/>
                  </a:cubicBezTo>
                  <a:cubicBezTo>
                    <a:pt x="3173730" y="247650"/>
                    <a:pt x="3195320" y="234950"/>
                    <a:pt x="3210560" y="229870"/>
                  </a:cubicBezTo>
                  <a:cubicBezTo>
                    <a:pt x="3223260" y="226060"/>
                    <a:pt x="3234690" y="224790"/>
                    <a:pt x="3247390" y="228600"/>
                  </a:cubicBezTo>
                  <a:cubicBezTo>
                    <a:pt x="3265170" y="233680"/>
                    <a:pt x="3291840" y="250190"/>
                    <a:pt x="3307080" y="269240"/>
                  </a:cubicBezTo>
                  <a:cubicBezTo>
                    <a:pt x="3324860" y="290830"/>
                    <a:pt x="3345180" y="322580"/>
                    <a:pt x="3343910" y="351790"/>
                  </a:cubicBezTo>
                  <a:cubicBezTo>
                    <a:pt x="3342640" y="388620"/>
                    <a:pt x="3308350" y="443230"/>
                    <a:pt x="3281680" y="471170"/>
                  </a:cubicBezTo>
                  <a:cubicBezTo>
                    <a:pt x="3260090" y="494030"/>
                    <a:pt x="3241040" y="500380"/>
                    <a:pt x="3206750" y="515620"/>
                  </a:cubicBezTo>
                  <a:cubicBezTo>
                    <a:pt x="3139440" y="544830"/>
                    <a:pt x="2965450" y="604520"/>
                    <a:pt x="2891790" y="610870"/>
                  </a:cubicBezTo>
                  <a:cubicBezTo>
                    <a:pt x="2852420" y="614680"/>
                    <a:pt x="2825750" y="617220"/>
                    <a:pt x="2800350" y="600710"/>
                  </a:cubicBezTo>
                  <a:cubicBezTo>
                    <a:pt x="2767330" y="579120"/>
                    <a:pt x="2733040" y="520700"/>
                    <a:pt x="2725420" y="473710"/>
                  </a:cubicBezTo>
                  <a:cubicBezTo>
                    <a:pt x="2717800" y="424180"/>
                    <a:pt x="2740660" y="358140"/>
                    <a:pt x="2762250" y="312420"/>
                  </a:cubicBezTo>
                  <a:cubicBezTo>
                    <a:pt x="2781300" y="271780"/>
                    <a:pt x="2809240" y="224790"/>
                    <a:pt x="2840990" y="209550"/>
                  </a:cubicBezTo>
                  <a:cubicBezTo>
                    <a:pt x="2868930" y="196850"/>
                    <a:pt x="2917190" y="198120"/>
                    <a:pt x="2940050" y="214630"/>
                  </a:cubicBezTo>
                  <a:cubicBezTo>
                    <a:pt x="2964180" y="231140"/>
                    <a:pt x="2984500" y="279400"/>
                    <a:pt x="2980690" y="312420"/>
                  </a:cubicBezTo>
                  <a:cubicBezTo>
                    <a:pt x="2976880" y="350520"/>
                    <a:pt x="2937510" y="394970"/>
                    <a:pt x="2900680" y="426720"/>
                  </a:cubicBezTo>
                  <a:cubicBezTo>
                    <a:pt x="2858770" y="462280"/>
                    <a:pt x="2790190" y="494030"/>
                    <a:pt x="2734310" y="508000"/>
                  </a:cubicBezTo>
                  <a:cubicBezTo>
                    <a:pt x="2684780" y="520700"/>
                    <a:pt x="2617470" y="532130"/>
                    <a:pt x="2585720" y="511810"/>
                  </a:cubicBezTo>
                  <a:cubicBezTo>
                    <a:pt x="2557780" y="492760"/>
                    <a:pt x="2540000" y="439420"/>
                    <a:pt x="2541270" y="403860"/>
                  </a:cubicBezTo>
                  <a:cubicBezTo>
                    <a:pt x="2542540" y="367030"/>
                    <a:pt x="2567940" y="328930"/>
                    <a:pt x="2595880" y="292100"/>
                  </a:cubicBezTo>
                  <a:cubicBezTo>
                    <a:pt x="2632710" y="243840"/>
                    <a:pt x="2707640" y="184150"/>
                    <a:pt x="2758440" y="148590"/>
                  </a:cubicBezTo>
                  <a:cubicBezTo>
                    <a:pt x="2797810" y="120650"/>
                    <a:pt x="2833370" y="101600"/>
                    <a:pt x="2872740" y="87630"/>
                  </a:cubicBezTo>
                  <a:cubicBezTo>
                    <a:pt x="2908300" y="74930"/>
                    <a:pt x="2946400" y="66040"/>
                    <a:pt x="2983230" y="67310"/>
                  </a:cubicBezTo>
                  <a:cubicBezTo>
                    <a:pt x="3020060" y="68580"/>
                    <a:pt x="3063240" y="73660"/>
                    <a:pt x="3092450" y="93980"/>
                  </a:cubicBezTo>
                  <a:cubicBezTo>
                    <a:pt x="3121660" y="114300"/>
                    <a:pt x="3148330" y="157480"/>
                    <a:pt x="3157220" y="193040"/>
                  </a:cubicBezTo>
                  <a:cubicBezTo>
                    <a:pt x="3166110" y="228600"/>
                    <a:pt x="3155950" y="275590"/>
                    <a:pt x="3145790" y="308610"/>
                  </a:cubicBezTo>
                  <a:cubicBezTo>
                    <a:pt x="3136900" y="336550"/>
                    <a:pt x="3121660" y="358140"/>
                    <a:pt x="3103880" y="379730"/>
                  </a:cubicBezTo>
                  <a:cubicBezTo>
                    <a:pt x="3084830" y="403860"/>
                    <a:pt x="3059430" y="425450"/>
                    <a:pt x="3032760" y="444500"/>
                  </a:cubicBezTo>
                  <a:cubicBezTo>
                    <a:pt x="3004820" y="464820"/>
                    <a:pt x="2971800" y="490220"/>
                    <a:pt x="2940050" y="499110"/>
                  </a:cubicBezTo>
                  <a:cubicBezTo>
                    <a:pt x="2909570" y="506730"/>
                    <a:pt x="2872740" y="513080"/>
                    <a:pt x="2846070" y="499110"/>
                  </a:cubicBezTo>
                  <a:cubicBezTo>
                    <a:pt x="2814320" y="481330"/>
                    <a:pt x="2780030" y="424180"/>
                    <a:pt x="2774950" y="384810"/>
                  </a:cubicBezTo>
                  <a:cubicBezTo>
                    <a:pt x="2771140" y="346710"/>
                    <a:pt x="2797810" y="302260"/>
                    <a:pt x="2814320" y="267970"/>
                  </a:cubicBezTo>
                  <a:cubicBezTo>
                    <a:pt x="2828290" y="238760"/>
                    <a:pt x="2843530" y="214630"/>
                    <a:pt x="2866390" y="190500"/>
                  </a:cubicBezTo>
                  <a:cubicBezTo>
                    <a:pt x="2891790" y="162560"/>
                    <a:pt x="2924810" y="125730"/>
                    <a:pt x="2961640" y="115570"/>
                  </a:cubicBezTo>
                  <a:cubicBezTo>
                    <a:pt x="3002280" y="105410"/>
                    <a:pt x="3072130" y="115570"/>
                    <a:pt x="3105150" y="138430"/>
                  </a:cubicBezTo>
                  <a:cubicBezTo>
                    <a:pt x="3133090" y="158750"/>
                    <a:pt x="3152140" y="199390"/>
                    <a:pt x="3154680" y="233680"/>
                  </a:cubicBezTo>
                  <a:cubicBezTo>
                    <a:pt x="3157220" y="271780"/>
                    <a:pt x="3136900" y="317500"/>
                    <a:pt x="3111500" y="359410"/>
                  </a:cubicBezTo>
                  <a:cubicBezTo>
                    <a:pt x="3077210" y="416560"/>
                    <a:pt x="3006090" y="492760"/>
                    <a:pt x="2945130" y="530860"/>
                  </a:cubicBezTo>
                  <a:cubicBezTo>
                    <a:pt x="2893060" y="562610"/>
                    <a:pt x="2823210" y="594360"/>
                    <a:pt x="2780030" y="585470"/>
                  </a:cubicBezTo>
                  <a:cubicBezTo>
                    <a:pt x="2747010" y="577850"/>
                    <a:pt x="2715260" y="544830"/>
                    <a:pt x="2703830" y="515620"/>
                  </a:cubicBezTo>
                  <a:cubicBezTo>
                    <a:pt x="2692400" y="486410"/>
                    <a:pt x="2707640" y="443230"/>
                    <a:pt x="2713990" y="411480"/>
                  </a:cubicBezTo>
                  <a:cubicBezTo>
                    <a:pt x="2720340" y="383540"/>
                    <a:pt x="2726690" y="360680"/>
                    <a:pt x="2740660" y="334010"/>
                  </a:cubicBezTo>
                  <a:cubicBezTo>
                    <a:pt x="2757170" y="303530"/>
                    <a:pt x="2776220" y="260350"/>
                    <a:pt x="2807970" y="240030"/>
                  </a:cubicBezTo>
                  <a:cubicBezTo>
                    <a:pt x="2844800" y="217170"/>
                    <a:pt x="2912110" y="203200"/>
                    <a:pt x="2956560" y="212090"/>
                  </a:cubicBezTo>
                  <a:cubicBezTo>
                    <a:pt x="2999740" y="220980"/>
                    <a:pt x="3051810" y="260350"/>
                    <a:pt x="3073400" y="290830"/>
                  </a:cubicBezTo>
                  <a:cubicBezTo>
                    <a:pt x="3089910" y="313690"/>
                    <a:pt x="3096260" y="342900"/>
                    <a:pt x="3093720" y="368300"/>
                  </a:cubicBezTo>
                  <a:cubicBezTo>
                    <a:pt x="3091180" y="394970"/>
                    <a:pt x="3082290" y="421640"/>
                    <a:pt x="3059430" y="445770"/>
                  </a:cubicBezTo>
                  <a:cubicBezTo>
                    <a:pt x="3023870" y="485140"/>
                    <a:pt x="2932430" y="519430"/>
                    <a:pt x="2866390" y="549910"/>
                  </a:cubicBezTo>
                  <a:cubicBezTo>
                    <a:pt x="2802890" y="579120"/>
                    <a:pt x="2739390" y="604520"/>
                    <a:pt x="2670810" y="624840"/>
                  </a:cubicBezTo>
                  <a:cubicBezTo>
                    <a:pt x="2598420" y="646430"/>
                    <a:pt x="2512060" y="669290"/>
                    <a:pt x="2444750" y="675640"/>
                  </a:cubicBezTo>
                  <a:cubicBezTo>
                    <a:pt x="2391410" y="680720"/>
                    <a:pt x="2340610" y="680720"/>
                    <a:pt x="2298700" y="669290"/>
                  </a:cubicBezTo>
                  <a:cubicBezTo>
                    <a:pt x="2263140" y="659130"/>
                    <a:pt x="2231390" y="641350"/>
                    <a:pt x="2208530" y="619760"/>
                  </a:cubicBezTo>
                  <a:cubicBezTo>
                    <a:pt x="2186940" y="599440"/>
                    <a:pt x="2172970" y="571500"/>
                    <a:pt x="2161540" y="542290"/>
                  </a:cubicBezTo>
                  <a:cubicBezTo>
                    <a:pt x="2150110" y="510540"/>
                    <a:pt x="2143760" y="471170"/>
                    <a:pt x="2142490" y="438150"/>
                  </a:cubicBezTo>
                  <a:cubicBezTo>
                    <a:pt x="2141220" y="407670"/>
                    <a:pt x="2145030" y="378460"/>
                    <a:pt x="2151380" y="349250"/>
                  </a:cubicBezTo>
                  <a:cubicBezTo>
                    <a:pt x="2157730" y="318770"/>
                    <a:pt x="2169160" y="289560"/>
                    <a:pt x="2184400" y="260350"/>
                  </a:cubicBezTo>
                  <a:cubicBezTo>
                    <a:pt x="2200910" y="227330"/>
                    <a:pt x="2223770" y="190500"/>
                    <a:pt x="2250440" y="160020"/>
                  </a:cubicBezTo>
                  <a:cubicBezTo>
                    <a:pt x="2278380" y="128270"/>
                    <a:pt x="2315210" y="97790"/>
                    <a:pt x="2352040" y="74930"/>
                  </a:cubicBezTo>
                  <a:cubicBezTo>
                    <a:pt x="2386330" y="53340"/>
                    <a:pt x="2424430" y="36830"/>
                    <a:pt x="2462530" y="26670"/>
                  </a:cubicBezTo>
                  <a:cubicBezTo>
                    <a:pt x="2499360" y="16510"/>
                    <a:pt x="2538730" y="11430"/>
                    <a:pt x="2576830" y="13970"/>
                  </a:cubicBezTo>
                  <a:cubicBezTo>
                    <a:pt x="2613660" y="16510"/>
                    <a:pt x="2659380" y="21590"/>
                    <a:pt x="2687320" y="44450"/>
                  </a:cubicBezTo>
                  <a:cubicBezTo>
                    <a:pt x="2719070" y="71120"/>
                    <a:pt x="2754630" y="132080"/>
                    <a:pt x="2752090" y="172720"/>
                  </a:cubicBezTo>
                  <a:cubicBezTo>
                    <a:pt x="2749550" y="210820"/>
                    <a:pt x="2716530" y="245110"/>
                    <a:pt x="2680970" y="279400"/>
                  </a:cubicBezTo>
                  <a:cubicBezTo>
                    <a:pt x="2630170" y="330200"/>
                    <a:pt x="2517140" y="397510"/>
                    <a:pt x="2453640" y="424180"/>
                  </a:cubicBezTo>
                  <a:cubicBezTo>
                    <a:pt x="2413000" y="440690"/>
                    <a:pt x="2377440" y="447040"/>
                    <a:pt x="2344420" y="447040"/>
                  </a:cubicBezTo>
                  <a:cubicBezTo>
                    <a:pt x="2316480" y="447040"/>
                    <a:pt x="2291080" y="443230"/>
                    <a:pt x="2268220" y="430530"/>
                  </a:cubicBezTo>
                  <a:cubicBezTo>
                    <a:pt x="2242820" y="416560"/>
                    <a:pt x="2213610" y="389890"/>
                    <a:pt x="2199640" y="361950"/>
                  </a:cubicBezTo>
                  <a:cubicBezTo>
                    <a:pt x="2185670" y="334010"/>
                    <a:pt x="2178050" y="297180"/>
                    <a:pt x="2184400" y="265430"/>
                  </a:cubicBezTo>
                  <a:cubicBezTo>
                    <a:pt x="2192020" y="228600"/>
                    <a:pt x="2221230" y="180340"/>
                    <a:pt x="2252980" y="156210"/>
                  </a:cubicBezTo>
                  <a:cubicBezTo>
                    <a:pt x="2284730" y="132080"/>
                    <a:pt x="2325370" y="124460"/>
                    <a:pt x="2372360" y="119380"/>
                  </a:cubicBezTo>
                  <a:cubicBezTo>
                    <a:pt x="2439670" y="113030"/>
                    <a:pt x="2556510" y="124460"/>
                    <a:pt x="2620010" y="143510"/>
                  </a:cubicBezTo>
                  <a:cubicBezTo>
                    <a:pt x="2663190" y="156210"/>
                    <a:pt x="2697480" y="167640"/>
                    <a:pt x="2722880" y="195580"/>
                  </a:cubicBezTo>
                  <a:cubicBezTo>
                    <a:pt x="2749550" y="224790"/>
                    <a:pt x="2773680" y="280670"/>
                    <a:pt x="2769870" y="317500"/>
                  </a:cubicBezTo>
                  <a:cubicBezTo>
                    <a:pt x="2767330" y="351790"/>
                    <a:pt x="2741930" y="382270"/>
                    <a:pt x="2712720" y="412750"/>
                  </a:cubicBezTo>
                  <a:cubicBezTo>
                    <a:pt x="2674620" y="453390"/>
                    <a:pt x="2586990" y="510540"/>
                    <a:pt x="2545080" y="523240"/>
                  </a:cubicBezTo>
                  <a:cubicBezTo>
                    <a:pt x="2523490" y="529590"/>
                    <a:pt x="2505710" y="528320"/>
                    <a:pt x="2490470" y="524510"/>
                  </a:cubicBezTo>
                  <a:cubicBezTo>
                    <a:pt x="2477770" y="520700"/>
                    <a:pt x="2467610" y="514350"/>
                    <a:pt x="2459990" y="504190"/>
                  </a:cubicBezTo>
                  <a:cubicBezTo>
                    <a:pt x="2449830" y="491490"/>
                    <a:pt x="2440940" y="473710"/>
                    <a:pt x="2440940" y="453390"/>
                  </a:cubicBezTo>
                  <a:cubicBezTo>
                    <a:pt x="2440940" y="424180"/>
                    <a:pt x="2459990" y="377190"/>
                    <a:pt x="2477770" y="345440"/>
                  </a:cubicBezTo>
                  <a:cubicBezTo>
                    <a:pt x="2494280" y="314960"/>
                    <a:pt x="2515870" y="287020"/>
                    <a:pt x="2540000" y="262890"/>
                  </a:cubicBezTo>
                  <a:cubicBezTo>
                    <a:pt x="2565400" y="237490"/>
                    <a:pt x="2597150" y="213360"/>
                    <a:pt x="2630170" y="194310"/>
                  </a:cubicBezTo>
                  <a:cubicBezTo>
                    <a:pt x="2664460" y="173990"/>
                    <a:pt x="2700020" y="149860"/>
                    <a:pt x="2740660" y="146050"/>
                  </a:cubicBezTo>
                  <a:cubicBezTo>
                    <a:pt x="2790190" y="142240"/>
                    <a:pt x="2877820" y="158750"/>
                    <a:pt x="2907030" y="189230"/>
                  </a:cubicBezTo>
                  <a:cubicBezTo>
                    <a:pt x="2929890" y="213360"/>
                    <a:pt x="2937510" y="260350"/>
                    <a:pt x="2929890" y="292100"/>
                  </a:cubicBezTo>
                  <a:cubicBezTo>
                    <a:pt x="2922270" y="323850"/>
                    <a:pt x="2891790" y="350520"/>
                    <a:pt x="2857500" y="378460"/>
                  </a:cubicBezTo>
                  <a:cubicBezTo>
                    <a:pt x="2807970" y="419100"/>
                    <a:pt x="2707640" y="468630"/>
                    <a:pt x="2649220" y="492760"/>
                  </a:cubicBezTo>
                  <a:cubicBezTo>
                    <a:pt x="2608580" y="509270"/>
                    <a:pt x="2576830" y="523240"/>
                    <a:pt x="2542540" y="524510"/>
                  </a:cubicBezTo>
                  <a:cubicBezTo>
                    <a:pt x="2512060" y="525780"/>
                    <a:pt x="2480310" y="518160"/>
                    <a:pt x="2457450" y="504190"/>
                  </a:cubicBezTo>
                  <a:cubicBezTo>
                    <a:pt x="2435860" y="490220"/>
                    <a:pt x="2418080" y="469900"/>
                    <a:pt x="2409190" y="444500"/>
                  </a:cubicBezTo>
                  <a:cubicBezTo>
                    <a:pt x="2399030" y="414020"/>
                    <a:pt x="2405380" y="365760"/>
                    <a:pt x="2411730" y="331470"/>
                  </a:cubicBezTo>
                  <a:cubicBezTo>
                    <a:pt x="2418080" y="299720"/>
                    <a:pt x="2430780" y="270510"/>
                    <a:pt x="2444750" y="242570"/>
                  </a:cubicBezTo>
                  <a:cubicBezTo>
                    <a:pt x="2458720" y="215900"/>
                    <a:pt x="2473960" y="190500"/>
                    <a:pt x="2498090" y="167640"/>
                  </a:cubicBezTo>
                  <a:cubicBezTo>
                    <a:pt x="2529840" y="138430"/>
                    <a:pt x="2589530" y="90170"/>
                    <a:pt x="2628900" y="87630"/>
                  </a:cubicBezTo>
                  <a:cubicBezTo>
                    <a:pt x="2660650" y="85090"/>
                    <a:pt x="2700020" y="106680"/>
                    <a:pt x="2717800" y="128270"/>
                  </a:cubicBezTo>
                  <a:cubicBezTo>
                    <a:pt x="2733040" y="147320"/>
                    <a:pt x="2738120" y="179070"/>
                    <a:pt x="2734310" y="207010"/>
                  </a:cubicBezTo>
                  <a:cubicBezTo>
                    <a:pt x="2729230" y="241300"/>
                    <a:pt x="2698750" y="287020"/>
                    <a:pt x="2672080" y="316230"/>
                  </a:cubicBezTo>
                  <a:cubicBezTo>
                    <a:pt x="2647950" y="342900"/>
                    <a:pt x="2617470" y="359410"/>
                    <a:pt x="2584450" y="378460"/>
                  </a:cubicBezTo>
                  <a:cubicBezTo>
                    <a:pt x="2548890" y="400050"/>
                    <a:pt x="2504440" y="420370"/>
                    <a:pt x="2463800" y="435610"/>
                  </a:cubicBezTo>
                  <a:cubicBezTo>
                    <a:pt x="2425700" y="449580"/>
                    <a:pt x="2387600" y="463550"/>
                    <a:pt x="2350770" y="468630"/>
                  </a:cubicBezTo>
                  <a:cubicBezTo>
                    <a:pt x="2315210" y="473710"/>
                    <a:pt x="2275840" y="478790"/>
                    <a:pt x="2246630" y="468630"/>
                  </a:cubicBezTo>
                  <a:cubicBezTo>
                    <a:pt x="2221230" y="459740"/>
                    <a:pt x="2198370" y="443230"/>
                    <a:pt x="2184400" y="420370"/>
                  </a:cubicBezTo>
                  <a:cubicBezTo>
                    <a:pt x="2166620" y="391160"/>
                    <a:pt x="2156460" y="334010"/>
                    <a:pt x="2161540" y="299720"/>
                  </a:cubicBezTo>
                  <a:cubicBezTo>
                    <a:pt x="2165350" y="273050"/>
                    <a:pt x="2179320" y="252730"/>
                    <a:pt x="2194560" y="231140"/>
                  </a:cubicBezTo>
                  <a:cubicBezTo>
                    <a:pt x="2211070" y="208280"/>
                    <a:pt x="2233930" y="186690"/>
                    <a:pt x="2258060" y="168910"/>
                  </a:cubicBezTo>
                  <a:cubicBezTo>
                    <a:pt x="2283460" y="149860"/>
                    <a:pt x="2315210" y="132080"/>
                    <a:pt x="2345690" y="119380"/>
                  </a:cubicBezTo>
                  <a:cubicBezTo>
                    <a:pt x="2377440" y="105410"/>
                    <a:pt x="2411730" y="93980"/>
                    <a:pt x="2446020" y="88900"/>
                  </a:cubicBezTo>
                  <a:cubicBezTo>
                    <a:pt x="2480310" y="83820"/>
                    <a:pt x="2517140" y="74930"/>
                    <a:pt x="2548890" y="87630"/>
                  </a:cubicBezTo>
                  <a:cubicBezTo>
                    <a:pt x="2586990" y="102870"/>
                    <a:pt x="2641600" y="151130"/>
                    <a:pt x="2654300" y="191770"/>
                  </a:cubicBezTo>
                  <a:cubicBezTo>
                    <a:pt x="2665730" y="231140"/>
                    <a:pt x="2642870" y="290830"/>
                    <a:pt x="2626360" y="327660"/>
                  </a:cubicBezTo>
                  <a:cubicBezTo>
                    <a:pt x="2612390" y="358140"/>
                    <a:pt x="2592070" y="379730"/>
                    <a:pt x="2569210" y="402590"/>
                  </a:cubicBezTo>
                  <a:cubicBezTo>
                    <a:pt x="2545080" y="427990"/>
                    <a:pt x="2518410" y="450850"/>
                    <a:pt x="2486660" y="471170"/>
                  </a:cubicBezTo>
                  <a:cubicBezTo>
                    <a:pt x="2451100" y="494030"/>
                    <a:pt x="2388870" y="509270"/>
                    <a:pt x="2363470" y="532130"/>
                  </a:cubicBezTo>
                  <a:cubicBezTo>
                    <a:pt x="2348230" y="546100"/>
                    <a:pt x="2346960" y="566420"/>
                    <a:pt x="2335530" y="575310"/>
                  </a:cubicBezTo>
                  <a:cubicBezTo>
                    <a:pt x="2326640" y="582930"/>
                    <a:pt x="2315210" y="586740"/>
                    <a:pt x="2303780" y="588010"/>
                  </a:cubicBezTo>
                  <a:cubicBezTo>
                    <a:pt x="2289810" y="589280"/>
                    <a:pt x="2268220" y="585470"/>
                    <a:pt x="2254250" y="576580"/>
                  </a:cubicBezTo>
                  <a:cubicBezTo>
                    <a:pt x="2241550" y="567690"/>
                    <a:pt x="2228850" y="552450"/>
                    <a:pt x="2223770" y="535940"/>
                  </a:cubicBezTo>
                  <a:cubicBezTo>
                    <a:pt x="2218690" y="515620"/>
                    <a:pt x="2222500" y="486410"/>
                    <a:pt x="2231390" y="461010"/>
                  </a:cubicBezTo>
                  <a:cubicBezTo>
                    <a:pt x="2242820" y="430530"/>
                    <a:pt x="2269490" y="394970"/>
                    <a:pt x="2296160" y="368300"/>
                  </a:cubicBezTo>
                  <a:cubicBezTo>
                    <a:pt x="2322830" y="341630"/>
                    <a:pt x="2360930" y="311150"/>
                    <a:pt x="2390140" y="303530"/>
                  </a:cubicBezTo>
                  <a:cubicBezTo>
                    <a:pt x="2411730" y="297180"/>
                    <a:pt x="2437130" y="299720"/>
                    <a:pt x="2452370" y="307340"/>
                  </a:cubicBezTo>
                  <a:cubicBezTo>
                    <a:pt x="2466340" y="314960"/>
                    <a:pt x="2476500" y="330200"/>
                    <a:pt x="2481580" y="344170"/>
                  </a:cubicBezTo>
                  <a:cubicBezTo>
                    <a:pt x="2486660" y="358140"/>
                    <a:pt x="2485390" y="374650"/>
                    <a:pt x="2479040" y="391160"/>
                  </a:cubicBezTo>
                  <a:cubicBezTo>
                    <a:pt x="2470150" y="414020"/>
                    <a:pt x="2449830" y="438150"/>
                    <a:pt x="2415540" y="463550"/>
                  </a:cubicBezTo>
                  <a:cubicBezTo>
                    <a:pt x="2341880" y="516890"/>
                    <a:pt x="2120900" y="594360"/>
                    <a:pt x="2014220" y="635000"/>
                  </a:cubicBezTo>
                  <a:cubicBezTo>
                    <a:pt x="1944370" y="661670"/>
                    <a:pt x="1898650" y="687070"/>
                    <a:pt x="1838960" y="694690"/>
                  </a:cubicBezTo>
                  <a:cubicBezTo>
                    <a:pt x="1779270" y="702310"/>
                    <a:pt x="1691640" y="707390"/>
                    <a:pt x="1657350" y="684530"/>
                  </a:cubicBezTo>
                  <a:cubicBezTo>
                    <a:pt x="1634490" y="669290"/>
                    <a:pt x="1625600" y="640080"/>
                    <a:pt x="1623060" y="615950"/>
                  </a:cubicBezTo>
                  <a:cubicBezTo>
                    <a:pt x="1620520" y="591820"/>
                    <a:pt x="1629410" y="565150"/>
                    <a:pt x="1647190" y="538480"/>
                  </a:cubicBezTo>
                  <a:cubicBezTo>
                    <a:pt x="1676400" y="494030"/>
                    <a:pt x="1758950" y="435610"/>
                    <a:pt x="1818640" y="394970"/>
                  </a:cubicBezTo>
                  <a:cubicBezTo>
                    <a:pt x="1874520" y="355600"/>
                    <a:pt x="1924050" y="326390"/>
                    <a:pt x="1992630" y="295910"/>
                  </a:cubicBezTo>
                  <a:cubicBezTo>
                    <a:pt x="2082800" y="256540"/>
                    <a:pt x="2232660" y="182880"/>
                    <a:pt x="2317750" y="190500"/>
                  </a:cubicBezTo>
                  <a:cubicBezTo>
                    <a:pt x="2376170" y="195580"/>
                    <a:pt x="2451100" y="233680"/>
                    <a:pt x="2458720" y="266700"/>
                  </a:cubicBezTo>
                  <a:cubicBezTo>
                    <a:pt x="2466340" y="298450"/>
                    <a:pt x="2419350" y="350520"/>
                    <a:pt x="2377440" y="382270"/>
                  </a:cubicBezTo>
                  <a:cubicBezTo>
                    <a:pt x="2317750" y="426720"/>
                    <a:pt x="2203450" y="444500"/>
                    <a:pt x="2109470" y="471170"/>
                  </a:cubicBezTo>
                  <a:cubicBezTo>
                    <a:pt x="2007870" y="499110"/>
                    <a:pt x="1869440" y="556260"/>
                    <a:pt x="1786890" y="543560"/>
                  </a:cubicBezTo>
                  <a:cubicBezTo>
                    <a:pt x="1731010" y="535940"/>
                    <a:pt x="1670050" y="501650"/>
                    <a:pt x="1653540" y="468630"/>
                  </a:cubicBezTo>
                  <a:cubicBezTo>
                    <a:pt x="1640840" y="441960"/>
                    <a:pt x="1653540" y="403860"/>
                    <a:pt x="1666240" y="374650"/>
                  </a:cubicBezTo>
                  <a:cubicBezTo>
                    <a:pt x="1680210" y="341630"/>
                    <a:pt x="1713230" y="303530"/>
                    <a:pt x="1741170" y="280670"/>
                  </a:cubicBezTo>
                  <a:cubicBezTo>
                    <a:pt x="1764030" y="260350"/>
                    <a:pt x="1789430" y="243840"/>
                    <a:pt x="1816100" y="238760"/>
                  </a:cubicBezTo>
                  <a:cubicBezTo>
                    <a:pt x="1844040" y="233680"/>
                    <a:pt x="1887220" y="236220"/>
                    <a:pt x="1907540" y="254000"/>
                  </a:cubicBezTo>
                  <a:cubicBezTo>
                    <a:pt x="1929130" y="271780"/>
                    <a:pt x="1946910" y="318770"/>
                    <a:pt x="1941830" y="346710"/>
                  </a:cubicBezTo>
                  <a:cubicBezTo>
                    <a:pt x="1936750" y="375920"/>
                    <a:pt x="1903730" y="402590"/>
                    <a:pt x="1871980" y="427990"/>
                  </a:cubicBezTo>
                  <a:cubicBezTo>
                    <a:pt x="1828800" y="463550"/>
                    <a:pt x="1746250" y="501650"/>
                    <a:pt x="1692910" y="525780"/>
                  </a:cubicBezTo>
                  <a:cubicBezTo>
                    <a:pt x="1652270" y="544830"/>
                    <a:pt x="1621790" y="563880"/>
                    <a:pt x="1582420" y="567690"/>
                  </a:cubicBezTo>
                  <a:cubicBezTo>
                    <a:pt x="1537970" y="571500"/>
                    <a:pt x="1460500" y="567690"/>
                    <a:pt x="1438910" y="538480"/>
                  </a:cubicBezTo>
                  <a:cubicBezTo>
                    <a:pt x="1417320" y="509270"/>
                    <a:pt x="1430020" y="434340"/>
                    <a:pt x="1456690" y="391160"/>
                  </a:cubicBezTo>
                  <a:cubicBezTo>
                    <a:pt x="1492250" y="335280"/>
                    <a:pt x="1604010" y="292100"/>
                    <a:pt x="1671320" y="256540"/>
                  </a:cubicBezTo>
                  <a:cubicBezTo>
                    <a:pt x="1725930" y="227330"/>
                    <a:pt x="1774190" y="209550"/>
                    <a:pt x="1826260" y="189230"/>
                  </a:cubicBezTo>
                  <a:cubicBezTo>
                    <a:pt x="1875790" y="168910"/>
                    <a:pt x="1930400" y="146050"/>
                    <a:pt x="1976120" y="134620"/>
                  </a:cubicBezTo>
                  <a:cubicBezTo>
                    <a:pt x="2014220" y="124460"/>
                    <a:pt x="2048510" y="111760"/>
                    <a:pt x="2082800" y="119380"/>
                  </a:cubicBezTo>
                  <a:cubicBezTo>
                    <a:pt x="2119630" y="127000"/>
                    <a:pt x="2175510" y="153670"/>
                    <a:pt x="2189480" y="184150"/>
                  </a:cubicBezTo>
                  <a:cubicBezTo>
                    <a:pt x="2202180" y="213360"/>
                    <a:pt x="2189480" y="262890"/>
                    <a:pt x="2166620" y="297180"/>
                  </a:cubicBezTo>
                  <a:cubicBezTo>
                    <a:pt x="2136140" y="342900"/>
                    <a:pt x="2044700" y="382270"/>
                    <a:pt x="1995170" y="412750"/>
                  </a:cubicBezTo>
                  <a:cubicBezTo>
                    <a:pt x="1958340" y="434340"/>
                    <a:pt x="1930400" y="453390"/>
                    <a:pt x="1897380" y="464820"/>
                  </a:cubicBezTo>
                  <a:cubicBezTo>
                    <a:pt x="1868170" y="476250"/>
                    <a:pt x="1837690" y="491490"/>
                    <a:pt x="1808480" y="483870"/>
                  </a:cubicBezTo>
                  <a:cubicBezTo>
                    <a:pt x="1772920" y="474980"/>
                    <a:pt x="1718310" y="431800"/>
                    <a:pt x="1703070" y="394970"/>
                  </a:cubicBezTo>
                  <a:cubicBezTo>
                    <a:pt x="1687830" y="359410"/>
                    <a:pt x="1700530" y="304800"/>
                    <a:pt x="1710690" y="267970"/>
                  </a:cubicBezTo>
                  <a:cubicBezTo>
                    <a:pt x="1719580" y="234950"/>
                    <a:pt x="1733550" y="208280"/>
                    <a:pt x="1752600" y="181610"/>
                  </a:cubicBezTo>
                  <a:cubicBezTo>
                    <a:pt x="1772920" y="153670"/>
                    <a:pt x="1798320" y="127000"/>
                    <a:pt x="1827530" y="102870"/>
                  </a:cubicBezTo>
                  <a:cubicBezTo>
                    <a:pt x="1861820" y="73660"/>
                    <a:pt x="1910080" y="39370"/>
                    <a:pt x="1950720" y="22860"/>
                  </a:cubicBezTo>
                  <a:cubicBezTo>
                    <a:pt x="1985010" y="8890"/>
                    <a:pt x="2019300" y="3810"/>
                    <a:pt x="2051050" y="2540"/>
                  </a:cubicBezTo>
                  <a:cubicBezTo>
                    <a:pt x="2078990" y="1270"/>
                    <a:pt x="2105660" y="0"/>
                    <a:pt x="2132330" y="11430"/>
                  </a:cubicBezTo>
                  <a:cubicBezTo>
                    <a:pt x="2167890" y="26670"/>
                    <a:pt x="2226310" y="69850"/>
                    <a:pt x="2237740" y="105410"/>
                  </a:cubicBezTo>
                  <a:cubicBezTo>
                    <a:pt x="2246630" y="134620"/>
                    <a:pt x="2235200" y="170180"/>
                    <a:pt x="2214880" y="201930"/>
                  </a:cubicBezTo>
                  <a:cubicBezTo>
                    <a:pt x="2184400" y="248920"/>
                    <a:pt x="2094230" y="298450"/>
                    <a:pt x="2033270" y="336550"/>
                  </a:cubicBezTo>
                  <a:cubicBezTo>
                    <a:pt x="1976120" y="370840"/>
                    <a:pt x="1915160" y="401320"/>
                    <a:pt x="1860550" y="422910"/>
                  </a:cubicBezTo>
                  <a:cubicBezTo>
                    <a:pt x="1813560" y="441960"/>
                    <a:pt x="1765300" y="459740"/>
                    <a:pt x="1724660" y="463550"/>
                  </a:cubicBezTo>
                  <a:cubicBezTo>
                    <a:pt x="1691640" y="466090"/>
                    <a:pt x="1659890" y="463550"/>
                    <a:pt x="1633220" y="453390"/>
                  </a:cubicBezTo>
                  <a:cubicBezTo>
                    <a:pt x="1609090" y="443230"/>
                    <a:pt x="1581150" y="429260"/>
                    <a:pt x="1569720" y="405130"/>
                  </a:cubicBezTo>
                  <a:cubicBezTo>
                    <a:pt x="1554480" y="373380"/>
                    <a:pt x="1554480" y="309880"/>
                    <a:pt x="1574800" y="270510"/>
                  </a:cubicBezTo>
                  <a:cubicBezTo>
                    <a:pt x="1600200" y="222250"/>
                    <a:pt x="1675130" y="180340"/>
                    <a:pt x="1736090" y="149860"/>
                  </a:cubicBezTo>
                  <a:cubicBezTo>
                    <a:pt x="1800860" y="116840"/>
                    <a:pt x="1897380" y="91440"/>
                    <a:pt x="1957070" y="82550"/>
                  </a:cubicBezTo>
                  <a:cubicBezTo>
                    <a:pt x="1995170" y="76200"/>
                    <a:pt x="2023110" y="71120"/>
                    <a:pt x="2054860" y="82550"/>
                  </a:cubicBezTo>
                  <a:cubicBezTo>
                    <a:pt x="2094230" y="97790"/>
                    <a:pt x="2160270" y="144780"/>
                    <a:pt x="2169160" y="184150"/>
                  </a:cubicBezTo>
                  <a:cubicBezTo>
                    <a:pt x="2178050" y="222250"/>
                    <a:pt x="2148840" y="275590"/>
                    <a:pt x="2115820" y="312420"/>
                  </a:cubicBezTo>
                  <a:cubicBezTo>
                    <a:pt x="2073910" y="360680"/>
                    <a:pt x="1981200" y="397510"/>
                    <a:pt x="1917700" y="427990"/>
                  </a:cubicBezTo>
                  <a:cubicBezTo>
                    <a:pt x="1863090" y="454660"/>
                    <a:pt x="1809750" y="477520"/>
                    <a:pt x="1758950" y="488950"/>
                  </a:cubicBezTo>
                  <a:cubicBezTo>
                    <a:pt x="1714500" y="499110"/>
                    <a:pt x="1671320" y="513080"/>
                    <a:pt x="1631950" y="500380"/>
                  </a:cubicBezTo>
                  <a:cubicBezTo>
                    <a:pt x="1587500" y="486410"/>
                    <a:pt x="1530350" y="436880"/>
                    <a:pt x="1508760" y="400050"/>
                  </a:cubicBezTo>
                  <a:cubicBezTo>
                    <a:pt x="1492250" y="372110"/>
                    <a:pt x="1492250" y="337820"/>
                    <a:pt x="1494790" y="309880"/>
                  </a:cubicBezTo>
                  <a:cubicBezTo>
                    <a:pt x="1497330" y="283210"/>
                    <a:pt x="1506220" y="259080"/>
                    <a:pt x="1518920" y="234950"/>
                  </a:cubicBezTo>
                  <a:cubicBezTo>
                    <a:pt x="1532890" y="208280"/>
                    <a:pt x="1554480" y="180340"/>
                    <a:pt x="1578610" y="160020"/>
                  </a:cubicBezTo>
                  <a:cubicBezTo>
                    <a:pt x="1602740" y="139700"/>
                    <a:pt x="1634490" y="123190"/>
                    <a:pt x="1664970" y="113030"/>
                  </a:cubicBezTo>
                  <a:cubicBezTo>
                    <a:pt x="1694180" y="102870"/>
                    <a:pt x="1722120" y="97790"/>
                    <a:pt x="1756410" y="99060"/>
                  </a:cubicBezTo>
                  <a:cubicBezTo>
                    <a:pt x="1799590" y="101600"/>
                    <a:pt x="1864360" y="115570"/>
                    <a:pt x="1901190" y="137160"/>
                  </a:cubicBezTo>
                  <a:cubicBezTo>
                    <a:pt x="1930400" y="153670"/>
                    <a:pt x="1959610" y="173990"/>
                    <a:pt x="1965960" y="201930"/>
                  </a:cubicBezTo>
                  <a:cubicBezTo>
                    <a:pt x="1973580" y="237490"/>
                    <a:pt x="1950720" y="306070"/>
                    <a:pt x="1916430" y="341630"/>
                  </a:cubicBezTo>
                  <a:cubicBezTo>
                    <a:pt x="1874520" y="384810"/>
                    <a:pt x="1772920" y="406400"/>
                    <a:pt x="1711960" y="422910"/>
                  </a:cubicBezTo>
                  <a:cubicBezTo>
                    <a:pt x="1664970" y="435610"/>
                    <a:pt x="1629410" y="440690"/>
                    <a:pt x="1584960" y="443230"/>
                  </a:cubicBezTo>
                  <a:cubicBezTo>
                    <a:pt x="1537970" y="445770"/>
                    <a:pt x="1479550" y="448310"/>
                    <a:pt x="1440180" y="435610"/>
                  </a:cubicBezTo>
                  <a:cubicBezTo>
                    <a:pt x="1409700" y="425450"/>
                    <a:pt x="1381760" y="411480"/>
                    <a:pt x="1366520" y="386080"/>
                  </a:cubicBezTo>
                  <a:cubicBezTo>
                    <a:pt x="1347470" y="355600"/>
                    <a:pt x="1336040" y="290830"/>
                    <a:pt x="1348740" y="254000"/>
                  </a:cubicBezTo>
                  <a:cubicBezTo>
                    <a:pt x="1361440" y="218440"/>
                    <a:pt x="1407160" y="186690"/>
                    <a:pt x="1438910" y="165100"/>
                  </a:cubicBezTo>
                  <a:cubicBezTo>
                    <a:pt x="1465580" y="147320"/>
                    <a:pt x="1494790" y="137160"/>
                    <a:pt x="1524000" y="128270"/>
                  </a:cubicBezTo>
                  <a:cubicBezTo>
                    <a:pt x="1554480" y="119380"/>
                    <a:pt x="1588770" y="111760"/>
                    <a:pt x="1620520" y="110490"/>
                  </a:cubicBezTo>
                  <a:cubicBezTo>
                    <a:pt x="1652270" y="109220"/>
                    <a:pt x="1686560" y="107950"/>
                    <a:pt x="1714500" y="116840"/>
                  </a:cubicBezTo>
                  <a:cubicBezTo>
                    <a:pt x="1741170" y="124460"/>
                    <a:pt x="1770380" y="135890"/>
                    <a:pt x="1784350" y="157480"/>
                  </a:cubicBezTo>
                  <a:cubicBezTo>
                    <a:pt x="1800860" y="182880"/>
                    <a:pt x="1809750" y="241300"/>
                    <a:pt x="1794510" y="270510"/>
                  </a:cubicBezTo>
                  <a:cubicBezTo>
                    <a:pt x="1778000" y="302260"/>
                    <a:pt x="1732280" y="318770"/>
                    <a:pt x="1684020" y="339090"/>
                  </a:cubicBezTo>
                  <a:cubicBezTo>
                    <a:pt x="1609090" y="372110"/>
                    <a:pt x="1459230" y="408940"/>
                    <a:pt x="1377950" y="421640"/>
                  </a:cubicBezTo>
                  <a:cubicBezTo>
                    <a:pt x="1324610" y="430530"/>
                    <a:pt x="1285240" y="434340"/>
                    <a:pt x="1244600" y="429260"/>
                  </a:cubicBezTo>
                  <a:cubicBezTo>
                    <a:pt x="1209040" y="425450"/>
                    <a:pt x="1173480" y="415290"/>
                    <a:pt x="1146810" y="398780"/>
                  </a:cubicBezTo>
                  <a:cubicBezTo>
                    <a:pt x="1121410" y="383540"/>
                    <a:pt x="1096010" y="360680"/>
                    <a:pt x="1084580" y="336550"/>
                  </a:cubicBezTo>
                  <a:cubicBezTo>
                    <a:pt x="1073150" y="313690"/>
                    <a:pt x="1071880" y="281940"/>
                    <a:pt x="1076960" y="257810"/>
                  </a:cubicBezTo>
                  <a:cubicBezTo>
                    <a:pt x="1082040" y="233680"/>
                    <a:pt x="1099820" y="209550"/>
                    <a:pt x="1117600" y="191770"/>
                  </a:cubicBezTo>
                  <a:cubicBezTo>
                    <a:pt x="1136650" y="173990"/>
                    <a:pt x="1162050" y="160020"/>
                    <a:pt x="1187450" y="151130"/>
                  </a:cubicBezTo>
                  <a:cubicBezTo>
                    <a:pt x="1212850" y="140970"/>
                    <a:pt x="1234440" y="138430"/>
                    <a:pt x="1268730" y="134620"/>
                  </a:cubicBezTo>
                  <a:cubicBezTo>
                    <a:pt x="1324610" y="128270"/>
                    <a:pt x="1433830" y="121920"/>
                    <a:pt x="1492250" y="127000"/>
                  </a:cubicBezTo>
                  <a:cubicBezTo>
                    <a:pt x="1531620" y="130810"/>
                    <a:pt x="1558290" y="138430"/>
                    <a:pt x="1590040" y="148590"/>
                  </a:cubicBezTo>
                  <a:cubicBezTo>
                    <a:pt x="1621790" y="158750"/>
                    <a:pt x="1657350" y="171450"/>
                    <a:pt x="1680210" y="190500"/>
                  </a:cubicBezTo>
                  <a:cubicBezTo>
                    <a:pt x="1701800" y="208280"/>
                    <a:pt x="1722120" y="229870"/>
                    <a:pt x="1727200" y="255270"/>
                  </a:cubicBezTo>
                  <a:cubicBezTo>
                    <a:pt x="1733550" y="285750"/>
                    <a:pt x="1722120" y="335280"/>
                    <a:pt x="1704340" y="361950"/>
                  </a:cubicBezTo>
                  <a:cubicBezTo>
                    <a:pt x="1687830" y="386080"/>
                    <a:pt x="1662430" y="393700"/>
                    <a:pt x="1628140" y="412750"/>
                  </a:cubicBezTo>
                  <a:cubicBezTo>
                    <a:pt x="1562100" y="449580"/>
                    <a:pt x="1412240" y="523240"/>
                    <a:pt x="1328420" y="553720"/>
                  </a:cubicBezTo>
                  <a:cubicBezTo>
                    <a:pt x="1272540" y="574040"/>
                    <a:pt x="1228090" y="588010"/>
                    <a:pt x="1182370" y="591820"/>
                  </a:cubicBezTo>
                  <a:cubicBezTo>
                    <a:pt x="1141730" y="595630"/>
                    <a:pt x="1099820" y="595630"/>
                    <a:pt x="1066800" y="584200"/>
                  </a:cubicBezTo>
                  <a:cubicBezTo>
                    <a:pt x="1036320" y="574040"/>
                    <a:pt x="1005840" y="554990"/>
                    <a:pt x="989330" y="530860"/>
                  </a:cubicBezTo>
                  <a:cubicBezTo>
                    <a:pt x="972820" y="508000"/>
                    <a:pt x="965200" y="472440"/>
                    <a:pt x="967740" y="444500"/>
                  </a:cubicBezTo>
                  <a:cubicBezTo>
                    <a:pt x="970280" y="415290"/>
                    <a:pt x="988060" y="383540"/>
                    <a:pt x="1007110" y="360680"/>
                  </a:cubicBezTo>
                  <a:cubicBezTo>
                    <a:pt x="1026160" y="336550"/>
                    <a:pt x="1049020" y="322580"/>
                    <a:pt x="1082040" y="303530"/>
                  </a:cubicBezTo>
                  <a:cubicBezTo>
                    <a:pt x="1135380" y="273050"/>
                    <a:pt x="1240790" y="233680"/>
                    <a:pt x="1304290" y="214630"/>
                  </a:cubicBezTo>
                  <a:cubicBezTo>
                    <a:pt x="1350010" y="200660"/>
                    <a:pt x="1385570" y="193040"/>
                    <a:pt x="1424940" y="187960"/>
                  </a:cubicBezTo>
                  <a:cubicBezTo>
                    <a:pt x="1460500" y="184150"/>
                    <a:pt x="1494790" y="181610"/>
                    <a:pt x="1527810" y="185420"/>
                  </a:cubicBezTo>
                  <a:cubicBezTo>
                    <a:pt x="1560830" y="189230"/>
                    <a:pt x="1595120" y="193040"/>
                    <a:pt x="1624330" y="209550"/>
                  </a:cubicBezTo>
                  <a:cubicBezTo>
                    <a:pt x="1657350" y="228600"/>
                    <a:pt x="1703070" y="270510"/>
                    <a:pt x="1713230" y="303530"/>
                  </a:cubicBezTo>
                  <a:cubicBezTo>
                    <a:pt x="1720850" y="328930"/>
                    <a:pt x="1715770" y="359410"/>
                    <a:pt x="1700530" y="382270"/>
                  </a:cubicBezTo>
                  <a:cubicBezTo>
                    <a:pt x="1681480" y="411480"/>
                    <a:pt x="1634490" y="430530"/>
                    <a:pt x="1586230" y="454660"/>
                  </a:cubicBezTo>
                  <a:cubicBezTo>
                    <a:pt x="1516380" y="490220"/>
                    <a:pt x="1388110" y="546100"/>
                    <a:pt x="1313180" y="563880"/>
                  </a:cubicBezTo>
                  <a:cubicBezTo>
                    <a:pt x="1263650" y="575310"/>
                    <a:pt x="1224280" y="580390"/>
                    <a:pt x="1187450" y="576580"/>
                  </a:cubicBezTo>
                  <a:cubicBezTo>
                    <a:pt x="1158240" y="572770"/>
                    <a:pt x="1123950" y="570230"/>
                    <a:pt x="1108710" y="548640"/>
                  </a:cubicBezTo>
                  <a:cubicBezTo>
                    <a:pt x="1087120" y="516890"/>
                    <a:pt x="1097280" y="417830"/>
                    <a:pt x="1116330" y="373380"/>
                  </a:cubicBezTo>
                  <a:cubicBezTo>
                    <a:pt x="1131570" y="339090"/>
                    <a:pt x="1156970" y="323850"/>
                    <a:pt x="1189990" y="294640"/>
                  </a:cubicBezTo>
                  <a:cubicBezTo>
                    <a:pt x="1240790" y="248920"/>
                    <a:pt x="1332230" y="175260"/>
                    <a:pt x="1403350" y="139700"/>
                  </a:cubicBezTo>
                  <a:cubicBezTo>
                    <a:pt x="1463040" y="110490"/>
                    <a:pt x="1546860" y="73660"/>
                    <a:pt x="1583690" y="86360"/>
                  </a:cubicBezTo>
                  <a:cubicBezTo>
                    <a:pt x="1607820" y="95250"/>
                    <a:pt x="1626870" y="127000"/>
                    <a:pt x="1626870" y="148590"/>
                  </a:cubicBezTo>
                  <a:cubicBezTo>
                    <a:pt x="1626870" y="173990"/>
                    <a:pt x="1591310" y="209550"/>
                    <a:pt x="1568450" y="229870"/>
                  </a:cubicBezTo>
                  <a:cubicBezTo>
                    <a:pt x="1546860" y="248920"/>
                    <a:pt x="1529080" y="251460"/>
                    <a:pt x="1494790" y="269240"/>
                  </a:cubicBezTo>
                  <a:cubicBezTo>
                    <a:pt x="1422400" y="306070"/>
                    <a:pt x="1250950" y="393700"/>
                    <a:pt x="1151890" y="434340"/>
                  </a:cubicBezTo>
                  <a:cubicBezTo>
                    <a:pt x="1080770" y="463550"/>
                    <a:pt x="1021080" y="487680"/>
                    <a:pt x="962660" y="500380"/>
                  </a:cubicBezTo>
                  <a:cubicBezTo>
                    <a:pt x="915670" y="510540"/>
                    <a:pt x="873760" y="525780"/>
                    <a:pt x="833120" y="515620"/>
                  </a:cubicBezTo>
                  <a:cubicBezTo>
                    <a:pt x="787400" y="504190"/>
                    <a:pt x="711200" y="459740"/>
                    <a:pt x="703580" y="421640"/>
                  </a:cubicBezTo>
                  <a:cubicBezTo>
                    <a:pt x="695960" y="383540"/>
                    <a:pt x="754380" y="317500"/>
                    <a:pt x="787400" y="287020"/>
                  </a:cubicBezTo>
                  <a:cubicBezTo>
                    <a:pt x="812800" y="262890"/>
                    <a:pt x="843280" y="256540"/>
                    <a:pt x="875030" y="242570"/>
                  </a:cubicBezTo>
                  <a:cubicBezTo>
                    <a:pt x="911860" y="227330"/>
                    <a:pt x="948690" y="212090"/>
                    <a:pt x="994410" y="201930"/>
                  </a:cubicBezTo>
                  <a:cubicBezTo>
                    <a:pt x="1054100" y="189230"/>
                    <a:pt x="1146810" y="166370"/>
                    <a:pt x="1205230" y="184150"/>
                  </a:cubicBezTo>
                  <a:cubicBezTo>
                    <a:pt x="1257300" y="199390"/>
                    <a:pt x="1324610" y="247650"/>
                    <a:pt x="1333500" y="287020"/>
                  </a:cubicBezTo>
                  <a:cubicBezTo>
                    <a:pt x="1341120" y="321310"/>
                    <a:pt x="1310640" y="365760"/>
                    <a:pt x="1278890" y="398780"/>
                  </a:cubicBezTo>
                  <a:cubicBezTo>
                    <a:pt x="1235710" y="444500"/>
                    <a:pt x="1141730" y="480060"/>
                    <a:pt x="1070610" y="513080"/>
                  </a:cubicBezTo>
                  <a:cubicBezTo>
                    <a:pt x="1002030" y="544830"/>
                    <a:pt x="922020" y="581660"/>
                    <a:pt x="859790" y="594360"/>
                  </a:cubicBezTo>
                  <a:cubicBezTo>
                    <a:pt x="814070" y="603250"/>
                    <a:pt x="773430" y="607060"/>
                    <a:pt x="737870" y="599440"/>
                  </a:cubicBezTo>
                  <a:cubicBezTo>
                    <a:pt x="707390" y="593090"/>
                    <a:pt x="675640" y="577850"/>
                    <a:pt x="656590" y="557530"/>
                  </a:cubicBezTo>
                  <a:cubicBezTo>
                    <a:pt x="638810" y="538480"/>
                    <a:pt x="627380" y="510540"/>
                    <a:pt x="623570" y="485140"/>
                  </a:cubicBezTo>
                  <a:cubicBezTo>
                    <a:pt x="619760" y="457200"/>
                    <a:pt x="628650" y="424180"/>
                    <a:pt x="638810" y="396240"/>
                  </a:cubicBezTo>
                  <a:cubicBezTo>
                    <a:pt x="648970" y="368300"/>
                    <a:pt x="668020" y="344170"/>
                    <a:pt x="688340" y="320040"/>
                  </a:cubicBezTo>
                  <a:cubicBezTo>
                    <a:pt x="712470" y="292100"/>
                    <a:pt x="744220" y="262890"/>
                    <a:pt x="778510" y="238760"/>
                  </a:cubicBezTo>
                  <a:cubicBezTo>
                    <a:pt x="816610" y="210820"/>
                    <a:pt x="862330" y="184150"/>
                    <a:pt x="909320" y="165100"/>
                  </a:cubicBezTo>
                  <a:cubicBezTo>
                    <a:pt x="957580" y="146050"/>
                    <a:pt x="1017270" y="132080"/>
                    <a:pt x="1065530" y="127000"/>
                  </a:cubicBezTo>
                  <a:cubicBezTo>
                    <a:pt x="1106170" y="123190"/>
                    <a:pt x="1145540" y="125730"/>
                    <a:pt x="1181100" y="133350"/>
                  </a:cubicBezTo>
                  <a:cubicBezTo>
                    <a:pt x="1214120" y="140970"/>
                    <a:pt x="1247140" y="152400"/>
                    <a:pt x="1273810" y="170180"/>
                  </a:cubicBezTo>
                  <a:cubicBezTo>
                    <a:pt x="1299210" y="186690"/>
                    <a:pt x="1328420" y="205740"/>
                    <a:pt x="1341120" y="233680"/>
                  </a:cubicBezTo>
                  <a:cubicBezTo>
                    <a:pt x="1356360" y="266700"/>
                    <a:pt x="1363980" y="328930"/>
                    <a:pt x="1350010" y="364490"/>
                  </a:cubicBezTo>
                  <a:cubicBezTo>
                    <a:pt x="1336040" y="398780"/>
                    <a:pt x="1292860" y="424180"/>
                    <a:pt x="1259840" y="447040"/>
                  </a:cubicBezTo>
                  <a:cubicBezTo>
                    <a:pt x="1225550" y="469900"/>
                    <a:pt x="1186180" y="487680"/>
                    <a:pt x="1148080" y="499110"/>
                  </a:cubicBezTo>
                  <a:cubicBezTo>
                    <a:pt x="1111250" y="509270"/>
                    <a:pt x="1071880" y="514350"/>
                    <a:pt x="1036320" y="513080"/>
                  </a:cubicBezTo>
                  <a:cubicBezTo>
                    <a:pt x="1003300" y="511810"/>
                    <a:pt x="971550" y="505460"/>
                    <a:pt x="943610" y="491490"/>
                  </a:cubicBezTo>
                  <a:cubicBezTo>
                    <a:pt x="915670" y="477520"/>
                    <a:pt x="886460" y="455930"/>
                    <a:pt x="869950" y="430530"/>
                  </a:cubicBezTo>
                  <a:cubicBezTo>
                    <a:pt x="853440" y="405130"/>
                    <a:pt x="844550" y="370840"/>
                    <a:pt x="843280" y="340360"/>
                  </a:cubicBezTo>
                  <a:cubicBezTo>
                    <a:pt x="842010" y="307340"/>
                    <a:pt x="847090" y="269240"/>
                    <a:pt x="866140" y="240030"/>
                  </a:cubicBezTo>
                  <a:cubicBezTo>
                    <a:pt x="889000" y="204470"/>
                    <a:pt x="938530" y="171450"/>
                    <a:pt x="982980" y="152400"/>
                  </a:cubicBezTo>
                  <a:cubicBezTo>
                    <a:pt x="1028700" y="133350"/>
                    <a:pt x="1096010" y="124460"/>
                    <a:pt x="1137920" y="128270"/>
                  </a:cubicBezTo>
                  <a:cubicBezTo>
                    <a:pt x="1167130" y="130810"/>
                    <a:pt x="1192530" y="137160"/>
                    <a:pt x="1211580" y="154940"/>
                  </a:cubicBezTo>
                  <a:cubicBezTo>
                    <a:pt x="1235710" y="176530"/>
                    <a:pt x="1263650" y="226060"/>
                    <a:pt x="1261110" y="261620"/>
                  </a:cubicBezTo>
                  <a:cubicBezTo>
                    <a:pt x="1258570" y="300990"/>
                    <a:pt x="1225550" y="344170"/>
                    <a:pt x="1188720" y="382270"/>
                  </a:cubicBezTo>
                  <a:cubicBezTo>
                    <a:pt x="1136650" y="435610"/>
                    <a:pt x="1028700" y="494030"/>
                    <a:pt x="956310" y="533400"/>
                  </a:cubicBezTo>
                  <a:cubicBezTo>
                    <a:pt x="897890" y="565150"/>
                    <a:pt x="843280" y="588010"/>
                    <a:pt x="789940" y="604520"/>
                  </a:cubicBezTo>
                  <a:cubicBezTo>
                    <a:pt x="742950" y="618490"/>
                    <a:pt x="694690" y="635000"/>
                    <a:pt x="652780" y="631190"/>
                  </a:cubicBezTo>
                  <a:cubicBezTo>
                    <a:pt x="617220" y="627380"/>
                    <a:pt x="579120" y="613410"/>
                    <a:pt x="554990" y="590550"/>
                  </a:cubicBezTo>
                  <a:cubicBezTo>
                    <a:pt x="530860" y="566420"/>
                    <a:pt x="513080" y="520700"/>
                    <a:pt x="510540" y="487680"/>
                  </a:cubicBezTo>
                  <a:cubicBezTo>
                    <a:pt x="508000" y="458470"/>
                    <a:pt x="521970" y="430530"/>
                    <a:pt x="533400" y="401320"/>
                  </a:cubicBezTo>
                  <a:cubicBezTo>
                    <a:pt x="546100" y="368300"/>
                    <a:pt x="563880" y="328930"/>
                    <a:pt x="585470" y="298450"/>
                  </a:cubicBezTo>
                  <a:cubicBezTo>
                    <a:pt x="607060" y="269240"/>
                    <a:pt x="628650" y="241300"/>
                    <a:pt x="661670" y="220980"/>
                  </a:cubicBezTo>
                  <a:cubicBezTo>
                    <a:pt x="703580" y="196850"/>
                    <a:pt x="783590" y="162560"/>
                    <a:pt x="825500" y="175260"/>
                  </a:cubicBezTo>
                  <a:cubicBezTo>
                    <a:pt x="859790" y="185420"/>
                    <a:pt x="894080" y="231140"/>
                    <a:pt x="901700" y="262890"/>
                  </a:cubicBezTo>
                  <a:cubicBezTo>
                    <a:pt x="908050" y="293370"/>
                    <a:pt x="891540" y="336550"/>
                    <a:pt x="872490" y="363220"/>
                  </a:cubicBezTo>
                  <a:cubicBezTo>
                    <a:pt x="853440" y="389890"/>
                    <a:pt x="822960" y="402590"/>
                    <a:pt x="786130" y="425450"/>
                  </a:cubicBezTo>
                  <a:cubicBezTo>
                    <a:pt x="728980" y="462280"/>
                    <a:pt x="622300" y="523240"/>
                    <a:pt x="556260" y="553720"/>
                  </a:cubicBezTo>
                  <a:cubicBezTo>
                    <a:pt x="509270" y="575310"/>
                    <a:pt x="472440" y="593090"/>
                    <a:pt x="430530" y="599440"/>
                  </a:cubicBezTo>
                  <a:cubicBezTo>
                    <a:pt x="392430" y="604520"/>
                    <a:pt x="345440" y="607060"/>
                    <a:pt x="316230" y="591820"/>
                  </a:cubicBezTo>
                  <a:cubicBezTo>
                    <a:pt x="289560" y="577850"/>
                    <a:pt x="264160" y="551180"/>
                    <a:pt x="256540" y="521970"/>
                  </a:cubicBezTo>
                  <a:cubicBezTo>
                    <a:pt x="246380" y="485140"/>
                    <a:pt x="267970" y="420370"/>
                    <a:pt x="284480" y="379730"/>
                  </a:cubicBezTo>
                  <a:cubicBezTo>
                    <a:pt x="298450" y="344170"/>
                    <a:pt x="320040" y="318770"/>
                    <a:pt x="344170" y="289560"/>
                  </a:cubicBezTo>
                  <a:cubicBezTo>
                    <a:pt x="372110" y="256540"/>
                    <a:pt x="406400" y="223520"/>
                    <a:pt x="443230" y="194310"/>
                  </a:cubicBezTo>
                  <a:cubicBezTo>
                    <a:pt x="483870" y="162560"/>
                    <a:pt x="535940" y="124460"/>
                    <a:pt x="580390" y="106680"/>
                  </a:cubicBezTo>
                  <a:cubicBezTo>
                    <a:pt x="615950" y="91440"/>
                    <a:pt x="650240" y="80010"/>
                    <a:pt x="685800" y="85090"/>
                  </a:cubicBezTo>
                  <a:cubicBezTo>
                    <a:pt x="727710" y="90170"/>
                    <a:pt x="789940" y="114300"/>
                    <a:pt x="814070" y="147320"/>
                  </a:cubicBezTo>
                  <a:cubicBezTo>
                    <a:pt x="835660" y="177800"/>
                    <a:pt x="842010" y="229870"/>
                    <a:pt x="831850" y="267970"/>
                  </a:cubicBezTo>
                  <a:cubicBezTo>
                    <a:pt x="820420" y="308610"/>
                    <a:pt x="773430" y="350520"/>
                    <a:pt x="741680" y="381000"/>
                  </a:cubicBezTo>
                  <a:cubicBezTo>
                    <a:pt x="715010" y="406400"/>
                    <a:pt x="687070" y="422910"/>
                    <a:pt x="656590" y="441960"/>
                  </a:cubicBezTo>
                  <a:cubicBezTo>
                    <a:pt x="624840" y="462280"/>
                    <a:pt x="588010" y="490220"/>
                    <a:pt x="553720" y="501650"/>
                  </a:cubicBezTo>
                  <a:cubicBezTo>
                    <a:pt x="523240" y="511810"/>
                    <a:pt x="490220" y="519430"/>
                    <a:pt x="463550" y="514350"/>
                  </a:cubicBezTo>
                  <a:cubicBezTo>
                    <a:pt x="439420" y="509270"/>
                    <a:pt x="412750" y="492760"/>
                    <a:pt x="397510" y="473710"/>
                  </a:cubicBezTo>
                  <a:cubicBezTo>
                    <a:pt x="381000" y="453390"/>
                    <a:pt x="367030" y="422910"/>
                    <a:pt x="368300" y="393700"/>
                  </a:cubicBezTo>
                  <a:cubicBezTo>
                    <a:pt x="369570" y="358140"/>
                    <a:pt x="398780" y="311150"/>
                    <a:pt x="419100" y="276860"/>
                  </a:cubicBezTo>
                  <a:cubicBezTo>
                    <a:pt x="438150" y="246380"/>
                    <a:pt x="458470" y="218440"/>
                    <a:pt x="483870" y="198120"/>
                  </a:cubicBezTo>
                  <a:cubicBezTo>
                    <a:pt x="508000" y="177800"/>
                    <a:pt x="539750" y="160020"/>
                    <a:pt x="568960" y="154940"/>
                  </a:cubicBezTo>
                  <a:cubicBezTo>
                    <a:pt x="596900" y="149860"/>
                    <a:pt x="629920" y="152400"/>
                    <a:pt x="655320" y="162560"/>
                  </a:cubicBezTo>
                  <a:cubicBezTo>
                    <a:pt x="678180" y="171450"/>
                    <a:pt x="699770" y="186690"/>
                    <a:pt x="715010" y="209550"/>
                  </a:cubicBezTo>
                  <a:cubicBezTo>
                    <a:pt x="734060" y="240030"/>
                    <a:pt x="746760" y="293370"/>
                    <a:pt x="746760" y="336550"/>
                  </a:cubicBezTo>
                  <a:cubicBezTo>
                    <a:pt x="746760" y="382270"/>
                    <a:pt x="728980" y="440690"/>
                    <a:pt x="711200" y="478790"/>
                  </a:cubicBezTo>
                  <a:cubicBezTo>
                    <a:pt x="697230" y="508000"/>
                    <a:pt x="666750" y="525780"/>
                    <a:pt x="656590" y="549910"/>
                  </a:cubicBezTo>
                  <a:cubicBezTo>
                    <a:pt x="648970" y="568960"/>
                    <a:pt x="659130" y="591820"/>
                    <a:pt x="648970" y="607060"/>
                  </a:cubicBezTo>
                  <a:cubicBezTo>
                    <a:pt x="637540" y="624840"/>
                    <a:pt x="607060" y="645160"/>
                    <a:pt x="586740" y="648970"/>
                  </a:cubicBezTo>
                  <a:cubicBezTo>
                    <a:pt x="568960" y="651510"/>
                    <a:pt x="546100" y="643890"/>
                    <a:pt x="532130" y="635000"/>
                  </a:cubicBezTo>
                  <a:cubicBezTo>
                    <a:pt x="520700" y="627380"/>
                    <a:pt x="513080" y="621030"/>
                    <a:pt x="506730" y="605790"/>
                  </a:cubicBezTo>
                  <a:cubicBezTo>
                    <a:pt x="494030" y="575310"/>
                    <a:pt x="491490" y="504190"/>
                    <a:pt x="491490" y="449580"/>
                  </a:cubicBezTo>
                  <a:cubicBezTo>
                    <a:pt x="491490" y="387350"/>
                    <a:pt x="488950" y="281940"/>
                    <a:pt x="513080" y="250190"/>
                  </a:cubicBezTo>
                  <a:cubicBezTo>
                    <a:pt x="525780" y="233680"/>
                    <a:pt x="548640" y="231140"/>
                    <a:pt x="565150" y="229870"/>
                  </a:cubicBezTo>
                  <a:cubicBezTo>
                    <a:pt x="579120" y="228600"/>
                    <a:pt x="591820" y="231140"/>
                    <a:pt x="603250" y="238760"/>
                  </a:cubicBezTo>
                  <a:cubicBezTo>
                    <a:pt x="619760" y="250190"/>
                    <a:pt x="641350" y="280670"/>
                    <a:pt x="645160" y="300990"/>
                  </a:cubicBezTo>
                  <a:cubicBezTo>
                    <a:pt x="647700" y="318770"/>
                    <a:pt x="643890" y="335280"/>
                    <a:pt x="631190" y="355600"/>
                  </a:cubicBezTo>
                  <a:cubicBezTo>
                    <a:pt x="604520" y="398780"/>
                    <a:pt x="491490" y="482600"/>
                    <a:pt x="440690" y="515620"/>
                  </a:cubicBezTo>
                  <a:cubicBezTo>
                    <a:pt x="411480" y="534670"/>
                    <a:pt x="394970" y="549910"/>
                    <a:pt x="365760" y="551180"/>
                  </a:cubicBezTo>
                  <a:cubicBezTo>
                    <a:pt x="327660" y="552450"/>
                    <a:pt x="261620" y="532130"/>
                    <a:pt x="233680" y="504190"/>
                  </a:cubicBezTo>
                  <a:cubicBezTo>
                    <a:pt x="209550" y="478790"/>
                    <a:pt x="205740" y="433070"/>
                    <a:pt x="198120" y="400050"/>
                  </a:cubicBezTo>
                  <a:cubicBezTo>
                    <a:pt x="190500" y="370840"/>
                    <a:pt x="185420" y="344170"/>
                    <a:pt x="185420" y="313690"/>
                  </a:cubicBezTo>
                  <a:cubicBezTo>
                    <a:pt x="185420" y="279400"/>
                    <a:pt x="181610" y="224790"/>
                    <a:pt x="204470" y="203200"/>
                  </a:cubicBezTo>
                  <a:cubicBezTo>
                    <a:pt x="231140" y="177800"/>
                    <a:pt x="321310" y="167640"/>
                    <a:pt x="355600" y="185420"/>
                  </a:cubicBezTo>
                  <a:cubicBezTo>
                    <a:pt x="383540" y="199390"/>
                    <a:pt x="394970" y="243840"/>
                    <a:pt x="406400" y="275590"/>
                  </a:cubicBezTo>
                  <a:cubicBezTo>
                    <a:pt x="417830" y="306070"/>
                    <a:pt x="415290" y="342900"/>
                    <a:pt x="424180" y="372110"/>
                  </a:cubicBezTo>
                  <a:cubicBezTo>
                    <a:pt x="433070" y="400050"/>
                    <a:pt x="458470" y="427990"/>
                    <a:pt x="459740" y="448310"/>
                  </a:cubicBezTo>
                  <a:cubicBezTo>
                    <a:pt x="459740" y="462280"/>
                    <a:pt x="454660" y="473710"/>
                    <a:pt x="445770" y="483870"/>
                  </a:cubicBezTo>
                  <a:cubicBezTo>
                    <a:pt x="435610" y="496570"/>
                    <a:pt x="414020" y="510540"/>
                    <a:pt x="397510" y="514350"/>
                  </a:cubicBezTo>
                  <a:cubicBezTo>
                    <a:pt x="384810" y="518160"/>
                    <a:pt x="370840" y="516890"/>
                    <a:pt x="358140" y="513080"/>
                  </a:cubicBezTo>
                  <a:cubicBezTo>
                    <a:pt x="342900" y="508000"/>
                    <a:pt x="322580" y="495300"/>
                    <a:pt x="312420" y="480060"/>
                  </a:cubicBezTo>
                  <a:cubicBezTo>
                    <a:pt x="302260" y="464820"/>
                    <a:pt x="299720" y="449580"/>
                    <a:pt x="300990" y="422910"/>
                  </a:cubicBezTo>
                  <a:cubicBezTo>
                    <a:pt x="302260" y="363220"/>
                    <a:pt x="346710" y="180340"/>
                    <a:pt x="377190" y="129540"/>
                  </a:cubicBezTo>
                  <a:cubicBezTo>
                    <a:pt x="389890" y="107950"/>
                    <a:pt x="402590" y="96520"/>
                    <a:pt x="419100" y="90170"/>
                  </a:cubicBezTo>
                  <a:cubicBezTo>
                    <a:pt x="435610" y="83820"/>
                    <a:pt x="459740" y="82550"/>
                    <a:pt x="476250" y="88900"/>
                  </a:cubicBezTo>
                  <a:cubicBezTo>
                    <a:pt x="492760" y="95250"/>
                    <a:pt x="510540" y="111760"/>
                    <a:pt x="519430" y="125730"/>
                  </a:cubicBezTo>
                  <a:cubicBezTo>
                    <a:pt x="527050" y="137160"/>
                    <a:pt x="528320" y="143510"/>
                    <a:pt x="529590" y="162560"/>
                  </a:cubicBezTo>
                  <a:cubicBezTo>
                    <a:pt x="533400" y="215900"/>
                    <a:pt x="514350" y="429260"/>
                    <a:pt x="483870" y="477520"/>
                  </a:cubicBezTo>
                  <a:cubicBezTo>
                    <a:pt x="471170" y="497840"/>
                    <a:pt x="452120" y="504190"/>
                    <a:pt x="436880" y="508000"/>
                  </a:cubicBezTo>
                  <a:cubicBezTo>
                    <a:pt x="424180" y="511810"/>
                    <a:pt x="411480" y="510540"/>
                    <a:pt x="398780" y="506730"/>
                  </a:cubicBezTo>
                  <a:cubicBezTo>
                    <a:pt x="383540" y="501650"/>
                    <a:pt x="363220" y="486410"/>
                    <a:pt x="353060" y="473710"/>
                  </a:cubicBezTo>
                  <a:cubicBezTo>
                    <a:pt x="345440" y="463550"/>
                    <a:pt x="342900" y="455930"/>
                    <a:pt x="340360" y="438150"/>
                  </a:cubicBezTo>
                  <a:cubicBezTo>
                    <a:pt x="331470" y="388620"/>
                    <a:pt x="332740" y="199390"/>
                    <a:pt x="342900" y="149860"/>
                  </a:cubicBezTo>
                  <a:cubicBezTo>
                    <a:pt x="346710" y="130810"/>
                    <a:pt x="349250" y="123190"/>
                    <a:pt x="358140" y="113030"/>
                  </a:cubicBezTo>
                  <a:cubicBezTo>
                    <a:pt x="369570" y="100330"/>
                    <a:pt x="389890" y="86360"/>
                    <a:pt x="407670" y="82550"/>
                  </a:cubicBezTo>
                  <a:cubicBezTo>
                    <a:pt x="425450" y="78740"/>
                    <a:pt x="449580" y="81280"/>
                    <a:pt x="464820" y="91440"/>
                  </a:cubicBezTo>
                  <a:cubicBezTo>
                    <a:pt x="482600" y="102870"/>
                    <a:pt x="500380" y="128270"/>
                    <a:pt x="505460" y="156210"/>
                  </a:cubicBezTo>
                  <a:cubicBezTo>
                    <a:pt x="513080" y="198120"/>
                    <a:pt x="486410" y="271780"/>
                    <a:pt x="472440" y="325120"/>
                  </a:cubicBezTo>
                  <a:cubicBezTo>
                    <a:pt x="459740" y="374650"/>
                    <a:pt x="453390" y="429260"/>
                    <a:pt x="425450" y="464820"/>
                  </a:cubicBezTo>
                  <a:cubicBezTo>
                    <a:pt x="398780" y="497840"/>
                    <a:pt x="337820" y="543560"/>
                    <a:pt x="308610" y="533400"/>
                  </a:cubicBezTo>
                  <a:cubicBezTo>
                    <a:pt x="275590" y="521970"/>
                    <a:pt x="254000" y="419100"/>
                    <a:pt x="250190" y="370840"/>
                  </a:cubicBezTo>
                  <a:cubicBezTo>
                    <a:pt x="247650" y="332740"/>
                    <a:pt x="256540" y="293370"/>
                    <a:pt x="269240" y="266700"/>
                  </a:cubicBezTo>
                  <a:cubicBezTo>
                    <a:pt x="278130" y="247650"/>
                    <a:pt x="292100" y="231140"/>
                    <a:pt x="306070" y="222250"/>
                  </a:cubicBezTo>
                  <a:cubicBezTo>
                    <a:pt x="317500" y="214630"/>
                    <a:pt x="330200" y="212090"/>
                    <a:pt x="344170" y="212090"/>
                  </a:cubicBezTo>
                  <a:cubicBezTo>
                    <a:pt x="360680" y="212090"/>
                    <a:pt x="386080" y="220980"/>
                    <a:pt x="398780" y="231140"/>
                  </a:cubicBezTo>
                  <a:cubicBezTo>
                    <a:pt x="410210" y="238760"/>
                    <a:pt x="417830" y="250190"/>
                    <a:pt x="421640" y="262890"/>
                  </a:cubicBezTo>
                  <a:cubicBezTo>
                    <a:pt x="426720" y="279400"/>
                    <a:pt x="426720" y="295910"/>
                    <a:pt x="422910" y="321310"/>
                  </a:cubicBezTo>
                  <a:cubicBezTo>
                    <a:pt x="414020" y="375920"/>
                    <a:pt x="359410" y="529590"/>
                    <a:pt x="336550" y="572770"/>
                  </a:cubicBezTo>
                  <a:cubicBezTo>
                    <a:pt x="327660" y="589280"/>
                    <a:pt x="325120" y="596900"/>
                    <a:pt x="313690" y="604520"/>
                  </a:cubicBezTo>
                  <a:cubicBezTo>
                    <a:pt x="297180" y="614680"/>
                    <a:pt x="260350" y="624840"/>
                    <a:pt x="238760" y="619760"/>
                  </a:cubicBezTo>
                  <a:cubicBezTo>
                    <a:pt x="220980" y="615950"/>
                    <a:pt x="204470" y="605790"/>
                    <a:pt x="193040" y="585470"/>
                  </a:cubicBezTo>
                  <a:cubicBezTo>
                    <a:pt x="168910" y="544830"/>
                    <a:pt x="165100" y="417830"/>
                    <a:pt x="162560" y="355600"/>
                  </a:cubicBezTo>
                  <a:cubicBezTo>
                    <a:pt x="160020" y="312420"/>
                    <a:pt x="172720" y="278130"/>
                    <a:pt x="166370" y="246380"/>
                  </a:cubicBezTo>
                  <a:cubicBezTo>
                    <a:pt x="161290" y="219710"/>
                    <a:pt x="134620" y="194310"/>
                    <a:pt x="134620" y="173990"/>
                  </a:cubicBezTo>
                  <a:cubicBezTo>
                    <a:pt x="134620" y="160020"/>
                    <a:pt x="142240" y="147320"/>
                    <a:pt x="152400" y="137160"/>
                  </a:cubicBezTo>
                  <a:cubicBezTo>
                    <a:pt x="163830" y="124460"/>
                    <a:pt x="186690" y="109220"/>
                    <a:pt x="205740" y="106680"/>
                  </a:cubicBezTo>
                  <a:cubicBezTo>
                    <a:pt x="224790" y="104140"/>
                    <a:pt x="248920" y="109220"/>
                    <a:pt x="265430" y="119380"/>
                  </a:cubicBezTo>
                  <a:cubicBezTo>
                    <a:pt x="281940" y="129540"/>
                    <a:pt x="297180" y="144780"/>
                    <a:pt x="302260" y="168910"/>
                  </a:cubicBezTo>
                  <a:cubicBezTo>
                    <a:pt x="312420" y="215900"/>
                    <a:pt x="274320" y="330200"/>
                    <a:pt x="257810" y="392430"/>
                  </a:cubicBezTo>
                  <a:cubicBezTo>
                    <a:pt x="245110" y="436880"/>
                    <a:pt x="227330" y="508000"/>
                    <a:pt x="217170" y="506730"/>
                  </a:cubicBezTo>
                  <a:cubicBezTo>
                    <a:pt x="208280" y="506730"/>
                    <a:pt x="193040" y="411480"/>
                    <a:pt x="196850" y="410210"/>
                  </a:cubicBezTo>
                  <a:cubicBezTo>
                    <a:pt x="199390" y="408940"/>
                    <a:pt x="214630" y="434340"/>
                    <a:pt x="218440" y="447040"/>
                  </a:cubicBezTo>
                  <a:cubicBezTo>
                    <a:pt x="222250" y="459740"/>
                    <a:pt x="223520" y="474980"/>
                    <a:pt x="219710" y="488950"/>
                  </a:cubicBezTo>
                  <a:cubicBezTo>
                    <a:pt x="214630" y="505460"/>
                    <a:pt x="203200" y="529590"/>
                    <a:pt x="187960" y="541020"/>
                  </a:cubicBezTo>
                  <a:cubicBezTo>
                    <a:pt x="172720" y="552450"/>
                    <a:pt x="148590" y="561340"/>
                    <a:pt x="128270" y="560070"/>
                  </a:cubicBezTo>
                  <a:cubicBezTo>
                    <a:pt x="106680" y="557530"/>
                    <a:pt x="78740" y="542290"/>
                    <a:pt x="62230" y="524510"/>
                  </a:cubicBezTo>
                  <a:cubicBezTo>
                    <a:pt x="44450" y="505460"/>
                    <a:pt x="31750" y="473710"/>
                    <a:pt x="24130" y="447040"/>
                  </a:cubicBezTo>
                  <a:cubicBezTo>
                    <a:pt x="16510" y="421640"/>
                    <a:pt x="13970" y="396240"/>
                    <a:pt x="12700" y="370840"/>
                  </a:cubicBezTo>
                  <a:cubicBezTo>
                    <a:pt x="11430" y="345440"/>
                    <a:pt x="6350" y="302260"/>
                    <a:pt x="20320" y="292100"/>
                  </a:cubicBezTo>
                  <a:cubicBezTo>
                    <a:pt x="35560" y="280670"/>
                    <a:pt x="88900" y="326390"/>
                    <a:pt x="109220" y="316230"/>
                  </a:cubicBezTo>
                  <a:cubicBezTo>
                    <a:pt x="128270" y="306070"/>
                    <a:pt x="148590" y="248920"/>
                    <a:pt x="139700" y="232410"/>
                  </a:cubicBezTo>
                  <a:cubicBezTo>
                    <a:pt x="130810" y="217170"/>
                    <a:pt x="60960" y="232410"/>
                    <a:pt x="57150" y="219710"/>
                  </a:cubicBezTo>
                  <a:cubicBezTo>
                    <a:pt x="53340" y="207010"/>
                    <a:pt x="93980" y="168910"/>
                    <a:pt x="119380" y="156210"/>
                  </a:cubicBezTo>
                  <a:cubicBezTo>
                    <a:pt x="147320" y="142240"/>
                    <a:pt x="194310" y="132080"/>
                    <a:pt x="219710" y="144780"/>
                  </a:cubicBezTo>
                  <a:cubicBezTo>
                    <a:pt x="245110" y="157480"/>
                    <a:pt x="266700" y="198120"/>
                    <a:pt x="271780" y="231140"/>
                  </a:cubicBezTo>
                  <a:cubicBezTo>
                    <a:pt x="278130" y="271780"/>
                    <a:pt x="261620" y="345440"/>
                    <a:pt x="241300" y="373380"/>
                  </a:cubicBezTo>
                  <a:cubicBezTo>
                    <a:pt x="228600" y="389890"/>
                    <a:pt x="210820" y="398780"/>
                    <a:pt x="193040" y="401320"/>
                  </a:cubicBezTo>
                  <a:cubicBezTo>
                    <a:pt x="175260" y="403860"/>
                    <a:pt x="152400" y="400050"/>
                    <a:pt x="137160" y="389890"/>
                  </a:cubicBezTo>
                  <a:cubicBezTo>
                    <a:pt x="121920" y="379730"/>
                    <a:pt x="111760" y="367030"/>
                    <a:pt x="104140" y="344170"/>
                  </a:cubicBezTo>
                  <a:cubicBezTo>
                    <a:pt x="87630" y="298450"/>
                    <a:pt x="82550" y="154940"/>
                    <a:pt x="93980" y="115570"/>
                  </a:cubicBezTo>
                  <a:cubicBezTo>
                    <a:pt x="99060" y="99060"/>
                    <a:pt x="105410" y="92710"/>
                    <a:pt x="115570" y="85090"/>
                  </a:cubicBezTo>
                  <a:cubicBezTo>
                    <a:pt x="128270" y="74930"/>
                    <a:pt x="149860" y="66040"/>
                    <a:pt x="167640" y="66040"/>
                  </a:cubicBezTo>
                  <a:cubicBezTo>
                    <a:pt x="184150" y="66040"/>
                    <a:pt x="205740" y="74930"/>
                    <a:pt x="218440" y="86360"/>
                  </a:cubicBezTo>
                  <a:cubicBezTo>
                    <a:pt x="231140" y="97790"/>
                    <a:pt x="243840" y="135890"/>
                    <a:pt x="243840" y="135890"/>
                  </a:cubicBezTo>
                </a:path>
              </a:pathLst>
            </a:custGeom>
            <a:solidFill>
              <a:srgbClr val="FFFFFF"/>
            </a:solidFill>
            <a:ln cap="sq">
              <a:noFill/>
              <a:prstDash val="solid"/>
              <a:miter/>
            </a:ln>
          </p:spPr>
        </p:sp>
      </p:grpSp>
      <p:grpSp>
        <p:nvGrpSpPr>
          <p:cNvPr id="25" name="Group 25"/>
          <p:cNvGrpSpPr/>
          <p:nvPr/>
        </p:nvGrpSpPr>
        <p:grpSpPr>
          <a:xfrm>
            <a:off x="15936277" y="3195638"/>
            <a:ext cx="206692" cy="194310"/>
            <a:chOff x="0" y="0"/>
            <a:chExt cx="275590" cy="259080"/>
          </a:xfrm>
        </p:grpSpPr>
        <p:sp>
          <p:nvSpPr>
            <p:cNvPr id="26" name="Freeform 26"/>
            <p:cNvSpPr/>
            <p:nvPr/>
          </p:nvSpPr>
          <p:spPr>
            <a:xfrm>
              <a:off x="48260" y="49530"/>
              <a:ext cx="177800" cy="161290"/>
            </a:xfrm>
            <a:custGeom>
              <a:avLst/>
              <a:gdLst/>
              <a:ahLst/>
              <a:cxnLst/>
              <a:rect l="l" t="t" r="r" b="b"/>
              <a:pathLst>
                <a:path w="177800" h="161290">
                  <a:moveTo>
                    <a:pt x="73660" y="158750"/>
                  </a:moveTo>
                  <a:cubicBezTo>
                    <a:pt x="17780" y="128270"/>
                    <a:pt x="5080" y="113030"/>
                    <a:pt x="2540" y="96520"/>
                  </a:cubicBezTo>
                  <a:cubicBezTo>
                    <a:pt x="0" y="76200"/>
                    <a:pt x="7620" y="41910"/>
                    <a:pt x="21590" y="26670"/>
                  </a:cubicBezTo>
                  <a:cubicBezTo>
                    <a:pt x="35560" y="11430"/>
                    <a:pt x="68580" y="1270"/>
                    <a:pt x="88900" y="2540"/>
                  </a:cubicBezTo>
                  <a:cubicBezTo>
                    <a:pt x="105410" y="3810"/>
                    <a:pt x="121920" y="12700"/>
                    <a:pt x="133350" y="24130"/>
                  </a:cubicBezTo>
                  <a:cubicBezTo>
                    <a:pt x="144780" y="35560"/>
                    <a:pt x="153670" y="53340"/>
                    <a:pt x="154940" y="68580"/>
                  </a:cubicBezTo>
                  <a:cubicBezTo>
                    <a:pt x="156210" y="83820"/>
                    <a:pt x="152400" y="102870"/>
                    <a:pt x="144780" y="116840"/>
                  </a:cubicBezTo>
                  <a:cubicBezTo>
                    <a:pt x="137160" y="130810"/>
                    <a:pt x="123190" y="144780"/>
                    <a:pt x="107950" y="149860"/>
                  </a:cubicBezTo>
                  <a:cubicBezTo>
                    <a:pt x="88900" y="156210"/>
                    <a:pt x="53340" y="153670"/>
                    <a:pt x="35560" y="143510"/>
                  </a:cubicBezTo>
                  <a:cubicBezTo>
                    <a:pt x="21590" y="135890"/>
                    <a:pt x="10160" y="119380"/>
                    <a:pt x="5080" y="104140"/>
                  </a:cubicBezTo>
                  <a:cubicBezTo>
                    <a:pt x="0" y="88900"/>
                    <a:pt x="0" y="69850"/>
                    <a:pt x="5080" y="54610"/>
                  </a:cubicBezTo>
                  <a:cubicBezTo>
                    <a:pt x="10160" y="39370"/>
                    <a:pt x="20320" y="24130"/>
                    <a:pt x="33020" y="15240"/>
                  </a:cubicBezTo>
                  <a:cubicBezTo>
                    <a:pt x="45720" y="6350"/>
                    <a:pt x="63500" y="0"/>
                    <a:pt x="81280" y="1270"/>
                  </a:cubicBezTo>
                  <a:cubicBezTo>
                    <a:pt x="104140" y="2540"/>
                    <a:pt x="142240" y="19050"/>
                    <a:pt x="157480" y="35560"/>
                  </a:cubicBezTo>
                  <a:cubicBezTo>
                    <a:pt x="170180" y="49530"/>
                    <a:pt x="177800" y="68580"/>
                    <a:pt x="176530" y="86360"/>
                  </a:cubicBezTo>
                  <a:cubicBezTo>
                    <a:pt x="175260" y="106680"/>
                    <a:pt x="161290" y="138430"/>
                    <a:pt x="143510" y="149860"/>
                  </a:cubicBezTo>
                  <a:cubicBezTo>
                    <a:pt x="127000" y="161290"/>
                    <a:pt x="73660" y="158750"/>
                    <a:pt x="73660" y="158750"/>
                  </a:cubicBezTo>
                </a:path>
              </a:pathLst>
            </a:custGeom>
            <a:solidFill>
              <a:srgbClr val="FFFFFF"/>
            </a:solidFill>
            <a:ln cap="sq">
              <a:noFill/>
              <a:prstDash val="solid"/>
              <a:miter/>
            </a:ln>
          </p:spPr>
        </p:sp>
      </p:grpSp>
      <p:grpSp>
        <p:nvGrpSpPr>
          <p:cNvPr id="27" name="Group 27"/>
          <p:cNvGrpSpPr/>
          <p:nvPr/>
        </p:nvGrpSpPr>
        <p:grpSpPr>
          <a:xfrm>
            <a:off x="16007715" y="3152775"/>
            <a:ext cx="184785" cy="184785"/>
            <a:chOff x="0" y="0"/>
            <a:chExt cx="246380" cy="246380"/>
          </a:xfrm>
        </p:grpSpPr>
        <p:sp>
          <p:nvSpPr>
            <p:cNvPr id="28" name="Freeform 28"/>
            <p:cNvSpPr/>
            <p:nvPr/>
          </p:nvSpPr>
          <p:spPr>
            <a:xfrm>
              <a:off x="45720" y="49530"/>
              <a:ext cx="147320" cy="154940"/>
            </a:xfrm>
            <a:custGeom>
              <a:avLst/>
              <a:gdLst/>
              <a:ahLst/>
              <a:cxnLst/>
              <a:rect l="l" t="t" r="r" b="b"/>
              <a:pathLst>
                <a:path w="147320" h="154940">
                  <a:moveTo>
                    <a:pt x="147320" y="53340"/>
                  </a:moveTo>
                  <a:cubicBezTo>
                    <a:pt x="144780" y="107950"/>
                    <a:pt x="124460" y="137160"/>
                    <a:pt x="105410" y="146050"/>
                  </a:cubicBezTo>
                  <a:cubicBezTo>
                    <a:pt x="86360" y="154940"/>
                    <a:pt x="52070" y="149860"/>
                    <a:pt x="35560" y="142240"/>
                  </a:cubicBezTo>
                  <a:cubicBezTo>
                    <a:pt x="22860" y="137160"/>
                    <a:pt x="13970" y="128270"/>
                    <a:pt x="8890" y="115570"/>
                  </a:cubicBezTo>
                  <a:cubicBezTo>
                    <a:pt x="127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FFFFF"/>
            </a:solidFill>
            <a:ln cap="sq">
              <a:noFill/>
              <a:prstDash val="solid"/>
              <a:miter/>
            </a:ln>
          </p:spPr>
        </p:sp>
      </p:grpSp>
      <p:grpSp>
        <p:nvGrpSpPr>
          <p:cNvPr id="29" name="Group 29"/>
          <p:cNvGrpSpPr/>
          <p:nvPr/>
        </p:nvGrpSpPr>
        <p:grpSpPr>
          <a:xfrm>
            <a:off x="16048673" y="3133725"/>
            <a:ext cx="189548" cy="190500"/>
            <a:chOff x="0" y="0"/>
            <a:chExt cx="252730" cy="254000"/>
          </a:xfrm>
        </p:grpSpPr>
        <p:sp>
          <p:nvSpPr>
            <p:cNvPr id="30" name="Freeform 30"/>
            <p:cNvSpPr/>
            <p:nvPr/>
          </p:nvSpPr>
          <p:spPr>
            <a:xfrm>
              <a:off x="45720" y="50800"/>
              <a:ext cx="158750" cy="154940"/>
            </a:xfrm>
            <a:custGeom>
              <a:avLst/>
              <a:gdLst/>
              <a:ahLst/>
              <a:cxnLst/>
              <a:rect l="l" t="t" r="r" b="b"/>
              <a:pathLst>
                <a:path w="158750" h="154940">
                  <a:moveTo>
                    <a:pt x="80010" y="0"/>
                  </a:moveTo>
                  <a:cubicBezTo>
                    <a:pt x="142240" y="30480"/>
                    <a:pt x="157480" y="60960"/>
                    <a:pt x="156210" y="81280"/>
                  </a:cubicBezTo>
                  <a:cubicBezTo>
                    <a:pt x="154940" y="102870"/>
                    <a:pt x="135890" y="130810"/>
                    <a:pt x="119380" y="142240"/>
                  </a:cubicBezTo>
                  <a:cubicBezTo>
                    <a:pt x="106680" y="151130"/>
                    <a:pt x="88900" y="154940"/>
                    <a:pt x="72390" y="152400"/>
                  </a:cubicBezTo>
                  <a:cubicBezTo>
                    <a:pt x="53340" y="148590"/>
                    <a:pt x="22860" y="129540"/>
                    <a:pt x="12700" y="113030"/>
                  </a:cubicBezTo>
                  <a:cubicBezTo>
                    <a:pt x="3810" y="99060"/>
                    <a:pt x="2540" y="80010"/>
                    <a:pt x="5080" y="64770"/>
                  </a:cubicBezTo>
                  <a:cubicBezTo>
                    <a:pt x="7620" y="49530"/>
                    <a:pt x="16510" y="31750"/>
                    <a:pt x="27940" y="21590"/>
                  </a:cubicBezTo>
                  <a:cubicBezTo>
                    <a:pt x="39370" y="11430"/>
                    <a:pt x="57150" y="2540"/>
                    <a:pt x="72390" y="1270"/>
                  </a:cubicBezTo>
                  <a:cubicBezTo>
                    <a:pt x="87630" y="0"/>
                    <a:pt x="106680" y="2540"/>
                    <a:pt x="119380" y="11430"/>
                  </a:cubicBezTo>
                  <a:cubicBezTo>
                    <a:pt x="135890" y="22860"/>
                    <a:pt x="153670" y="53340"/>
                    <a:pt x="156210" y="72390"/>
                  </a:cubicBezTo>
                  <a:cubicBezTo>
                    <a:pt x="158750" y="88900"/>
                    <a:pt x="152400" y="106680"/>
                    <a:pt x="143510" y="119380"/>
                  </a:cubicBezTo>
                  <a:cubicBezTo>
                    <a:pt x="134620" y="132080"/>
                    <a:pt x="119380" y="143510"/>
                    <a:pt x="105410" y="148590"/>
                  </a:cubicBezTo>
                  <a:cubicBezTo>
                    <a:pt x="92710" y="153670"/>
                    <a:pt x="74930" y="153670"/>
                    <a:pt x="62230" y="151130"/>
                  </a:cubicBezTo>
                  <a:cubicBezTo>
                    <a:pt x="50800" y="148590"/>
                    <a:pt x="38100" y="143510"/>
                    <a:pt x="29210" y="135890"/>
                  </a:cubicBezTo>
                  <a:cubicBezTo>
                    <a:pt x="20320" y="128270"/>
                    <a:pt x="11430" y="118110"/>
                    <a:pt x="7620" y="106680"/>
                  </a:cubicBezTo>
                  <a:cubicBezTo>
                    <a:pt x="2540" y="91440"/>
                    <a:pt x="0" y="68580"/>
                    <a:pt x="5080" y="52070"/>
                  </a:cubicBezTo>
                  <a:cubicBezTo>
                    <a:pt x="10160" y="35560"/>
                    <a:pt x="26670" y="19050"/>
                    <a:pt x="39370" y="10160"/>
                  </a:cubicBezTo>
                  <a:cubicBezTo>
                    <a:pt x="49530" y="2540"/>
                    <a:pt x="74930" y="0"/>
                    <a:pt x="74930" y="0"/>
                  </a:cubicBezTo>
                </a:path>
              </a:pathLst>
            </a:custGeom>
            <a:solidFill>
              <a:srgbClr val="FFFFFF"/>
            </a:solidFill>
            <a:ln cap="sq">
              <a:noFill/>
              <a:prstDash val="solid"/>
              <a:miter/>
            </a:ln>
          </p:spPr>
        </p:sp>
      </p:grpSp>
      <p:grpSp>
        <p:nvGrpSpPr>
          <p:cNvPr id="31" name="Group 31"/>
          <p:cNvGrpSpPr/>
          <p:nvPr/>
        </p:nvGrpSpPr>
        <p:grpSpPr>
          <a:xfrm>
            <a:off x="16005810" y="3216592"/>
            <a:ext cx="191452" cy="193358"/>
            <a:chOff x="0" y="0"/>
            <a:chExt cx="255270" cy="257810"/>
          </a:xfrm>
        </p:grpSpPr>
        <p:sp>
          <p:nvSpPr>
            <p:cNvPr id="32" name="Freeform 32"/>
            <p:cNvSpPr/>
            <p:nvPr/>
          </p:nvSpPr>
          <p:spPr>
            <a:xfrm>
              <a:off x="49530" y="49530"/>
              <a:ext cx="156210" cy="158750"/>
            </a:xfrm>
            <a:custGeom>
              <a:avLst/>
              <a:gdLst/>
              <a:ahLst/>
              <a:cxnLst/>
              <a:rect l="l" t="t" r="r" b="b"/>
              <a:pathLst>
                <a:path w="156210" h="158750">
                  <a:moveTo>
                    <a:pt x="154940" y="81280"/>
                  </a:moveTo>
                  <a:cubicBezTo>
                    <a:pt x="124460" y="142240"/>
                    <a:pt x="95250" y="158750"/>
                    <a:pt x="73660" y="157480"/>
                  </a:cubicBezTo>
                  <a:cubicBezTo>
                    <a:pt x="53340" y="156210"/>
                    <a:pt x="24130" y="138430"/>
                    <a:pt x="12700" y="120650"/>
                  </a:cubicBezTo>
                  <a:cubicBezTo>
                    <a:pt x="1270" y="102870"/>
                    <a:pt x="0" y="67310"/>
                    <a:pt x="8890" y="48260"/>
                  </a:cubicBezTo>
                  <a:cubicBezTo>
                    <a:pt x="17780" y="29210"/>
                    <a:pt x="45720" y="8890"/>
                    <a:pt x="66040" y="5080"/>
                  </a:cubicBezTo>
                  <a:cubicBezTo>
                    <a:pt x="86360" y="1270"/>
                    <a:pt x="119380" y="12700"/>
                    <a:pt x="133350" y="27940"/>
                  </a:cubicBezTo>
                  <a:cubicBezTo>
                    <a:pt x="147320" y="43180"/>
                    <a:pt x="156210" y="76200"/>
                    <a:pt x="152400" y="96520"/>
                  </a:cubicBezTo>
                  <a:cubicBezTo>
                    <a:pt x="148590" y="116840"/>
                    <a:pt x="125730" y="143510"/>
                    <a:pt x="106680" y="151130"/>
                  </a:cubicBezTo>
                  <a:cubicBezTo>
                    <a:pt x="87630" y="158750"/>
                    <a:pt x="53340" y="154940"/>
                    <a:pt x="35560" y="143510"/>
                  </a:cubicBezTo>
                  <a:cubicBezTo>
                    <a:pt x="17780" y="132080"/>
                    <a:pt x="2540" y="101600"/>
                    <a:pt x="1270" y="81280"/>
                  </a:cubicBezTo>
                  <a:cubicBezTo>
                    <a:pt x="0" y="63500"/>
                    <a:pt x="6350" y="41910"/>
                    <a:pt x="19050" y="29210"/>
                  </a:cubicBezTo>
                  <a:cubicBezTo>
                    <a:pt x="33020" y="13970"/>
                    <a:pt x="64770" y="0"/>
                    <a:pt x="85090" y="1270"/>
                  </a:cubicBezTo>
                  <a:cubicBezTo>
                    <a:pt x="102870" y="1270"/>
                    <a:pt x="121920" y="12700"/>
                    <a:pt x="133350" y="25400"/>
                  </a:cubicBezTo>
                  <a:cubicBezTo>
                    <a:pt x="144780" y="38100"/>
                    <a:pt x="154940" y="74930"/>
                    <a:pt x="154940" y="74930"/>
                  </a:cubicBezTo>
                </a:path>
              </a:pathLst>
            </a:custGeom>
            <a:solidFill>
              <a:srgbClr val="FFFFFF"/>
            </a:solidFill>
            <a:ln cap="sq">
              <a:noFill/>
              <a:prstDash val="solid"/>
              <a:miter/>
            </a:ln>
          </p:spPr>
        </p:sp>
      </p:grpSp>
      <p:grpSp>
        <p:nvGrpSpPr>
          <p:cNvPr id="33" name="Group 33"/>
          <p:cNvGrpSpPr/>
          <p:nvPr/>
        </p:nvGrpSpPr>
        <p:grpSpPr>
          <a:xfrm>
            <a:off x="15981998" y="3246120"/>
            <a:ext cx="214312" cy="204788"/>
            <a:chOff x="0" y="0"/>
            <a:chExt cx="285750" cy="273050"/>
          </a:xfrm>
        </p:grpSpPr>
        <p:sp>
          <p:nvSpPr>
            <p:cNvPr id="34" name="Freeform 34"/>
            <p:cNvSpPr/>
            <p:nvPr/>
          </p:nvSpPr>
          <p:spPr>
            <a:xfrm>
              <a:off x="45720" y="49530"/>
              <a:ext cx="193040" cy="180340"/>
            </a:xfrm>
            <a:custGeom>
              <a:avLst/>
              <a:gdLst/>
              <a:ahLst/>
              <a:cxnLst/>
              <a:rect l="l" t="t" r="r" b="b"/>
              <a:pathLst>
                <a:path w="193040" h="180340">
                  <a:moveTo>
                    <a:pt x="38100" y="36830"/>
                  </a:moveTo>
                  <a:cubicBezTo>
                    <a:pt x="135890" y="1270"/>
                    <a:pt x="152400" y="10160"/>
                    <a:pt x="163830" y="20320"/>
                  </a:cubicBezTo>
                  <a:cubicBezTo>
                    <a:pt x="175260" y="30480"/>
                    <a:pt x="186690" y="48260"/>
                    <a:pt x="189230" y="63500"/>
                  </a:cubicBezTo>
                  <a:cubicBezTo>
                    <a:pt x="191770" y="78740"/>
                    <a:pt x="189230" y="97790"/>
                    <a:pt x="182880" y="111760"/>
                  </a:cubicBezTo>
                  <a:cubicBezTo>
                    <a:pt x="176530" y="125730"/>
                    <a:pt x="163830" y="140970"/>
                    <a:pt x="148590" y="147320"/>
                  </a:cubicBezTo>
                  <a:cubicBezTo>
                    <a:pt x="129540" y="154940"/>
                    <a:pt x="93980" y="154940"/>
                    <a:pt x="76200" y="147320"/>
                  </a:cubicBezTo>
                  <a:cubicBezTo>
                    <a:pt x="60960" y="140970"/>
                    <a:pt x="49530" y="124460"/>
                    <a:pt x="43180" y="110490"/>
                  </a:cubicBezTo>
                  <a:cubicBezTo>
                    <a:pt x="36830" y="96520"/>
                    <a:pt x="33020" y="77470"/>
                    <a:pt x="38100" y="62230"/>
                  </a:cubicBezTo>
                  <a:cubicBezTo>
                    <a:pt x="44450" y="43180"/>
                    <a:pt x="64770" y="15240"/>
                    <a:pt x="85090" y="7620"/>
                  </a:cubicBezTo>
                  <a:cubicBezTo>
                    <a:pt x="105410" y="0"/>
                    <a:pt x="139700" y="5080"/>
                    <a:pt x="157480" y="15240"/>
                  </a:cubicBezTo>
                  <a:cubicBezTo>
                    <a:pt x="171450" y="22860"/>
                    <a:pt x="181610" y="39370"/>
                    <a:pt x="186690" y="54610"/>
                  </a:cubicBezTo>
                  <a:cubicBezTo>
                    <a:pt x="191770" y="69850"/>
                    <a:pt x="193040" y="87630"/>
                    <a:pt x="186690" y="104140"/>
                  </a:cubicBezTo>
                  <a:cubicBezTo>
                    <a:pt x="177800" y="125730"/>
                    <a:pt x="147320" y="153670"/>
                    <a:pt x="123190" y="165100"/>
                  </a:cubicBezTo>
                  <a:cubicBezTo>
                    <a:pt x="101600" y="175260"/>
                    <a:pt x="71120" y="180340"/>
                    <a:pt x="52070" y="172720"/>
                  </a:cubicBezTo>
                  <a:cubicBezTo>
                    <a:pt x="31750" y="165100"/>
                    <a:pt x="10160" y="137160"/>
                    <a:pt x="5080" y="118110"/>
                  </a:cubicBezTo>
                  <a:cubicBezTo>
                    <a:pt x="0" y="101600"/>
                    <a:pt x="6350" y="78740"/>
                    <a:pt x="12700" y="64770"/>
                  </a:cubicBezTo>
                  <a:cubicBezTo>
                    <a:pt x="17780" y="53340"/>
                    <a:pt x="38100" y="36830"/>
                    <a:pt x="38100" y="36830"/>
                  </a:cubicBezTo>
                </a:path>
              </a:pathLst>
            </a:custGeom>
            <a:solidFill>
              <a:srgbClr val="FFFFFF"/>
            </a:solidFill>
            <a:ln cap="sq">
              <a:noFill/>
              <a:prstDash val="solid"/>
              <a:miter/>
            </a:ln>
          </p:spPr>
        </p:sp>
      </p:grpSp>
      <p:grpSp>
        <p:nvGrpSpPr>
          <p:cNvPr id="35" name="Group 35"/>
          <p:cNvGrpSpPr/>
          <p:nvPr/>
        </p:nvGrpSpPr>
        <p:grpSpPr>
          <a:xfrm>
            <a:off x="16050577" y="3210878"/>
            <a:ext cx="184785" cy="189548"/>
            <a:chOff x="0" y="0"/>
            <a:chExt cx="246380" cy="252730"/>
          </a:xfrm>
        </p:grpSpPr>
        <p:sp>
          <p:nvSpPr>
            <p:cNvPr id="36" name="Freeform 36"/>
            <p:cNvSpPr/>
            <p:nvPr/>
          </p:nvSpPr>
          <p:spPr>
            <a:xfrm>
              <a:off x="44450" y="49530"/>
              <a:ext cx="148590" cy="154940"/>
            </a:xfrm>
            <a:custGeom>
              <a:avLst/>
              <a:gdLst/>
              <a:ahLst/>
              <a:cxnLst/>
              <a:rect l="l" t="t" r="r" b="b"/>
              <a:pathLst>
                <a:path w="148590" h="154940">
                  <a:moveTo>
                    <a:pt x="148590" y="53340"/>
                  </a:moveTo>
                  <a:cubicBezTo>
                    <a:pt x="146050" y="107950"/>
                    <a:pt x="123190" y="137160"/>
                    <a:pt x="107950" y="146050"/>
                  </a:cubicBezTo>
                  <a:cubicBezTo>
                    <a:pt x="96520" y="152400"/>
                    <a:pt x="85090" y="154940"/>
                    <a:pt x="72390" y="152400"/>
                  </a:cubicBezTo>
                  <a:cubicBezTo>
                    <a:pt x="54610" y="148590"/>
                    <a:pt x="22860" y="133350"/>
                    <a:pt x="11430" y="115570"/>
                  </a:cubicBezTo>
                  <a:cubicBezTo>
                    <a:pt x="0" y="97790"/>
                    <a:pt x="1270" y="62230"/>
                    <a:pt x="6350" y="44450"/>
                  </a:cubicBezTo>
                  <a:cubicBezTo>
                    <a:pt x="10160" y="31750"/>
                    <a:pt x="20320" y="24130"/>
                    <a:pt x="29210" y="16510"/>
                  </a:cubicBezTo>
                  <a:cubicBezTo>
                    <a:pt x="38100" y="8890"/>
                    <a:pt x="49530" y="2540"/>
                    <a:pt x="62230" y="1270"/>
                  </a:cubicBezTo>
                  <a:cubicBezTo>
                    <a:pt x="81280" y="0"/>
                    <a:pt x="130810" y="21590"/>
                    <a:pt x="130810" y="21590"/>
                  </a:cubicBezTo>
                </a:path>
              </a:pathLst>
            </a:custGeom>
            <a:solidFill>
              <a:srgbClr val="FFFFFF"/>
            </a:solidFill>
            <a:ln cap="sq">
              <a:noFill/>
              <a:prstDash val="solid"/>
              <a:miter/>
            </a:ln>
          </p:spPr>
        </p:sp>
      </p:grpSp>
      <p:grpSp>
        <p:nvGrpSpPr>
          <p:cNvPr id="37" name="Group 37"/>
          <p:cNvGrpSpPr/>
          <p:nvPr/>
        </p:nvGrpSpPr>
        <p:grpSpPr>
          <a:xfrm>
            <a:off x="16033432" y="2685098"/>
            <a:ext cx="487680" cy="969645"/>
            <a:chOff x="0" y="0"/>
            <a:chExt cx="650240" cy="1292860"/>
          </a:xfrm>
        </p:grpSpPr>
        <p:sp>
          <p:nvSpPr>
            <p:cNvPr id="38" name="Freeform 38"/>
            <p:cNvSpPr/>
            <p:nvPr/>
          </p:nvSpPr>
          <p:spPr>
            <a:xfrm>
              <a:off x="46990" y="45720"/>
              <a:ext cx="563880" cy="1198880"/>
            </a:xfrm>
            <a:custGeom>
              <a:avLst/>
              <a:gdLst/>
              <a:ahLst/>
              <a:cxnLst/>
              <a:rect l="l" t="t" r="r" b="b"/>
              <a:pathLst>
                <a:path w="563880" h="1198880">
                  <a:moveTo>
                    <a:pt x="138430" y="36830"/>
                  </a:moveTo>
                  <a:cubicBezTo>
                    <a:pt x="200660" y="152400"/>
                    <a:pt x="219710" y="214630"/>
                    <a:pt x="234950" y="275590"/>
                  </a:cubicBezTo>
                  <a:cubicBezTo>
                    <a:pt x="252730" y="347980"/>
                    <a:pt x="257810" y="439420"/>
                    <a:pt x="278130" y="516890"/>
                  </a:cubicBezTo>
                  <a:cubicBezTo>
                    <a:pt x="298450" y="590550"/>
                    <a:pt x="354330" y="666750"/>
                    <a:pt x="354330" y="730250"/>
                  </a:cubicBezTo>
                  <a:cubicBezTo>
                    <a:pt x="354330" y="782320"/>
                    <a:pt x="330200" y="862330"/>
                    <a:pt x="302260" y="873760"/>
                  </a:cubicBezTo>
                  <a:cubicBezTo>
                    <a:pt x="280670" y="882650"/>
                    <a:pt x="242570" y="853440"/>
                    <a:pt x="215900" y="833120"/>
                  </a:cubicBezTo>
                  <a:cubicBezTo>
                    <a:pt x="186690" y="810260"/>
                    <a:pt x="153670" y="778510"/>
                    <a:pt x="135890" y="741680"/>
                  </a:cubicBezTo>
                  <a:cubicBezTo>
                    <a:pt x="115570" y="699770"/>
                    <a:pt x="104140" y="641350"/>
                    <a:pt x="109220" y="588010"/>
                  </a:cubicBezTo>
                  <a:cubicBezTo>
                    <a:pt x="114300" y="527050"/>
                    <a:pt x="153670" y="441960"/>
                    <a:pt x="180340" y="396240"/>
                  </a:cubicBezTo>
                  <a:cubicBezTo>
                    <a:pt x="196850" y="367030"/>
                    <a:pt x="208280" y="341630"/>
                    <a:pt x="233680" y="332740"/>
                  </a:cubicBezTo>
                  <a:cubicBezTo>
                    <a:pt x="264160" y="322580"/>
                    <a:pt x="332740" y="330200"/>
                    <a:pt x="358140" y="359410"/>
                  </a:cubicBezTo>
                  <a:cubicBezTo>
                    <a:pt x="391160" y="397510"/>
                    <a:pt x="384810" y="485140"/>
                    <a:pt x="374650" y="572770"/>
                  </a:cubicBezTo>
                  <a:cubicBezTo>
                    <a:pt x="356870" y="721360"/>
                    <a:pt x="220980" y="1092200"/>
                    <a:pt x="182880" y="1158240"/>
                  </a:cubicBezTo>
                  <a:cubicBezTo>
                    <a:pt x="173990" y="1173480"/>
                    <a:pt x="170180" y="1177290"/>
                    <a:pt x="160020" y="1183640"/>
                  </a:cubicBezTo>
                  <a:cubicBezTo>
                    <a:pt x="147320" y="1191260"/>
                    <a:pt x="128270" y="1198880"/>
                    <a:pt x="111760" y="1196340"/>
                  </a:cubicBezTo>
                  <a:cubicBezTo>
                    <a:pt x="93980" y="1192530"/>
                    <a:pt x="66040" y="1174750"/>
                    <a:pt x="57150" y="1158240"/>
                  </a:cubicBezTo>
                  <a:cubicBezTo>
                    <a:pt x="49530" y="1144270"/>
                    <a:pt x="49530" y="1132840"/>
                    <a:pt x="52070" y="1108710"/>
                  </a:cubicBezTo>
                  <a:cubicBezTo>
                    <a:pt x="59690" y="1040130"/>
                    <a:pt x="143510" y="821690"/>
                    <a:pt x="184150" y="720090"/>
                  </a:cubicBezTo>
                  <a:cubicBezTo>
                    <a:pt x="210820" y="652780"/>
                    <a:pt x="229870" y="584200"/>
                    <a:pt x="260350" y="556260"/>
                  </a:cubicBezTo>
                  <a:cubicBezTo>
                    <a:pt x="279400" y="539750"/>
                    <a:pt x="303530" y="532130"/>
                    <a:pt x="321310" y="533400"/>
                  </a:cubicBezTo>
                  <a:cubicBezTo>
                    <a:pt x="337820" y="534670"/>
                    <a:pt x="354330" y="544830"/>
                    <a:pt x="364490" y="557530"/>
                  </a:cubicBezTo>
                  <a:cubicBezTo>
                    <a:pt x="375920" y="572770"/>
                    <a:pt x="370840" y="600710"/>
                    <a:pt x="379730" y="621030"/>
                  </a:cubicBezTo>
                  <a:cubicBezTo>
                    <a:pt x="389890" y="643890"/>
                    <a:pt x="410210" y="661670"/>
                    <a:pt x="421640" y="689610"/>
                  </a:cubicBezTo>
                  <a:cubicBezTo>
                    <a:pt x="436880" y="725170"/>
                    <a:pt x="458470" y="789940"/>
                    <a:pt x="455930" y="817880"/>
                  </a:cubicBezTo>
                  <a:cubicBezTo>
                    <a:pt x="454660" y="831850"/>
                    <a:pt x="449580" y="840740"/>
                    <a:pt x="441960" y="849630"/>
                  </a:cubicBezTo>
                  <a:cubicBezTo>
                    <a:pt x="431800" y="861060"/>
                    <a:pt x="414020" y="873760"/>
                    <a:pt x="397510" y="877570"/>
                  </a:cubicBezTo>
                  <a:cubicBezTo>
                    <a:pt x="382270" y="881380"/>
                    <a:pt x="360680" y="877570"/>
                    <a:pt x="346710" y="869950"/>
                  </a:cubicBezTo>
                  <a:cubicBezTo>
                    <a:pt x="332740" y="862330"/>
                    <a:pt x="321310" y="850900"/>
                    <a:pt x="313690" y="829310"/>
                  </a:cubicBezTo>
                  <a:cubicBezTo>
                    <a:pt x="293370" y="774700"/>
                    <a:pt x="309880" y="584200"/>
                    <a:pt x="304800" y="510540"/>
                  </a:cubicBezTo>
                  <a:cubicBezTo>
                    <a:pt x="302260" y="471170"/>
                    <a:pt x="302260" y="448310"/>
                    <a:pt x="293370" y="419100"/>
                  </a:cubicBezTo>
                  <a:cubicBezTo>
                    <a:pt x="284480" y="391160"/>
                    <a:pt x="256540" y="364490"/>
                    <a:pt x="254000" y="340360"/>
                  </a:cubicBezTo>
                  <a:cubicBezTo>
                    <a:pt x="251460" y="322580"/>
                    <a:pt x="257810" y="304800"/>
                    <a:pt x="264160" y="292100"/>
                  </a:cubicBezTo>
                  <a:cubicBezTo>
                    <a:pt x="269240" y="281940"/>
                    <a:pt x="278130" y="273050"/>
                    <a:pt x="288290" y="267970"/>
                  </a:cubicBezTo>
                  <a:cubicBezTo>
                    <a:pt x="300990" y="261620"/>
                    <a:pt x="321310" y="256540"/>
                    <a:pt x="336550" y="260350"/>
                  </a:cubicBezTo>
                  <a:cubicBezTo>
                    <a:pt x="354330" y="265430"/>
                    <a:pt x="377190" y="280670"/>
                    <a:pt x="387350" y="302260"/>
                  </a:cubicBezTo>
                  <a:cubicBezTo>
                    <a:pt x="403860" y="334010"/>
                    <a:pt x="388620" y="396240"/>
                    <a:pt x="393700" y="449580"/>
                  </a:cubicBezTo>
                  <a:cubicBezTo>
                    <a:pt x="400050" y="513080"/>
                    <a:pt x="427990" y="613410"/>
                    <a:pt x="429260" y="657860"/>
                  </a:cubicBezTo>
                  <a:cubicBezTo>
                    <a:pt x="429260" y="678180"/>
                    <a:pt x="429260" y="689610"/>
                    <a:pt x="422910" y="703580"/>
                  </a:cubicBezTo>
                  <a:cubicBezTo>
                    <a:pt x="416560" y="717550"/>
                    <a:pt x="405130" y="735330"/>
                    <a:pt x="391160" y="742950"/>
                  </a:cubicBezTo>
                  <a:cubicBezTo>
                    <a:pt x="377190" y="750570"/>
                    <a:pt x="356870" y="753110"/>
                    <a:pt x="341630" y="750570"/>
                  </a:cubicBezTo>
                  <a:cubicBezTo>
                    <a:pt x="326390" y="748030"/>
                    <a:pt x="308610" y="739140"/>
                    <a:pt x="298450" y="723900"/>
                  </a:cubicBezTo>
                  <a:cubicBezTo>
                    <a:pt x="283210" y="701040"/>
                    <a:pt x="281940" y="648970"/>
                    <a:pt x="280670" y="614680"/>
                  </a:cubicBezTo>
                  <a:cubicBezTo>
                    <a:pt x="279400" y="582930"/>
                    <a:pt x="281940" y="546100"/>
                    <a:pt x="290830" y="523240"/>
                  </a:cubicBezTo>
                  <a:cubicBezTo>
                    <a:pt x="297180" y="506730"/>
                    <a:pt x="304800" y="495300"/>
                    <a:pt x="316230" y="485140"/>
                  </a:cubicBezTo>
                  <a:cubicBezTo>
                    <a:pt x="328930" y="474980"/>
                    <a:pt x="346710" y="463550"/>
                    <a:pt x="363220" y="462280"/>
                  </a:cubicBezTo>
                  <a:cubicBezTo>
                    <a:pt x="379730" y="461010"/>
                    <a:pt x="401320" y="468630"/>
                    <a:pt x="414020" y="477520"/>
                  </a:cubicBezTo>
                  <a:cubicBezTo>
                    <a:pt x="424180" y="485140"/>
                    <a:pt x="431800" y="494030"/>
                    <a:pt x="436880" y="505460"/>
                  </a:cubicBezTo>
                  <a:cubicBezTo>
                    <a:pt x="441960" y="519430"/>
                    <a:pt x="434340" y="535940"/>
                    <a:pt x="440690" y="557530"/>
                  </a:cubicBezTo>
                  <a:cubicBezTo>
                    <a:pt x="453390" y="598170"/>
                    <a:pt x="518160" y="679450"/>
                    <a:pt x="532130" y="718820"/>
                  </a:cubicBezTo>
                  <a:cubicBezTo>
                    <a:pt x="539750" y="740410"/>
                    <a:pt x="543560" y="754380"/>
                    <a:pt x="541020" y="770890"/>
                  </a:cubicBezTo>
                  <a:cubicBezTo>
                    <a:pt x="538480" y="787400"/>
                    <a:pt x="529590" y="808990"/>
                    <a:pt x="519430" y="820420"/>
                  </a:cubicBezTo>
                  <a:cubicBezTo>
                    <a:pt x="511810" y="830580"/>
                    <a:pt x="501650" y="836930"/>
                    <a:pt x="488950" y="840740"/>
                  </a:cubicBezTo>
                  <a:cubicBezTo>
                    <a:pt x="473710" y="844550"/>
                    <a:pt x="449580" y="844550"/>
                    <a:pt x="434340" y="838200"/>
                  </a:cubicBezTo>
                  <a:cubicBezTo>
                    <a:pt x="419100" y="831850"/>
                    <a:pt x="405130" y="816610"/>
                    <a:pt x="394970" y="800100"/>
                  </a:cubicBezTo>
                  <a:cubicBezTo>
                    <a:pt x="382270" y="779780"/>
                    <a:pt x="377190" y="756920"/>
                    <a:pt x="372110" y="720090"/>
                  </a:cubicBezTo>
                  <a:cubicBezTo>
                    <a:pt x="360680" y="646430"/>
                    <a:pt x="349250" y="435610"/>
                    <a:pt x="367030" y="375920"/>
                  </a:cubicBezTo>
                  <a:cubicBezTo>
                    <a:pt x="374650" y="353060"/>
                    <a:pt x="386080" y="340360"/>
                    <a:pt x="397510" y="331470"/>
                  </a:cubicBezTo>
                  <a:cubicBezTo>
                    <a:pt x="407670" y="323850"/>
                    <a:pt x="417830" y="320040"/>
                    <a:pt x="430530" y="318770"/>
                  </a:cubicBezTo>
                  <a:cubicBezTo>
                    <a:pt x="445770" y="317500"/>
                    <a:pt x="468630" y="322580"/>
                    <a:pt x="482600" y="331470"/>
                  </a:cubicBezTo>
                  <a:cubicBezTo>
                    <a:pt x="496570" y="340360"/>
                    <a:pt x="505460" y="351790"/>
                    <a:pt x="514350" y="374650"/>
                  </a:cubicBezTo>
                  <a:cubicBezTo>
                    <a:pt x="537210" y="435610"/>
                    <a:pt x="557530" y="675640"/>
                    <a:pt x="543560" y="737870"/>
                  </a:cubicBezTo>
                  <a:cubicBezTo>
                    <a:pt x="538480" y="762000"/>
                    <a:pt x="532130" y="773430"/>
                    <a:pt x="518160" y="783590"/>
                  </a:cubicBezTo>
                  <a:cubicBezTo>
                    <a:pt x="502920" y="795020"/>
                    <a:pt x="469900" y="801370"/>
                    <a:pt x="450850" y="797560"/>
                  </a:cubicBezTo>
                  <a:cubicBezTo>
                    <a:pt x="434340" y="793750"/>
                    <a:pt x="416560" y="778510"/>
                    <a:pt x="407670" y="767080"/>
                  </a:cubicBezTo>
                  <a:cubicBezTo>
                    <a:pt x="400050" y="756920"/>
                    <a:pt x="398780" y="750570"/>
                    <a:pt x="396240" y="734060"/>
                  </a:cubicBezTo>
                  <a:cubicBezTo>
                    <a:pt x="389890" y="695960"/>
                    <a:pt x="387350" y="593090"/>
                    <a:pt x="391160" y="533400"/>
                  </a:cubicBezTo>
                  <a:cubicBezTo>
                    <a:pt x="393700" y="486410"/>
                    <a:pt x="394970" y="434340"/>
                    <a:pt x="408940" y="406400"/>
                  </a:cubicBezTo>
                  <a:cubicBezTo>
                    <a:pt x="416560" y="388620"/>
                    <a:pt x="427990" y="378460"/>
                    <a:pt x="441960" y="370840"/>
                  </a:cubicBezTo>
                  <a:cubicBezTo>
                    <a:pt x="454660" y="363220"/>
                    <a:pt x="473710" y="360680"/>
                    <a:pt x="488950" y="363220"/>
                  </a:cubicBezTo>
                  <a:cubicBezTo>
                    <a:pt x="504190" y="365760"/>
                    <a:pt x="521970" y="373380"/>
                    <a:pt x="532130" y="384810"/>
                  </a:cubicBezTo>
                  <a:cubicBezTo>
                    <a:pt x="542290" y="396240"/>
                    <a:pt x="552450" y="412750"/>
                    <a:pt x="552450" y="429260"/>
                  </a:cubicBezTo>
                  <a:cubicBezTo>
                    <a:pt x="552450" y="449580"/>
                    <a:pt x="542290" y="481330"/>
                    <a:pt x="527050" y="495300"/>
                  </a:cubicBezTo>
                  <a:cubicBezTo>
                    <a:pt x="510540" y="509270"/>
                    <a:pt x="476250" y="514350"/>
                    <a:pt x="457200" y="510540"/>
                  </a:cubicBezTo>
                  <a:cubicBezTo>
                    <a:pt x="441960" y="508000"/>
                    <a:pt x="426720" y="497840"/>
                    <a:pt x="417830" y="483870"/>
                  </a:cubicBezTo>
                  <a:cubicBezTo>
                    <a:pt x="407670" y="467360"/>
                    <a:pt x="400050" y="433070"/>
                    <a:pt x="405130" y="414020"/>
                  </a:cubicBezTo>
                  <a:cubicBezTo>
                    <a:pt x="408940" y="398780"/>
                    <a:pt x="421640" y="384810"/>
                    <a:pt x="434340" y="375920"/>
                  </a:cubicBezTo>
                  <a:cubicBezTo>
                    <a:pt x="447040" y="367030"/>
                    <a:pt x="464820" y="359410"/>
                    <a:pt x="481330" y="361950"/>
                  </a:cubicBezTo>
                  <a:cubicBezTo>
                    <a:pt x="500380" y="364490"/>
                    <a:pt x="530860" y="382270"/>
                    <a:pt x="542290" y="397510"/>
                  </a:cubicBezTo>
                  <a:cubicBezTo>
                    <a:pt x="551180" y="410210"/>
                    <a:pt x="549910" y="421640"/>
                    <a:pt x="552450" y="444500"/>
                  </a:cubicBezTo>
                  <a:cubicBezTo>
                    <a:pt x="557530" y="500380"/>
                    <a:pt x="558800" y="683260"/>
                    <a:pt x="543560" y="737870"/>
                  </a:cubicBezTo>
                  <a:cubicBezTo>
                    <a:pt x="537210" y="760730"/>
                    <a:pt x="532130" y="773430"/>
                    <a:pt x="518160" y="783590"/>
                  </a:cubicBezTo>
                  <a:cubicBezTo>
                    <a:pt x="502920" y="795020"/>
                    <a:pt x="469900" y="801370"/>
                    <a:pt x="450850" y="797560"/>
                  </a:cubicBezTo>
                  <a:cubicBezTo>
                    <a:pt x="434340" y="793750"/>
                    <a:pt x="416560" y="778510"/>
                    <a:pt x="407670" y="767080"/>
                  </a:cubicBezTo>
                  <a:cubicBezTo>
                    <a:pt x="400050" y="756920"/>
                    <a:pt x="400050" y="751840"/>
                    <a:pt x="396240" y="734060"/>
                  </a:cubicBezTo>
                  <a:cubicBezTo>
                    <a:pt x="384810" y="678180"/>
                    <a:pt x="350520" y="436880"/>
                    <a:pt x="367030" y="375920"/>
                  </a:cubicBezTo>
                  <a:cubicBezTo>
                    <a:pt x="373380" y="351790"/>
                    <a:pt x="386080" y="340360"/>
                    <a:pt x="397510" y="331470"/>
                  </a:cubicBezTo>
                  <a:cubicBezTo>
                    <a:pt x="407670" y="323850"/>
                    <a:pt x="417830" y="320040"/>
                    <a:pt x="430530" y="318770"/>
                  </a:cubicBezTo>
                  <a:cubicBezTo>
                    <a:pt x="445770" y="317500"/>
                    <a:pt x="468630" y="322580"/>
                    <a:pt x="482600" y="331470"/>
                  </a:cubicBezTo>
                  <a:cubicBezTo>
                    <a:pt x="496570" y="340360"/>
                    <a:pt x="505460" y="350520"/>
                    <a:pt x="514350" y="374650"/>
                  </a:cubicBezTo>
                  <a:cubicBezTo>
                    <a:pt x="538480" y="440690"/>
                    <a:pt x="563880" y="718820"/>
                    <a:pt x="538480" y="788670"/>
                  </a:cubicBezTo>
                  <a:cubicBezTo>
                    <a:pt x="528320" y="817880"/>
                    <a:pt x="508000" y="833120"/>
                    <a:pt x="488950" y="840740"/>
                  </a:cubicBezTo>
                  <a:cubicBezTo>
                    <a:pt x="472440" y="847090"/>
                    <a:pt x="449580" y="844550"/>
                    <a:pt x="434340" y="838200"/>
                  </a:cubicBezTo>
                  <a:cubicBezTo>
                    <a:pt x="419100" y="831850"/>
                    <a:pt x="407670" y="819150"/>
                    <a:pt x="394970" y="800100"/>
                  </a:cubicBezTo>
                  <a:cubicBezTo>
                    <a:pt x="369570" y="762000"/>
                    <a:pt x="336550" y="662940"/>
                    <a:pt x="320040" y="610870"/>
                  </a:cubicBezTo>
                  <a:cubicBezTo>
                    <a:pt x="308610" y="574040"/>
                    <a:pt x="294640" y="539750"/>
                    <a:pt x="298450" y="516890"/>
                  </a:cubicBezTo>
                  <a:cubicBezTo>
                    <a:pt x="300990" y="502920"/>
                    <a:pt x="307340" y="494030"/>
                    <a:pt x="316230" y="485140"/>
                  </a:cubicBezTo>
                  <a:cubicBezTo>
                    <a:pt x="327660" y="474980"/>
                    <a:pt x="346710" y="463550"/>
                    <a:pt x="363220" y="462280"/>
                  </a:cubicBezTo>
                  <a:cubicBezTo>
                    <a:pt x="379730" y="461010"/>
                    <a:pt x="401320" y="468630"/>
                    <a:pt x="414020" y="477520"/>
                  </a:cubicBezTo>
                  <a:cubicBezTo>
                    <a:pt x="424180" y="485140"/>
                    <a:pt x="431800" y="495300"/>
                    <a:pt x="436880" y="505460"/>
                  </a:cubicBezTo>
                  <a:cubicBezTo>
                    <a:pt x="441960" y="515620"/>
                    <a:pt x="445770" y="528320"/>
                    <a:pt x="444500" y="539750"/>
                  </a:cubicBezTo>
                  <a:cubicBezTo>
                    <a:pt x="443230" y="551180"/>
                    <a:pt x="430530" y="557530"/>
                    <a:pt x="425450" y="572770"/>
                  </a:cubicBezTo>
                  <a:cubicBezTo>
                    <a:pt x="416560" y="603250"/>
                    <a:pt x="434340" y="690880"/>
                    <a:pt x="415290" y="720090"/>
                  </a:cubicBezTo>
                  <a:cubicBezTo>
                    <a:pt x="402590" y="739140"/>
                    <a:pt x="377190" y="750570"/>
                    <a:pt x="358140" y="751840"/>
                  </a:cubicBezTo>
                  <a:cubicBezTo>
                    <a:pt x="339090" y="753110"/>
                    <a:pt x="313690" y="744220"/>
                    <a:pt x="298450" y="723900"/>
                  </a:cubicBezTo>
                  <a:cubicBezTo>
                    <a:pt x="266700" y="680720"/>
                    <a:pt x="264160" y="525780"/>
                    <a:pt x="257810" y="452120"/>
                  </a:cubicBezTo>
                  <a:cubicBezTo>
                    <a:pt x="252730" y="401320"/>
                    <a:pt x="247650" y="350520"/>
                    <a:pt x="252730" y="322580"/>
                  </a:cubicBezTo>
                  <a:cubicBezTo>
                    <a:pt x="255270" y="308610"/>
                    <a:pt x="257810" y="300990"/>
                    <a:pt x="264160" y="292100"/>
                  </a:cubicBezTo>
                  <a:cubicBezTo>
                    <a:pt x="270510" y="283210"/>
                    <a:pt x="278130" y="273050"/>
                    <a:pt x="288290" y="267970"/>
                  </a:cubicBezTo>
                  <a:cubicBezTo>
                    <a:pt x="300990" y="261620"/>
                    <a:pt x="322580" y="257810"/>
                    <a:pt x="336550" y="260350"/>
                  </a:cubicBezTo>
                  <a:cubicBezTo>
                    <a:pt x="347980" y="261620"/>
                    <a:pt x="358140" y="267970"/>
                    <a:pt x="367030" y="275590"/>
                  </a:cubicBezTo>
                  <a:cubicBezTo>
                    <a:pt x="378460" y="285750"/>
                    <a:pt x="388620" y="303530"/>
                    <a:pt x="397510" y="321310"/>
                  </a:cubicBezTo>
                  <a:cubicBezTo>
                    <a:pt x="408940" y="344170"/>
                    <a:pt x="419100" y="364490"/>
                    <a:pt x="426720" y="402590"/>
                  </a:cubicBezTo>
                  <a:cubicBezTo>
                    <a:pt x="444500" y="486410"/>
                    <a:pt x="466090" y="758190"/>
                    <a:pt x="455930" y="817880"/>
                  </a:cubicBezTo>
                  <a:cubicBezTo>
                    <a:pt x="453390" y="835660"/>
                    <a:pt x="449580" y="840740"/>
                    <a:pt x="441960" y="849630"/>
                  </a:cubicBezTo>
                  <a:cubicBezTo>
                    <a:pt x="431800" y="861060"/>
                    <a:pt x="414020" y="873760"/>
                    <a:pt x="397510" y="877570"/>
                  </a:cubicBezTo>
                  <a:cubicBezTo>
                    <a:pt x="382270" y="881380"/>
                    <a:pt x="359410" y="876300"/>
                    <a:pt x="346710" y="869950"/>
                  </a:cubicBezTo>
                  <a:cubicBezTo>
                    <a:pt x="335280" y="864870"/>
                    <a:pt x="330200" y="859790"/>
                    <a:pt x="321310" y="845820"/>
                  </a:cubicBezTo>
                  <a:cubicBezTo>
                    <a:pt x="297180" y="806450"/>
                    <a:pt x="238760" y="628650"/>
                    <a:pt x="243840" y="585470"/>
                  </a:cubicBezTo>
                  <a:cubicBezTo>
                    <a:pt x="245110" y="570230"/>
                    <a:pt x="251460" y="563880"/>
                    <a:pt x="260350" y="556260"/>
                  </a:cubicBezTo>
                  <a:cubicBezTo>
                    <a:pt x="270510" y="546100"/>
                    <a:pt x="289560" y="534670"/>
                    <a:pt x="304800" y="533400"/>
                  </a:cubicBezTo>
                  <a:cubicBezTo>
                    <a:pt x="320040" y="532130"/>
                    <a:pt x="340360" y="538480"/>
                    <a:pt x="353060" y="546100"/>
                  </a:cubicBezTo>
                  <a:cubicBezTo>
                    <a:pt x="363220" y="552450"/>
                    <a:pt x="369570" y="561340"/>
                    <a:pt x="374650" y="571500"/>
                  </a:cubicBezTo>
                  <a:cubicBezTo>
                    <a:pt x="379730" y="584200"/>
                    <a:pt x="384810" y="608330"/>
                    <a:pt x="379730" y="621030"/>
                  </a:cubicBezTo>
                  <a:cubicBezTo>
                    <a:pt x="375920" y="631190"/>
                    <a:pt x="361950" y="631190"/>
                    <a:pt x="353060" y="643890"/>
                  </a:cubicBezTo>
                  <a:cubicBezTo>
                    <a:pt x="336550" y="666750"/>
                    <a:pt x="326390" y="711200"/>
                    <a:pt x="308610" y="763270"/>
                  </a:cubicBezTo>
                  <a:cubicBezTo>
                    <a:pt x="276860" y="855980"/>
                    <a:pt x="227330" y="1098550"/>
                    <a:pt x="182880" y="1158240"/>
                  </a:cubicBezTo>
                  <a:cubicBezTo>
                    <a:pt x="165100" y="1182370"/>
                    <a:pt x="147320" y="1192530"/>
                    <a:pt x="128270" y="1195070"/>
                  </a:cubicBezTo>
                  <a:cubicBezTo>
                    <a:pt x="109220" y="1197610"/>
                    <a:pt x="80010" y="1186180"/>
                    <a:pt x="67310" y="1172210"/>
                  </a:cubicBezTo>
                  <a:cubicBezTo>
                    <a:pt x="54610" y="1158240"/>
                    <a:pt x="50800" y="1135380"/>
                    <a:pt x="52070" y="1108710"/>
                  </a:cubicBezTo>
                  <a:cubicBezTo>
                    <a:pt x="55880" y="1062990"/>
                    <a:pt x="105410" y="984250"/>
                    <a:pt x="125730" y="923290"/>
                  </a:cubicBezTo>
                  <a:cubicBezTo>
                    <a:pt x="144780" y="864870"/>
                    <a:pt x="158750" y="810260"/>
                    <a:pt x="173990" y="750570"/>
                  </a:cubicBezTo>
                  <a:cubicBezTo>
                    <a:pt x="190500" y="688340"/>
                    <a:pt x="215900" y="614680"/>
                    <a:pt x="223520" y="556260"/>
                  </a:cubicBezTo>
                  <a:cubicBezTo>
                    <a:pt x="229870" y="509270"/>
                    <a:pt x="207010" y="439420"/>
                    <a:pt x="226060" y="426720"/>
                  </a:cubicBezTo>
                  <a:cubicBezTo>
                    <a:pt x="243840" y="415290"/>
                    <a:pt x="313690" y="443230"/>
                    <a:pt x="321310" y="463550"/>
                  </a:cubicBezTo>
                  <a:cubicBezTo>
                    <a:pt x="328930" y="482600"/>
                    <a:pt x="293370" y="513080"/>
                    <a:pt x="283210" y="542290"/>
                  </a:cubicBezTo>
                  <a:cubicBezTo>
                    <a:pt x="271780" y="575310"/>
                    <a:pt x="250190" y="619760"/>
                    <a:pt x="259080" y="651510"/>
                  </a:cubicBezTo>
                  <a:cubicBezTo>
                    <a:pt x="266700" y="681990"/>
                    <a:pt x="328930" y="702310"/>
                    <a:pt x="328930" y="728980"/>
                  </a:cubicBezTo>
                  <a:cubicBezTo>
                    <a:pt x="328930" y="758190"/>
                    <a:pt x="267970" y="824230"/>
                    <a:pt x="243840" y="820420"/>
                  </a:cubicBezTo>
                  <a:cubicBezTo>
                    <a:pt x="214630" y="815340"/>
                    <a:pt x="196850" y="727710"/>
                    <a:pt x="172720" y="657860"/>
                  </a:cubicBezTo>
                  <a:cubicBezTo>
                    <a:pt x="133350" y="542290"/>
                    <a:pt x="92710" y="279400"/>
                    <a:pt x="54610" y="185420"/>
                  </a:cubicBezTo>
                  <a:cubicBezTo>
                    <a:pt x="36830" y="142240"/>
                    <a:pt x="10160" y="123190"/>
                    <a:pt x="3810" y="96520"/>
                  </a:cubicBezTo>
                  <a:cubicBezTo>
                    <a:pt x="0" y="77470"/>
                    <a:pt x="1270" y="59690"/>
                    <a:pt x="7620" y="44450"/>
                  </a:cubicBezTo>
                  <a:cubicBezTo>
                    <a:pt x="13970" y="29210"/>
                    <a:pt x="29210" y="13970"/>
                    <a:pt x="44450" y="7620"/>
                  </a:cubicBezTo>
                  <a:cubicBezTo>
                    <a:pt x="59690" y="1270"/>
                    <a:pt x="81280" y="0"/>
                    <a:pt x="96520" y="5080"/>
                  </a:cubicBezTo>
                  <a:cubicBezTo>
                    <a:pt x="111760" y="10160"/>
                    <a:pt x="138430" y="36830"/>
                    <a:pt x="138430" y="36830"/>
                  </a:cubicBezTo>
                </a:path>
              </a:pathLst>
            </a:custGeom>
            <a:solidFill>
              <a:srgbClr val="FFFFFF"/>
            </a:solidFill>
            <a:ln cap="sq">
              <a:noFill/>
              <a:prstDash val="solid"/>
              <a:miter/>
            </a:ln>
          </p:spPr>
        </p:sp>
      </p:grpSp>
      <p:grpSp>
        <p:nvGrpSpPr>
          <p:cNvPr id="39" name="Group 39"/>
          <p:cNvGrpSpPr/>
          <p:nvPr/>
        </p:nvGrpSpPr>
        <p:grpSpPr>
          <a:xfrm>
            <a:off x="15411450" y="7051357"/>
            <a:ext cx="1231582" cy="460057"/>
            <a:chOff x="0" y="0"/>
            <a:chExt cx="1642110" cy="613410"/>
          </a:xfrm>
        </p:grpSpPr>
        <p:sp>
          <p:nvSpPr>
            <p:cNvPr id="40" name="Freeform 40"/>
            <p:cNvSpPr/>
            <p:nvPr/>
          </p:nvSpPr>
          <p:spPr>
            <a:xfrm>
              <a:off x="48260" y="41910"/>
              <a:ext cx="1554480" cy="523240"/>
            </a:xfrm>
            <a:custGeom>
              <a:avLst/>
              <a:gdLst/>
              <a:ahLst/>
              <a:cxnLst/>
              <a:rect l="l" t="t" r="r" b="b"/>
              <a:pathLst>
                <a:path w="1554480" h="523240">
                  <a:moveTo>
                    <a:pt x="260350" y="100330"/>
                  </a:moveTo>
                  <a:cubicBezTo>
                    <a:pt x="234950" y="257810"/>
                    <a:pt x="229870" y="265430"/>
                    <a:pt x="219710" y="274320"/>
                  </a:cubicBezTo>
                  <a:cubicBezTo>
                    <a:pt x="207010" y="284480"/>
                    <a:pt x="185420" y="294640"/>
                    <a:pt x="167640" y="294640"/>
                  </a:cubicBezTo>
                  <a:cubicBezTo>
                    <a:pt x="149860" y="294640"/>
                    <a:pt x="127000" y="284480"/>
                    <a:pt x="114300" y="274320"/>
                  </a:cubicBezTo>
                  <a:cubicBezTo>
                    <a:pt x="104140" y="265430"/>
                    <a:pt x="97790" y="257810"/>
                    <a:pt x="92710" y="242570"/>
                  </a:cubicBezTo>
                  <a:cubicBezTo>
                    <a:pt x="85090" y="215900"/>
                    <a:pt x="73660" y="139700"/>
                    <a:pt x="92710" y="121920"/>
                  </a:cubicBezTo>
                  <a:cubicBezTo>
                    <a:pt x="110490" y="105410"/>
                    <a:pt x="190500" y="125730"/>
                    <a:pt x="190500" y="125730"/>
                  </a:cubicBezTo>
                  <a:cubicBezTo>
                    <a:pt x="190500" y="125730"/>
                    <a:pt x="92710" y="130810"/>
                    <a:pt x="86360" y="118110"/>
                  </a:cubicBezTo>
                  <a:cubicBezTo>
                    <a:pt x="82550" y="110490"/>
                    <a:pt x="95250" y="91440"/>
                    <a:pt x="105410" y="83820"/>
                  </a:cubicBezTo>
                  <a:cubicBezTo>
                    <a:pt x="118110" y="74930"/>
                    <a:pt x="147320" y="73660"/>
                    <a:pt x="163830" y="77470"/>
                  </a:cubicBezTo>
                  <a:cubicBezTo>
                    <a:pt x="177800" y="80010"/>
                    <a:pt x="189230" y="87630"/>
                    <a:pt x="199390" y="96520"/>
                  </a:cubicBezTo>
                  <a:cubicBezTo>
                    <a:pt x="209550" y="105410"/>
                    <a:pt x="217170" y="116840"/>
                    <a:pt x="222250" y="129540"/>
                  </a:cubicBezTo>
                  <a:cubicBezTo>
                    <a:pt x="227330" y="142240"/>
                    <a:pt x="229870" y="156210"/>
                    <a:pt x="226060" y="170180"/>
                  </a:cubicBezTo>
                  <a:cubicBezTo>
                    <a:pt x="220980" y="190500"/>
                    <a:pt x="181610" y="234950"/>
                    <a:pt x="180340" y="233680"/>
                  </a:cubicBezTo>
                  <a:cubicBezTo>
                    <a:pt x="177800" y="232410"/>
                    <a:pt x="215900" y="143510"/>
                    <a:pt x="226060" y="144780"/>
                  </a:cubicBezTo>
                  <a:cubicBezTo>
                    <a:pt x="236220" y="146050"/>
                    <a:pt x="246380" y="208280"/>
                    <a:pt x="242570" y="238760"/>
                  </a:cubicBezTo>
                  <a:cubicBezTo>
                    <a:pt x="238760" y="267970"/>
                    <a:pt x="226060" y="309880"/>
                    <a:pt x="203200" y="323850"/>
                  </a:cubicBezTo>
                  <a:cubicBezTo>
                    <a:pt x="177800" y="339090"/>
                    <a:pt x="114300" y="332740"/>
                    <a:pt x="88900" y="313690"/>
                  </a:cubicBezTo>
                  <a:cubicBezTo>
                    <a:pt x="64770" y="295910"/>
                    <a:pt x="49530" y="243840"/>
                    <a:pt x="49530" y="219710"/>
                  </a:cubicBezTo>
                  <a:cubicBezTo>
                    <a:pt x="49530" y="203200"/>
                    <a:pt x="66040" y="193040"/>
                    <a:pt x="64770" y="180340"/>
                  </a:cubicBezTo>
                  <a:cubicBezTo>
                    <a:pt x="62230" y="163830"/>
                    <a:pt x="33020" y="149860"/>
                    <a:pt x="27940" y="132080"/>
                  </a:cubicBezTo>
                  <a:cubicBezTo>
                    <a:pt x="22860" y="113030"/>
                    <a:pt x="24130" y="87630"/>
                    <a:pt x="33020" y="69850"/>
                  </a:cubicBezTo>
                  <a:cubicBezTo>
                    <a:pt x="41910" y="52070"/>
                    <a:pt x="62230" y="35560"/>
                    <a:pt x="77470" y="27940"/>
                  </a:cubicBezTo>
                  <a:cubicBezTo>
                    <a:pt x="90170" y="21590"/>
                    <a:pt x="105410" y="20320"/>
                    <a:pt x="118110" y="21590"/>
                  </a:cubicBezTo>
                  <a:cubicBezTo>
                    <a:pt x="132080" y="22860"/>
                    <a:pt x="146050" y="22860"/>
                    <a:pt x="157480" y="35560"/>
                  </a:cubicBezTo>
                  <a:cubicBezTo>
                    <a:pt x="184150" y="62230"/>
                    <a:pt x="212090" y="162560"/>
                    <a:pt x="219710" y="226060"/>
                  </a:cubicBezTo>
                  <a:cubicBezTo>
                    <a:pt x="227330" y="287020"/>
                    <a:pt x="219710" y="374650"/>
                    <a:pt x="204470" y="408940"/>
                  </a:cubicBezTo>
                  <a:cubicBezTo>
                    <a:pt x="196850" y="425450"/>
                    <a:pt x="189230" y="433070"/>
                    <a:pt x="176530" y="440690"/>
                  </a:cubicBezTo>
                  <a:cubicBezTo>
                    <a:pt x="161290" y="449580"/>
                    <a:pt x="133350" y="455930"/>
                    <a:pt x="115570" y="454660"/>
                  </a:cubicBezTo>
                  <a:cubicBezTo>
                    <a:pt x="100330" y="453390"/>
                    <a:pt x="87630" y="448310"/>
                    <a:pt x="76200" y="440690"/>
                  </a:cubicBezTo>
                  <a:cubicBezTo>
                    <a:pt x="64770" y="433070"/>
                    <a:pt x="57150" y="425450"/>
                    <a:pt x="48260" y="408940"/>
                  </a:cubicBezTo>
                  <a:cubicBezTo>
                    <a:pt x="29210" y="370840"/>
                    <a:pt x="7620" y="251460"/>
                    <a:pt x="7620" y="198120"/>
                  </a:cubicBezTo>
                  <a:cubicBezTo>
                    <a:pt x="7620" y="166370"/>
                    <a:pt x="3810" y="140970"/>
                    <a:pt x="21590" y="120650"/>
                  </a:cubicBezTo>
                  <a:cubicBezTo>
                    <a:pt x="45720" y="91440"/>
                    <a:pt x="138430" y="53340"/>
                    <a:pt x="171450" y="64770"/>
                  </a:cubicBezTo>
                  <a:cubicBezTo>
                    <a:pt x="195580" y="72390"/>
                    <a:pt x="207010" y="106680"/>
                    <a:pt x="217170" y="137160"/>
                  </a:cubicBezTo>
                  <a:cubicBezTo>
                    <a:pt x="231140" y="181610"/>
                    <a:pt x="232410" y="261620"/>
                    <a:pt x="223520" y="311150"/>
                  </a:cubicBezTo>
                  <a:cubicBezTo>
                    <a:pt x="215900" y="351790"/>
                    <a:pt x="203200" y="396240"/>
                    <a:pt x="177800" y="416560"/>
                  </a:cubicBezTo>
                  <a:cubicBezTo>
                    <a:pt x="153670" y="435610"/>
                    <a:pt x="104140" y="439420"/>
                    <a:pt x="78740" y="436880"/>
                  </a:cubicBezTo>
                  <a:cubicBezTo>
                    <a:pt x="62230" y="435610"/>
                    <a:pt x="49530" y="430530"/>
                    <a:pt x="38100" y="420370"/>
                  </a:cubicBezTo>
                  <a:cubicBezTo>
                    <a:pt x="24130" y="408940"/>
                    <a:pt x="7620" y="384810"/>
                    <a:pt x="3810" y="365760"/>
                  </a:cubicBezTo>
                  <a:cubicBezTo>
                    <a:pt x="0" y="346710"/>
                    <a:pt x="3810" y="320040"/>
                    <a:pt x="13970" y="303530"/>
                  </a:cubicBezTo>
                  <a:cubicBezTo>
                    <a:pt x="24130" y="285750"/>
                    <a:pt x="49530" y="269240"/>
                    <a:pt x="63500" y="262890"/>
                  </a:cubicBezTo>
                  <a:cubicBezTo>
                    <a:pt x="71120" y="259080"/>
                    <a:pt x="74930" y="256540"/>
                    <a:pt x="83820" y="257810"/>
                  </a:cubicBezTo>
                  <a:cubicBezTo>
                    <a:pt x="105410" y="259080"/>
                    <a:pt x="154940" y="283210"/>
                    <a:pt x="187960" y="299720"/>
                  </a:cubicBezTo>
                  <a:cubicBezTo>
                    <a:pt x="220980" y="314960"/>
                    <a:pt x="275590" y="358140"/>
                    <a:pt x="281940" y="351790"/>
                  </a:cubicBezTo>
                  <a:cubicBezTo>
                    <a:pt x="288290" y="345440"/>
                    <a:pt x="228600" y="273050"/>
                    <a:pt x="232410" y="269240"/>
                  </a:cubicBezTo>
                  <a:cubicBezTo>
                    <a:pt x="236220" y="265430"/>
                    <a:pt x="287020" y="326390"/>
                    <a:pt x="298450" y="321310"/>
                  </a:cubicBezTo>
                  <a:cubicBezTo>
                    <a:pt x="309880" y="316230"/>
                    <a:pt x="288290" y="243840"/>
                    <a:pt x="302260" y="233680"/>
                  </a:cubicBezTo>
                  <a:cubicBezTo>
                    <a:pt x="316230" y="223520"/>
                    <a:pt x="355600" y="260350"/>
                    <a:pt x="379730" y="255270"/>
                  </a:cubicBezTo>
                  <a:cubicBezTo>
                    <a:pt x="407670" y="248920"/>
                    <a:pt x="461010" y="187960"/>
                    <a:pt x="458470" y="185420"/>
                  </a:cubicBezTo>
                  <a:cubicBezTo>
                    <a:pt x="455930" y="182880"/>
                    <a:pt x="375920" y="218440"/>
                    <a:pt x="377190" y="231140"/>
                  </a:cubicBezTo>
                  <a:cubicBezTo>
                    <a:pt x="379730" y="248920"/>
                    <a:pt x="471170" y="267970"/>
                    <a:pt x="539750" y="270510"/>
                  </a:cubicBezTo>
                  <a:cubicBezTo>
                    <a:pt x="657860" y="275590"/>
                    <a:pt x="984250" y="154940"/>
                    <a:pt x="1021080" y="193040"/>
                  </a:cubicBezTo>
                  <a:cubicBezTo>
                    <a:pt x="1036320" y="208280"/>
                    <a:pt x="1023620" y="255270"/>
                    <a:pt x="1007110" y="267970"/>
                  </a:cubicBezTo>
                  <a:cubicBezTo>
                    <a:pt x="984250" y="284480"/>
                    <a:pt x="909320" y="250190"/>
                    <a:pt x="868680" y="247650"/>
                  </a:cubicBezTo>
                  <a:cubicBezTo>
                    <a:pt x="835660" y="246380"/>
                    <a:pt x="781050" y="255270"/>
                    <a:pt x="779780" y="251460"/>
                  </a:cubicBezTo>
                  <a:cubicBezTo>
                    <a:pt x="778510" y="247650"/>
                    <a:pt x="871220" y="229870"/>
                    <a:pt x="869950" y="220980"/>
                  </a:cubicBezTo>
                  <a:cubicBezTo>
                    <a:pt x="867410" y="203200"/>
                    <a:pt x="621030" y="182880"/>
                    <a:pt x="500380" y="177800"/>
                  </a:cubicBezTo>
                  <a:cubicBezTo>
                    <a:pt x="384810" y="172720"/>
                    <a:pt x="227330" y="179070"/>
                    <a:pt x="161290" y="190500"/>
                  </a:cubicBezTo>
                  <a:cubicBezTo>
                    <a:pt x="133350" y="195580"/>
                    <a:pt x="120650" y="210820"/>
                    <a:pt x="102870" y="209550"/>
                  </a:cubicBezTo>
                  <a:cubicBezTo>
                    <a:pt x="87630" y="208280"/>
                    <a:pt x="71120" y="198120"/>
                    <a:pt x="62230" y="186690"/>
                  </a:cubicBezTo>
                  <a:cubicBezTo>
                    <a:pt x="53340" y="175260"/>
                    <a:pt x="46990" y="156210"/>
                    <a:pt x="46990" y="142240"/>
                  </a:cubicBezTo>
                  <a:cubicBezTo>
                    <a:pt x="46990" y="127000"/>
                    <a:pt x="55880" y="109220"/>
                    <a:pt x="66040" y="99060"/>
                  </a:cubicBezTo>
                  <a:cubicBezTo>
                    <a:pt x="76200" y="88900"/>
                    <a:pt x="92710" y="77470"/>
                    <a:pt x="107950" y="78740"/>
                  </a:cubicBezTo>
                  <a:cubicBezTo>
                    <a:pt x="132080" y="81280"/>
                    <a:pt x="154940" y="121920"/>
                    <a:pt x="190500" y="140970"/>
                  </a:cubicBezTo>
                  <a:cubicBezTo>
                    <a:pt x="245110" y="170180"/>
                    <a:pt x="336550" y="203200"/>
                    <a:pt x="412750" y="220980"/>
                  </a:cubicBezTo>
                  <a:cubicBezTo>
                    <a:pt x="490220" y="238760"/>
                    <a:pt x="553720" y="242570"/>
                    <a:pt x="650240" y="250190"/>
                  </a:cubicBezTo>
                  <a:cubicBezTo>
                    <a:pt x="800100" y="261620"/>
                    <a:pt x="1080770" y="273050"/>
                    <a:pt x="1223010" y="264160"/>
                  </a:cubicBezTo>
                  <a:cubicBezTo>
                    <a:pt x="1308100" y="259080"/>
                    <a:pt x="1386840" y="227330"/>
                    <a:pt x="1427480" y="233680"/>
                  </a:cubicBezTo>
                  <a:cubicBezTo>
                    <a:pt x="1446530" y="237490"/>
                    <a:pt x="1456690" y="243840"/>
                    <a:pt x="1465580" y="254000"/>
                  </a:cubicBezTo>
                  <a:cubicBezTo>
                    <a:pt x="1474470" y="264160"/>
                    <a:pt x="1480820" y="281940"/>
                    <a:pt x="1480820" y="295910"/>
                  </a:cubicBezTo>
                  <a:cubicBezTo>
                    <a:pt x="1480820" y="309880"/>
                    <a:pt x="1473200" y="326390"/>
                    <a:pt x="1464310" y="336550"/>
                  </a:cubicBezTo>
                  <a:cubicBezTo>
                    <a:pt x="1455420" y="346710"/>
                    <a:pt x="1438910" y="358140"/>
                    <a:pt x="1424940" y="356870"/>
                  </a:cubicBezTo>
                  <a:cubicBezTo>
                    <a:pt x="1404620" y="354330"/>
                    <a:pt x="1389380" y="317500"/>
                    <a:pt x="1356360" y="297180"/>
                  </a:cubicBezTo>
                  <a:cubicBezTo>
                    <a:pt x="1299210" y="261620"/>
                    <a:pt x="1169670" y="214630"/>
                    <a:pt x="1093470" y="190500"/>
                  </a:cubicBezTo>
                  <a:cubicBezTo>
                    <a:pt x="1037590" y="172720"/>
                    <a:pt x="998220" y="163830"/>
                    <a:pt x="943610" y="156210"/>
                  </a:cubicBezTo>
                  <a:cubicBezTo>
                    <a:pt x="881380" y="147320"/>
                    <a:pt x="740410" y="149860"/>
                    <a:pt x="740410" y="146050"/>
                  </a:cubicBezTo>
                  <a:cubicBezTo>
                    <a:pt x="740410" y="143510"/>
                    <a:pt x="875030" y="144780"/>
                    <a:pt x="922020" y="137160"/>
                  </a:cubicBezTo>
                  <a:cubicBezTo>
                    <a:pt x="952500" y="132080"/>
                    <a:pt x="982980" y="107950"/>
                    <a:pt x="998220" y="118110"/>
                  </a:cubicBezTo>
                  <a:cubicBezTo>
                    <a:pt x="1013460" y="128270"/>
                    <a:pt x="1018540" y="173990"/>
                    <a:pt x="1010920" y="199390"/>
                  </a:cubicBezTo>
                  <a:cubicBezTo>
                    <a:pt x="1002030" y="228600"/>
                    <a:pt x="941070" y="284480"/>
                    <a:pt x="938530" y="283210"/>
                  </a:cubicBezTo>
                  <a:cubicBezTo>
                    <a:pt x="935990" y="281940"/>
                    <a:pt x="969010" y="204470"/>
                    <a:pt x="985520" y="203200"/>
                  </a:cubicBezTo>
                  <a:cubicBezTo>
                    <a:pt x="1000760" y="201930"/>
                    <a:pt x="1009650" y="246380"/>
                    <a:pt x="1033780" y="265430"/>
                  </a:cubicBezTo>
                  <a:cubicBezTo>
                    <a:pt x="1069340" y="293370"/>
                    <a:pt x="1137920" y="323850"/>
                    <a:pt x="1189990" y="339090"/>
                  </a:cubicBezTo>
                  <a:cubicBezTo>
                    <a:pt x="1236980" y="353060"/>
                    <a:pt x="1287780" y="355600"/>
                    <a:pt x="1328420" y="355600"/>
                  </a:cubicBezTo>
                  <a:cubicBezTo>
                    <a:pt x="1360170" y="355600"/>
                    <a:pt x="1408430" y="336550"/>
                    <a:pt x="1414780" y="346710"/>
                  </a:cubicBezTo>
                  <a:cubicBezTo>
                    <a:pt x="1421130" y="356870"/>
                    <a:pt x="1402080" y="400050"/>
                    <a:pt x="1372870" y="414020"/>
                  </a:cubicBezTo>
                  <a:cubicBezTo>
                    <a:pt x="1296670" y="452120"/>
                    <a:pt x="913130" y="394970"/>
                    <a:pt x="838200" y="365760"/>
                  </a:cubicBezTo>
                  <a:cubicBezTo>
                    <a:pt x="815340" y="356870"/>
                    <a:pt x="806450" y="347980"/>
                    <a:pt x="798830" y="335280"/>
                  </a:cubicBezTo>
                  <a:cubicBezTo>
                    <a:pt x="791210" y="322580"/>
                    <a:pt x="786130" y="302260"/>
                    <a:pt x="789940" y="287020"/>
                  </a:cubicBezTo>
                  <a:cubicBezTo>
                    <a:pt x="793750" y="269240"/>
                    <a:pt x="805180" y="251460"/>
                    <a:pt x="829310" y="234950"/>
                  </a:cubicBezTo>
                  <a:cubicBezTo>
                    <a:pt x="882650" y="199390"/>
                    <a:pt x="1054100" y="181610"/>
                    <a:pt x="1144270" y="148590"/>
                  </a:cubicBezTo>
                  <a:cubicBezTo>
                    <a:pt x="1216660" y="121920"/>
                    <a:pt x="1294130" y="72390"/>
                    <a:pt x="1332230" y="62230"/>
                  </a:cubicBezTo>
                  <a:cubicBezTo>
                    <a:pt x="1347470" y="58420"/>
                    <a:pt x="1353820" y="55880"/>
                    <a:pt x="1365250" y="58420"/>
                  </a:cubicBezTo>
                  <a:cubicBezTo>
                    <a:pt x="1379220" y="60960"/>
                    <a:pt x="1397000" y="71120"/>
                    <a:pt x="1407160" y="82550"/>
                  </a:cubicBezTo>
                  <a:cubicBezTo>
                    <a:pt x="1416050" y="93980"/>
                    <a:pt x="1423670" y="111760"/>
                    <a:pt x="1422400" y="127000"/>
                  </a:cubicBezTo>
                  <a:cubicBezTo>
                    <a:pt x="1421130" y="144780"/>
                    <a:pt x="1410970" y="165100"/>
                    <a:pt x="1391920" y="181610"/>
                  </a:cubicBezTo>
                  <a:cubicBezTo>
                    <a:pt x="1356360" y="212090"/>
                    <a:pt x="1277620" y="226060"/>
                    <a:pt x="1188720" y="251460"/>
                  </a:cubicBezTo>
                  <a:cubicBezTo>
                    <a:pt x="1024890" y="298450"/>
                    <a:pt x="613410" y="377190"/>
                    <a:pt x="483870" y="420370"/>
                  </a:cubicBezTo>
                  <a:cubicBezTo>
                    <a:pt x="433070" y="436880"/>
                    <a:pt x="406400" y="466090"/>
                    <a:pt x="379730" y="464820"/>
                  </a:cubicBezTo>
                  <a:cubicBezTo>
                    <a:pt x="363220" y="463550"/>
                    <a:pt x="349250" y="452120"/>
                    <a:pt x="340360" y="443230"/>
                  </a:cubicBezTo>
                  <a:cubicBezTo>
                    <a:pt x="332740" y="435610"/>
                    <a:pt x="327660" y="426720"/>
                    <a:pt x="326390" y="416560"/>
                  </a:cubicBezTo>
                  <a:cubicBezTo>
                    <a:pt x="323850" y="403860"/>
                    <a:pt x="327660" y="383540"/>
                    <a:pt x="332740" y="372110"/>
                  </a:cubicBezTo>
                  <a:cubicBezTo>
                    <a:pt x="337820" y="361950"/>
                    <a:pt x="340360" y="356870"/>
                    <a:pt x="353060" y="349250"/>
                  </a:cubicBezTo>
                  <a:cubicBezTo>
                    <a:pt x="400050" y="320040"/>
                    <a:pt x="624840" y="279400"/>
                    <a:pt x="744220" y="240030"/>
                  </a:cubicBezTo>
                  <a:cubicBezTo>
                    <a:pt x="847090" y="205740"/>
                    <a:pt x="976630" y="129540"/>
                    <a:pt x="1028700" y="130810"/>
                  </a:cubicBezTo>
                  <a:cubicBezTo>
                    <a:pt x="1049020" y="130810"/>
                    <a:pt x="1059180" y="139700"/>
                    <a:pt x="1069340" y="148590"/>
                  </a:cubicBezTo>
                  <a:cubicBezTo>
                    <a:pt x="1076960" y="156210"/>
                    <a:pt x="1083310" y="163830"/>
                    <a:pt x="1085850" y="175260"/>
                  </a:cubicBezTo>
                  <a:cubicBezTo>
                    <a:pt x="1088390" y="190500"/>
                    <a:pt x="1087120" y="218440"/>
                    <a:pt x="1074420" y="233680"/>
                  </a:cubicBezTo>
                  <a:cubicBezTo>
                    <a:pt x="1056640" y="255270"/>
                    <a:pt x="1004570" y="257810"/>
                    <a:pt x="965200" y="275590"/>
                  </a:cubicBezTo>
                  <a:cubicBezTo>
                    <a:pt x="914400" y="299720"/>
                    <a:pt x="806450" y="378460"/>
                    <a:pt x="796290" y="368300"/>
                  </a:cubicBezTo>
                  <a:cubicBezTo>
                    <a:pt x="789940" y="361950"/>
                    <a:pt x="812800" y="312420"/>
                    <a:pt x="839470" y="293370"/>
                  </a:cubicBezTo>
                  <a:cubicBezTo>
                    <a:pt x="885190" y="261620"/>
                    <a:pt x="1047750" y="229870"/>
                    <a:pt x="1083310" y="255270"/>
                  </a:cubicBezTo>
                  <a:cubicBezTo>
                    <a:pt x="1103630" y="269240"/>
                    <a:pt x="1102360" y="309880"/>
                    <a:pt x="1099820" y="336550"/>
                  </a:cubicBezTo>
                  <a:cubicBezTo>
                    <a:pt x="1097280" y="363220"/>
                    <a:pt x="1087120" y="388620"/>
                    <a:pt x="1066800" y="412750"/>
                  </a:cubicBezTo>
                  <a:cubicBezTo>
                    <a:pt x="1035050" y="448310"/>
                    <a:pt x="946150" y="495300"/>
                    <a:pt x="906780" y="509270"/>
                  </a:cubicBezTo>
                  <a:cubicBezTo>
                    <a:pt x="886460" y="516890"/>
                    <a:pt x="871220" y="519430"/>
                    <a:pt x="855980" y="516890"/>
                  </a:cubicBezTo>
                  <a:cubicBezTo>
                    <a:pt x="843280" y="515620"/>
                    <a:pt x="833120" y="510540"/>
                    <a:pt x="824230" y="501650"/>
                  </a:cubicBezTo>
                  <a:cubicBezTo>
                    <a:pt x="812800" y="491490"/>
                    <a:pt x="802640" y="471170"/>
                    <a:pt x="798830" y="457200"/>
                  </a:cubicBezTo>
                  <a:cubicBezTo>
                    <a:pt x="796290" y="444500"/>
                    <a:pt x="796290" y="433070"/>
                    <a:pt x="801370" y="421640"/>
                  </a:cubicBezTo>
                  <a:cubicBezTo>
                    <a:pt x="806450" y="407670"/>
                    <a:pt x="819150" y="391160"/>
                    <a:pt x="834390" y="382270"/>
                  </a:cubicBezTo>
                  <a:cubicBezTo>
                    <a:pt x="854710" y="372110"/>
                    <a:pt x="892810" y="379730"/>
                    <a:pt x="915670" y="372110"/>
                  </a:cubicBezTo>
                  <a:cubicBezTo>
                    <a:pt x="934720" y="365760"/>
                    <a:pt x="951230" y="358140"/>
                    <a:pt x="965200" y="345440"/>
                  </a:cubicBezTo>
                  <a:cubicBezTo>
                    <a:pt x="980440" y="330200"/>
                    <a:pt x="985520" y="295910"/>
                    <a:pt x="1003300" y="285750"/>
                  </a:cubicBezTo>
                  <a:cubicBezTo>
                    <a:pt x="1021080" y="275590"/>
                    <a:pt x="1056640" y="275590"/>
                    <a:pt x="1074420" y="283210"/>
                  </a:cubicBezTo>
                  <a:cubicBezTo>
                    <a:pt x="1089660" y="289560"/>
                    <a:pt x="1101090" y="303530"/>
                    <a:pt x="1108710" y="317500"/>
                  </a:cubicBezTo>
                  <a:cubicBezTo>
                    <a:pt x="1116330" y="331470"/>
                    <a:pt x="1120140" y="350520"/>
                    <a:pt x="1116330" y="365760"/>
                  </a:cubicBezTo>
                  <a:cubicBezTo>
                    <a:pt x="1111250" y="384810"/>
                    <a:pt x="1089660" y="412750"/>
                    <a:pt x="1071880" y="421640"/>
                  </a:cubicBezTo>
                  <a:cubicBezTo>
                    <a:pt x="1057910" y="429260"/>
                    <a:pt x="1038860" y="429260"/>
                    <a:pt x="1023620" y="425450"/>
                  </a:cubicBezTo>
                  <a:cubicBezTo>
                    <a:pt x="1008380" y="421640"/>
                    <a:pt x="990600" y="412750"/>
                    <a:pt x="981710" y="398780"/>
                  </a:cubicBezTo>
                  <a:cubicBezTo>
                    <a:pt x="970280" y="382270"/>
                    <a:pt x="965200" y="349250"/>
                    <a:pt x="969010" y="330200"/>
                  </a:cubicBezTo>
                  <a:cubicBezTo>
                    <a:pt x="972820" y="314960"/>
                    <a:pt x="984250" y="299720"/>
                    <a:pt x="996950" y="290830"/>
                  </a:cubicBezTo>
                  <a:cubicBezTo>
                    <a:pt x="1009650" y="281940"/>
                    <a:pt x="1027430" y="275590"/>
                    <a:pt x="1042670" y="275590"/>
                  </a:cubicBezTo>
                  <a:cubicBezTo>
                    <a:pt x="1057910" y="275590"/>
                    <a:pt x="1076960" y="283210"/>
                    <a:pt x="1088390" y="292100"/>
                  </a:cubicBezTo>
                  <a:cubicBezTo>
                    <a:pt x="1101090" y="302260"/>
                    <a:pt x="1112520" y="314960"/>
                    <a:pt x="1115060" y="332740"/>
                  </a:cubicBezTo>
                  <a:cubicBezTo>
                    <a:pt x="1120140" y="360680"/>
                    <a:pt x="1107440" y="417830"/>
                    <a:pt x="1088390" y="445770"/>
                  </a:cubicBezTo>
                  <a:cubicBezTo>
                    <a:pt x="1070610" y="469900"/>
                    <a:pt x="1042670" y="483870"/>
                    <a:pt x="1012190" y="495300"/>
                  </a:cubicBezTo>
                  <a:cubicBezTo>
                    <a:pt x="974090" y="510540"/>
                    <a:pt x="902970" y="519430"/>
                    <a:pt x="872490" y="518160"/>
                  </a:cubicBezTo>
                  <a:cubicBezTo>
                    <a:pt x="857250" y="518160"/>
                    <a:pt x="849630" y="516890"/>
                    <a:pt x="839470" y="510540"/>
                  </a:cubicBezTo>
                  <a:cubicBezTo>
                    <a:pt x="824230" y="501650"/>
                    <a:pt x="802640" y="476250"/>
                    <a:pt x="798830" y="457200"/>
                  </a:cubicBezTo>
                  <a:cubicBezTo>
                    <a:pt x="795020" y="436880"/>
                    <a:pt x="805180" y="411480"/>
                    <a:pt x="820420" y="392430"/>
                  </a:cubicBezTo>
                  <a:cubicBezTo>
                    <a:pt x="840740" y="367030"/>
                    <a:pt x="882650" y="349250"/>
                    <a:pt x="922020" y="327660"/>
                  </a:cubicBezTo>
                  <a:cubicBezTo>
                    <a:pt x="970280" y="300990"/>
                    <a:pt x="1037590" y="256540"/>
                    <a:pt x="1088390" y="250190"/>
                  </a:cubicBezTo>
                  <a:cubicBezTo>
                    <a:pt x="1129030" y="245110"/>
                    <a:pt x="1193800" y="252730"/>
                    <a:pt x="1201420" y="273050"/>
                  </a:cubicBezTo>
                  <a:cubicBezTo>
                    <a:pt x="1209040" y="295910"/>
                    <a:pt x="1153160" y="361950"/>
                    <a:pt x="1107440" y="388620"/>
                  </a:cubicBezTo>
                  <a:cubicBezTo>
                    <a:pt x="1049020" y="422910"/>
                    <a:pt x="934720" y="420370"/>
                    <a:pt x="866140" y="430530"/>
                  </a:cubicBezTo>
                  <a:cubicBezTo>
                    <a:pt x="815340" y="438150"/>
                    <a:pt x="767080" y="461010"/>
                    <a:pt x="731520" y="447040"/>
                  </a:cubicBezTo>
                  <a:cubicBezTo>
                    <a:pt x="699770" y="434340"/>
                    <a:pt x="660400" y="391160"/>
                    <a:pt x="659130" y="359410"/>
                  </a:cubicBezTo>
                  <a:cubicBezTo>
                    <a:pt x="657860" y="326390"/>
                    <a:pt x="694690" y="284480"/>
                    <a:pt x="728980" y="254000"/>
                  </a:cubicBezTo>
                  <a:cubicBezTo>
                    <a:pt x="773430" y="213360"/>
                    <a:pt x="861060" y="172720"/>
                    <a:pt x="919480" y="153670"/>
                  </a:cubicBezTo>
                  <a:cubicBezTo>
                    <a:pt x="963930" y="138430"/>
                    <a:pt x="1014730" y="124460"/>
                    <a:pt x="1043940" y="133350"/>
                  </a:cubicBezTo>
                  <a:cubicBezTo>
                    <a:pt x="1064260" y="139700"/>
                    <a:pt x="1079500" y="160020"/>
                    <a:pt x="1085850" y="175260"/>
                  </a:cubicBezTo>
                  <a:cubicBezTo>
                    <a:pt x="1090930" y="189230"/>
                    <a:pt x="1088390" y="208280"/>
                    <a:pt x="1083310" y="219710"/>
                  </a:cubicBezTo>
                  <a:cubicBezTo>
                    <a:pt x="1079500" y="229870"/>
                    <a:pt x="1075690" y="234950"/>
                    <a:pt x="1064260" y="243840"/>
                  </a:cubicBezTo>
                  <a:cubicBezTo>
                    <a:pt x="1026160" y="271780"/>
                    <a:pt x="882650" y="323850"/>
                    <a:pt x="779780" y="358140"/>
                  </a:cubicBezTo>
                  <a:cubicBezTo>
                    <a:pt x="661670" y="397510"/>
                    <a:pt x="450850" y="461010"/>
                    <a:pt x="394970" y="464820"/>
                  </a:cubicBezTo>
                  <a:cubicBezTo>
                    <a:pt x="379730" y="466090"/>
                    <a:pt x="374650" y="464820"/>
                    <a:pt x="365760" y="461010"/>
                  </a:cubicBezTo>
                  <a:cubicBezTo>
                    <a:pt x="354330" y="455930"/>
                    <a:pt x="337820" y="441960"/>
                    <a:pt x="331470" y="430530"/>
                  </a:cubicBezTo>
                  <a:cubicBezTo>
                    <a:pt x="326390" y="421640"/>
                    <a:pt x="323850" y="411480"/>
                    <a:pt x="325120" y="401320"/>
                  </a:cubicBezTo>
                  <a:cubicBezTo>
                    <a:pt x="326390" y="388620"/>
                    <a:pt x="330200" y="372110"/>
                    <a:pt x="341630" y="359410"/>
                  </a:cubicBezTo>
                  <a:cubicBezTo>
                    <a:pt x="360680" y="337820"/>
                    <a:pt x="397510" y="323850"/>
                    <a:pt x="452120" y="303530"/>
                  </a:cubicBezTo>
                  <a:cubicBezTo>
                    <a:pt x="582930" y="254000"/>
                    <a:pt x="986790" y="173990"/>
                    <a:pt x="1148080" y="125730"/>
                  </a:cubicBezTo>
                  <a:cubicBezTo>
                    <a:pt x="1235710" y="100330"/>
                    <a:pt x="1305560" y="59690"/>
                    <a:pt x="1348740" y="58420"/>
                  </a:cubicBezTo>
                  <a:cubicBezTo>
                    <a:pt x="1369060" y="58420"/>
                    <a:pt x="1383030" y="63500"/>
                    <a:pt x="1394460" y="71120"/>
                  </a:cubicBezTo>
                  <a:cubicBezTo>
                    <a:pt x="1404620" y="77470"/>
                    <a:pt x="1412240" y="85090"/>
                    <a:pt x="1416050" y="95250"/>
                  </a:cubicBezTo>
                  <a:cubicBezTo>
                    <a:pt x="1421130" y="107950"/>
                    <a:pt x="1423670" y="128270"/>
                    <a:pt x="1419860" y="143510"/>
                  </a:cubicBezTo>
                  <a:cubicBezTo>
                    <a:pt x="1416050" y="157480"/>
                    <a:pt x="1410970" y="168910"/>
                    <a:pt x="1393190" y="182880"/>
                  </a:cubicBezTo>
                  <a:cubicBezTo>
                    <a:pt x="1342390" y="223520"/>
                    <a:pt x="1122680" y="294640"/>
                    <a:pt x="1022350" y="326390"/>
                  </a:cubicBezTo>
                  <a:cubicBezTo>
                    <a:pt x="956310" y="346710"/>
                    <a:pt x="896620" y="373380"/>
                    <a:pt x="855980" y="368300"/>
                  </a:cubicBezTo>
                  <a:cubicBezTo>
                    <a:pt x="830580" y="364490"/>
                    <a:pt x="808990" y="351790"/>
                    <a:pt x="798830" y="335280"/>
                  </a:cubicBezTo>
                  <a:cubicBezTo>
                    <a:pt x="788670" y="318770"/>
                    <a:pt x="787400" y="288290"/>
                    <a:pt x="795020" y="270510"/>
                  </a:cubicBezTo>
                  <a:cubicBezTo>
                    <a:pt x="802640" y="252730"/>
                    <a:pt x="816610" y="238760"/>
                    <a:pt x="844550" y="229870"/>
                  </a:cubicBezTo>
                  <a:cubicBezTo>
                    <a:pt x="927100" y="203200"/>
                    <a:pt x="1273810" y="240030"/>
                    <a:pt x="1391920" y="265430"/>
                  </a:cubicBezTo>
                  <a:cubicBezTo>
                    <a:pt x="1451610" y="278130"/>
                    <a:pt x="1498600" y="285750"/>
                    <a:pt x="1522730" y="313690"/>
                  </a:cubicBezTo>
                  <a:cubicBezTo>
                    <a:pt x="1543050" y="336550"/>
                    <a:pt x="1554480" y="382270"/>
                    <a:pt x="1543050" y="408940"/>
                  </a:cubicBezTo>
                  <a:cubicBezTo>
                    <a:pt x="1530350" y="441960"/>
                    <a:pt x="1468120" y="473710"/>
                    <a:pt x="1428750" y="487680"/>
                  </a:cubicBezTo>
                  <a:cubicBezTo>
                    <a:pt x="1393190" y="500380"/>
                    <a:pt x="1356360" y="496570"/>
                    <a:pt x="1315720" y="496570"/>
                  </a:cubicBezTo>
                  <a:cubicBezTo>
                    <a:pt x="1267460" y="496570"/>
                    <a:pt x="1211580" y="494030"/>
                    <a:pt x="1156970" y="486410"/>
                  </a:cubicBezTo>
                  <a:cubicBezTo>
                    <a:pt x="1099820" y="478790"/>
                    <a:pt x="1024890" y="469900"/>
                    <a:pt x="980440" y="447040"/>
                  </a:cubicBezTo>
                  <a:cubicBezTo>
                    <a:pt x="946150" y="429260"/>
                    <a:pt x="920750" y="403860"/>
                    <a:pt x="902970" y="377190"/>
                  </a:cubicBezTo>
                  <a:cubicBezTo>
                    <a:pt x="886460" y="353060"/>
                    <a:pt x="873760" y="327660"/>
                    <a:pt x="872490" y="297180"/>
                  </a:cubicBezTo>
                  <a:cubicBezTo>
                    <a:pt x="869950" y="257810"/>
                    <a:pt x="886460" y="193040"/>
                    <a:pt x="908050" y="162560"/>
                  </a:cubicBezTo>
                  <a:cubicBezTo>
                    <a:pt x="924560" y="139700"/>
                    <a:pt x="947420" y="125730"/>
                    <a:pt x="971550" y="116840"/>
                  </a:cubicBezTo>
                  <a:cubicBezTo>
                    <a:pt x="995680" y="107950"/>
                    <a:pt x="1027430" y="101600"/>
                    <a:pt x="1054100" y="110490"/>
                  </a:cubicBezTo>
                  <a:cubicBezTo>
                    <a:pt x="1085850" y="120650"/>
                    <a:pt x="1132840" y="153670"/>
                    <a:pt x="1143000" y="185420"/>
                  </a:cubicBezTo>
                  <a:cubicBezTo>
                    <a:pt x="1154430" y="219710"/>
                    <a:pt x="1134110" y="278130"/>
                    <a:pt x="1111250" y="309880"/>
                  </a:cubicBezTo>
                  <a:cubicBezTo>
                    <a:pt x="1088390" y="340360"/>
                    <a:pt x="1049020" y="359410"/>
                    <a:pt x="1009650" y="373380"/>
                  </a:cubicBezTo>
                  <a:cubicBezTo>
                    <a:pt x="965200" y="388620"/>
                    <a:pt x="895350" y="410210"/>
                    <a:pt x="858520" y="391160"/>
                  </a:cubicBezTo>
                  <a:cubicBezTo>
                    <a:pt x="824230" y="373380"/>
                    <a:pt x="795020" y="313690"/>
                    <a:pt x="793750" y="274320"/>
                  </a:cubicBezTo>
                  <a:cubicBezTo>
                    <a:pt x="792480" y="233680"/>
                    <a:pt x="821690" y="185420"/>
                    <a:pt x="849630" y="149860"/>
                  </a:cubicBezTo>
                  <a:cubicBezTo>
                    <a:pt x="878840" y="111760"/>
                    <a:pt x="927100" y="62230"/>
                    <a:pt x="970280" y="54610"/>
                  </a:cubicBezTo>
                  <a:cubicBezTo>
                    <a:pt x="1010920" y="46990"/>
                    <a:pt x="1076960" y="68580"/>
                    <a:pt x="1098550" y="95250"/>
                  </a:cubicBezTo>
                  <a:cubicBezTo>
                    <a:pt x="1116330" y="118110"/>
                    <a:pt x="1120140" y="165100"/>
                    <a:pt x="1107440" y="191770"/>
                  </a:cubicBezTo>
                  <a:cubicBezTo>
                    <a:pt x="1093470" y="222250"/>
                    <a:pt x="1043940" y="250190"/>
                    <a:pt x="1010920" y="264160"/>
                  </a:cubicBezTo>
                  <a:cubicBezTo>
                    <a:pt x="981710" y="276860"/>
                    <a:pt x="952500" y="276860"/>
                    <a:pt x="920750" y="278130"/>
                  </a:cubicBezTo>
                  <a:cubicBezTo>
                    <a:pt x="883920" y="279400"/>
                    <a:pt x="838200" y="283210"/>
                    <a:pt x="801370" y="270510"/>
                  </a:cubicBezTo>
                  <a:cubicBezTo>
                    <a:pt x="763270" y="257810"/>
                    <a:pt x="722630" y="229870"/>
                    <a:pt x="695960" y="200660"/>
                  </a:cubicBezTo>
                  <a:cubicBezTo>
                    <a:pt x="670560" y="172720"/>
                    <a:pt x="635000" y="130810"/>
                    <a:pt x="640080" y="101600"/>
                  </a:cubicBezTo>
                  <a:cubicBezTo>
                    <a:pt x="645160" y="69850"/>
                    <a:pt x="694690" y="33020"/>
                    <a:pt x="737870" y="19050"/>
                  </a:cubicBezTo>
                  <a:cubicBezTo>
                    <a:pt x="796290" y="0"/>
                    <a:pt x="899160" y="26670"/>
                    <a:pt x="970280" y="36830"/>
                  </a:cubicBezTo>
                  <a:cubicBezTo>
                    <a:pt x="1031240" y="45720"/>
                    <a:pt x="1084580" y="58420"/>
                    <a:pt x="1136650" y="73660"/>
                  </a:cubicBezTo>
                  <a:cubicBezTo>
                    <a:pt x="1184910" y="87630"/>
                    <a:pt x="1229360" y="99060"/>
                    <a:pt x="1273810" y="123190"/>
                  </a:cubicBezTo>
                  <a:cubicBezTo>
                    <a:pt x="1322070" y="149860"/>
                    <a:pt x="1375410" y="213360"/>
                    <a:pt x="1412240" y="233680"/>
                  </a:cubicBezTo>
                  <a:cubicBezTo>
                    <a:pt x="1432560" y="245110"/>
                    <a:pt x="1454150" y="242570"/>
                    <a:pt x="1465580" y="254000"/>
                  </a:cubicBezTo>
                  <a:cubicBezTo>
                    <a:pt x="1475740" y="264160"/>
                    <a:pt x="1480820" y="281940"/>
                    <a:pt x="1480820" y="295910"/>
                  </a:cubicBezTo>
                  <a:cubicBezTo>
                    <a:pt x="1480820" y="309880"/>
                    <a:pt x="1475740" y="325120"/>
                    <a:pt x="1464310" y="336550"/>
                  </a:cubicBezTo>
                  <a:cubicBezTo>
                    <a:pt x="1446530" y="353060"/>
                    <a:pt x="1407160" y="360680"/>
                    <a:pt x="1371600" y="368300"/>
                  </a:cubicBezTo>
                  <a:cubicBezTo>
                    <a:pt x="1328420" y="377190"/>
                    <a:pt x="1280160" y="379730"/>
                    <a:pt x="1224280" y="383540"/>
                  </a:cubicBezTo>
                  <a:cubicBezTo>
                    <a:pt x="1148080" y="387350"/>
                    <a:pt x="1050290" y="387350"/>
                    <a:pt x="956310" y="386080"/>
                  </a:cubicBezTo>
                  <a:cubicBezTo>
                    <a:pt x="853440" y="384810"/>
                    <a:pt x="736600" y="382270"/>
                    <a:pt x="635000" y="374650"/>
                  </a:cubicBezTo>
                  <a:cubicBezTo>
                    <a:pt x="542290" y="367030"/>
                    <a:pt x="449580" y="360680"/>
                    <a:pt x="372110" y="342900"/>
                  </a:cubicBezTo>
                  <a:cubicBezTo>
                    <a:pt x="308610" y="328930"/>
                    <a:pt x="245110" y="312420"/>
                    <a:pt x="200660" y="285750"/>
                  </a:cubicBezTo>
                  <a:cubicBezTo>
                    <a:pt x="165100" y="265430"/>
                    <a:pt x="142240" y="224790"/>
                    <a:pt x="118110" y="210820"/>
                  </a:cubicBezTo>
                  <a:cubicBezTo>
                    <a:pt x="101600" y="201930"/>
                    <a:pt x="85090" y="205740"/>
                    <a:pt x="73660" y="196850"/>
                  </a:cubicBezTo>
                  <a:cubicBezTo>
                    <a:pt x="62230" y="187960"/>
                    <a:pt x="50800" y="171450"/>
                    <a:pt x="48260" y="157480"/>
                  </a:cubicBezTo>
                  <a:cubicBezTo>
                    <a:pt x="45720" y="143510"/>
                    <a:pt x="49530" y="124460"/>
                    <a:pt x="57150" y="111760"/>
                  </a:cubicBezTo>
                  <a:cubicBezTo>
                    <a:pt x="64770" y="99060"/>
                    <a:pt x="78740" y="90170"/>
                    <a:pt x="92710" y="82550"/>
                  </a:cubicBezTo>
                  <a:cubicBezTo>
                    <a:pt x="109220" y="73660"/>
                    <a:pt x="125730" y="67310"/>
                    <a:pt x="148590" y="62230"/>
                  </a:cubicBezTo>
                  <a:cubicBezTo>
                    <a:pt x="182880" y="54610"/>
                    <a:pt x="232410" y="53340"/>
                    <a:pt x="283210" y="50800"/>
                  </a:cubicBezTo>
                  <a:cubicBezTo>
                    <a:pt x="349250" y="46990"/>
                    <a:pt x="438150" y="40640"/>
                    <a:pt x="513080" y="41910"/>
                  </a:cubicBezTo>
                  <a:cubicBezTo>
                    <a:pt x="585470" y="43180"/>
                    <a:pt x="652780" y="43180"/>
                    <a:pt x="723900" y="59690"/>
                  </a:cubicBezTo>
                  <a:cubicBezTo>
                    <a:pt x="801370" y="77470"/>
                    <a:pt x="914400" y="118110"/>
                    <a:pt x="960120" y="153670"/>
                  </a:cubicBezTo>
                  <a:cubicBezTo>
                    <a:pt x="985520" y="172720"/>
                    <a:pt x="1000760" y="191770"/>
                    <a:pt x="1007110" y="215900"/>
                  </a:cubicBezTo>
                  <a:cubicBezTo>
                    <a:pt x="1013460" y="240030"/>
                    <a:pt x="1013460" y="274320"/>
                    <a:pt x="999490" y="297180"/>
                  </a:cubicBezTo>
                  <a:cubicBezTo>
                    <a:pt x="981710" y="326390"/>
                    <a:pt x="938530" y="350520"/>
                    <a:pt x="895350" y="367030"/>
                  </a:cubicBezTo>
                  <a:cubicBezTo>
                    <a:pt x="842010" y="387350"/>
                    <a:pt x="748030" y="406400"/>
                    <a:pt x="695960" y="393700"/>
                  </a:cubicBezTo>
                  <a:cubicBezTo>
                    <a:pt x="656590" y="384810"/>
                    <a:pt x="615950" y="359410"/>
                    <a:pt x="600710" y="330200"/>
                  </a:cubicBezTo>
                  <a:cubicBezTo>
                    <a:pt x="585470" y="300990"/>
                    <a:pt x="591820" y="251460"/>
                    <a:pt x="603250" y="220980"/>
                  </a:cubicBezTo>
                  <a:cubicBezTo>
                    <a:pt x="613410" y="194310"/>
                    <a:pt x="636270" y="172720"/>
                    <a:pt x="661670" y="154940"/>
                  </a:cubicBezTo>
                  <a:cubicBezTo>
                    <a:pt x="689610" y="134620"/>
                    <a:pt x="725170" y="118110"/>
                    <a:pt x="768350" y="109220"/>
                  </a:cubicBezTo>
                  <a:cubicBezTo>
                    <a:pt x="826770" y="97790"/>
                    <a:pt x="929640" y="99060"/>
                    <a:pt x="984250" y="109220"/>
                  </a:cubicBezTo>
                  <a:cubicBezTo>
                    <a:pt x="1019810" y="115570"/>
                    <a:pt x="1046480" y="123190"/>
                    <a:pt x="1069340" y="139700"/>
                  </a:cubicBezTo>
                  <a:cubicBezTo>
                    <a:pt x="1090930" y="156210"/>
                    <a:pt x="1116330" y="180340"/>
                    <a:pt x="1117600" y="207010"/>
                  </a:cubicBezTo>
                  <a:cubicBezTo>
                    <a:pt x="1120140" y="240030"/>
                    <a:pt x="1098550" y="292100"/>
                    <a:pt x="1055370" y="323850"/>
                  </a:cubicBezTo>
                  <a:cubicBezTo>
                    <a:pt x="967740" y="387350"/>
                    <a:pt x="646430" y="421640"/>
                    <a:pt x="520700" y="424180"/>
                  </a:cubicBezTo>
                  <a:cubicBezTo>
                    <a:pt x="452120" y="425450"/>
                    <a:pt x="405130" y="417830"/>
                    <a:pt x="360680" y="401320"/>
                  </a:cubicBezTo>
                  <a:cubicBezTo>
                    <a:pt x="325120" y="387350"/>
                    <a:pt x="294640" y="364490"/>
                    <a:pt x="271780" y="340360"/>
                  </a:cubicBezTo>
                  <a:cubicBezTo>
                    <a:pt x="251460" y="317500"/>
                    <a:pt x="233680" y="289560"/>
                    <a:pt x="226060" y="262890"/>
                  </a:cubicBezTo>
                  <a:cubicBezTo>
                    <a:pt x="219710" y="237490"/>
                    <a:pt x="219710" y="209550"/>
                    <a:pt x="226060" y="184150"/>
                  </a:cubicBezTo>
                  <a:cubicBezTo>
                    <a:pt x="233680" y="156210"/>
                    <a:pt x="250190" y="127000"/>
                    <a:pt x="271780" y="104140"/>
                  </a:cubicBezTo>
                  <a:cubicBezTo>
                    <a:pt x="294640" y="80010"/>
                    <a:pt x="330200" y="58420"/>
                    <a:pt x="361950" y="46990"/>
                  </a:cubicBezTo>
                  <a:cubicBezTo>
                    <a:pt x="391160" y="36830"/>
                    <a:pt x="422910" y="30480"/>
                    <a:pt x="455930" y="38100"/>
                  </a:cubicBezTo>
                  <a:cubicBezTo>
                    <a:pt x="496570" y="48260"/>
                    <a:pt x="557530" y="87630"/>
                    <a:pt x="584200" y="118110"/>
                  </a:cubicBezTo>
                  <a:cubicBezTo>
                    <a:pt x="603250" y="140970"/>
                    <a:pt x="615950" y="165100"/>
                    <a:pt x="615950" y="193040"/>
                  </a:cubicBezTo>
                  <a:cubicBezTo>
                    <a:pt x="615950" y="229870"/>
                    <a:pt x="589280" y="284480"/>
                    <a:pt x="561340" y="318770"/>
                  </a:cubicBezTo>
                  <a:cubicBezTo>
                    <a:pt x="532130" y="354330"/>
                    <a:pt x="481330" y="386080"/>
                    <a:pt x="441960" y="402590"/>
                  </a:cubicBezTo>
                  <a:cubicBezTo>
                    <a:pt x="410210" y="416560"/>
                    <a:pt x="378460" y="425450"/>
                    <a:pt x="349250" y="422910"/>
                  </a:cubicBezTo>
                  <a:cubicBezTo>
                    <a:pt x="322580" y="420370"/>
                    <a:pt x="298450" y="408940"/>
                    <a:pt x="275590" y="392430"/>
                  </a:cubicBezTo>
                  <a:cubicBezTo>
                    <a:pt x="248920" y="372110"/>
                    <a:pt x="220980" y="339090"/>
                    <a:pt x="205740" y="304800"/>
                  </a:cubicBezTo>
                  <a:cubicBezTo>
                    <a:pt x="187960" y="266700"/>
                    <a:pt x="171450" y="210820"/>
                    <a:pt x="180340" y="170180"/>
                  </a:cubicBezTo>
                  <a:cubicBezTo>
                    <a:pt x="189230" y="129540"/>
                    <a:pt x="223520" y="81280"/>
                    <a:pt x="254000" y="60960"/>
                  </a:cubicBezTo>
                  <a:cubicBezTo>
                    <a:pt x="278130" y="44450"/>
                    <a:pt x="307340" y="41910"/>
                    <a:pt x="336550" y="44450"/>
                  </a:cubicBezTo>
                  <a:cubicBezTo>
                    <a:pt x="373380" y="48260"/>
                    <a:pt x="429260" y="67310"/>
                    <a:pt x="458470" y="96520"/>
                  </a:cubicBezTo>
                  <a:cubicBezTo>
                    <a:pt x="487680" y="124460"/>
                    <a:pt x="509270" y="175260"/>
                    <a:pt x="510540" y="214630"/>
                  </a:cubicBezTo>
                  <a:cubicBezTo>
                    <a:pt x="511810" y="252730"/>
                    <a:pt x="486410" y="297180"/>
                    <a:pt x="464820" y="328930"/>
                  </a:cubicBezTo>
                  <a:cubicBezTo>
                    <a:pt x="445770" y="358140"/>
                    <a:pt x="424180" y="387350"/>
                    <a:pt x="391160" y="401320"/>
                  </a:cubicBezTo>
                  <a:cubicBezTo>
                    <a:pt x="350520" y="419100"/>
                    <a:pt x="273050" y="425450"/>
                    <a:pt x="232410" y="407670"/>
                  </a:cubicBezTo>
                  <a:cubicBezTo>
                    <a:pt x="196850" y="392430"/>
                    <a:pt x="166370" y="350520"/>
                    <a:pt x="156210" y="313690"/>
                  </a:cubicBezTo>
                  <a:cubicBezTo>
                    <a:pt x="144780" y="273050"/>
                    <a:pt x="157480" y="201930"/>
                    <a:pt x="176530" y="168910"/>
                  </a:cubicBezTo>
                  <a:cubicBezTo>
                    <a:pt x="190500" y="144780"/>
                    <a:pt x="213360" y="130810"/>
                    <a:pt x="236220" y="119380"/>
                  </a:cubicBezTo>
                  <a:cubicBezTo>
                    <a:pt x="260350" y="107950"/>
                    <a:pt x="288290" y="99060"/>
                    <a:pt x="316230" y="100330"/>
                  </a:cubicBezTo>
                  <a:cubicBezTo>
                    <a:pt x="349250" y="101600"/>
                    <a:pt x="396240" y="110490"/>
                    <a:pt x="421640" y="134620"/>
                  </a:cubicBezTo>
                  <a:cubicBezTo>
                    <a:pt x="450850" y="161290"/>
                    <a:pt x="474980" y="222250"/>
                    <a:pt x="473710" y="260350"/>
                  </a:cubicBezTo>
                  <a:cubicBezTo>
                    <a:pt x="472440" y="293370"/>
                    <a:pt x="447040" y="326390"/>
                    <a:pt x="427990" y="353060"/>
                  </a:cubicBezTo>
                  <a:cubicBezTo>
                    <a:pt x="410210" y="377190"/>
                    <a:pt x="389890" y="397510"/>
                    <a:pt x="367030" y="414020"/>
                  </a:cubicBezTo>
                  <a:cubicBezTo>
                    <a:pt x="345440" y="429260"/>
                    <a:pt x="321310" y="443230"/>
                    <a:pt x="295910" y="449580"/>
                  </a:cubicBezTo>
                  <a:cubicBezTo>
                    <a:pt x="271780" y="455930"/>
                    <a:pt x="242570" y="459740"/>
                    <a:pt x="218440" y="449580"/>
                  </a:cubicBezTo>
                  <a:cubicBezTo>
                    <a:pt x="187960" y="436880"/>
                    <a:pt x="147320" y="397510"/>
                    <a:pt x="132080" y="363220"/>
                  </a:cubicBezTo>
                  <a:cubicBezTo>
                    <a:pt x="118110" y="331470"/>
                    <a:pt x="121920" y="290830"/>
                    <a:pt x="128270" y="255270"/>
                  </a:cubicBezTo>
                  <a:cubicBezTo>
                    <a:pt x="135890" y="218440"/>
                    <a:pt x="147320" y="172720"/>
                    <a:pt x="176530" y="146050"/>
                  </a:cubicBezTo>
                  <a:cubicBezTo>
                    <a:pt x="209550" y="115570"/>
                    <a:pt x="290830" y="85090"/>
                    <a:pt x="328930" y="93980"/>
                  </a:cubicBezTo>
                  <a:cubicBezTo>
                    <a:pt x="359410" y="101600"/>
                    <a:pt x="383540" y="134620"/>
                    <a:pt x="397510" y="163830"/>
                  </a:cubicBezTo>
                  <a:cubicBezTo>
                    <a:pt x="412750" y="195580"/>
                    <a:pt x="410210" y="243840"/>
                    <a:pt x="408940" y="281940"/>
                  </a:cubicBezTo>
                  <a:cubicBezTo>
                    <a:pt x="407670" y="317500"/>
                    <a:pt x="402590" y="354330"/>
                    <a:pt x="394970" y="384810"/>
                  </a:cubicBezTo>
                  <a:cubicBezTo>
                    <a:pt x="387350" y="411480"/>
                    <a:pt x="383540" y="436880"/>
                    <a:pt x="365760" y="458470"/>
                  </a:cubicBezTo>
                  <a:cubicBezTo>
                    <a:pt x="342900" y="485140"/>
                    <a:pt x="292100" y="516890"/>
                    <a:pt x="256540" y="520700"/>
                  </a:cubicBezTo>
                  <a:cubicBezTo>
                    <a:pt x="227330" y="523240"/>
                    <a:pt x="196850" y="505460"/>
                    <a:pt x="170180" y="491490"/>
                  </a:cubicBezTo>
                  <a:cubicBezTo>
                    <a:pt x="144780" y="477520"/>
                    <a:pt x="124460" y="448310"/>
                    <a:pt x="100330" y="436880"/>
                  </a:cubicBezTo>
                  <a:cubicBezTo>
                    <a:pt x="80010" y="426720"/>
                    <a:pt x="53340" y="430530"/>
                    <a:pt x="38100" y="420370"/>
                  </a:cubicBezTo>
                  <a:cubicBezTo>
                    <a:pt x="25400" y="411480"/>
                    <a:pt x="17780" y="398780"/>
                    <a:pt x="11430" y="386080"/>
                  </a:cubicBezTo>
                  <a:cubicBezTo>
                    <a:pt x="5080" y="373380"/>
                    <a:pt x="1270" y="359410"/>
                    <a:pt x="2540" y="344170"/>
                  </a:cubicBezTo>
                  <a:cubicBezTo>
                    <a:pt x="3810" y="326390"/>
                    <a:pt x="12700" y="299720"/>
                    <a:pt x="26670" y="285750"/>
                  </a:cubicBezTo>
                  <a:cubicBezTo>
                    <a:pt x="40640" y="271780"/>
                    <a:pt x="85090" y="261620"/>
                    <a:pt x="83820" y="257810"/>
                  </a:cubicBezTo>
                  <a:cubicBezTo>
                    <a:pt x="82550" y="255270"/>
                    <a:pt x="50800" y="267970"/>
                    <a:pt x="44450" y="261620"/>
                  </a:cubicBezTo>
                  <a:cubicBezTo>
                    <a:pt x="35560" y="251460"/>
                    <a:pt x="43180" y="199390"/>
                    <a:pt x="59690" y="185420"/>
                  </a:cubicBezTo>
                  <a:cubicBezTo>
                    <a:pt x="80010" y="168910"/>
                    <a:pt x="147320" y="170180"/>
                    <a:pt x="172720" y="187960"/>
                  </a:cubicBezTo>
                  <a:cubicBezTo>
                    <a:pt x="196850" y="204470"/>
                    <a:pt x="203200" y="251460"/>
                    <a:pt x="209550" y="281940"/>
                  </a:cubicBezTo>
                  <a:cubicBezTo>
                    <a:pt x="215900" y="309880"/>
                    <a:pt x="217170" y="344170"/>
                    <a:pt x="214630" y="367030"/>
                  </a:cubicBezTo>
                  <a:cubicBezTo>
                    <a:pt x="213360" y="383540"/>
                    <a:pt x="210820" y="396240"/>
                    <a:pt x="204470" y="408940"/>
                  </a:cubicBezTo>
                  <a:cubicBezTo>
                    <a:pt x="198120" y="421640"/>
                    <a:pt x="189230" y="433070"/>
                    <a:pt x="176530" y="440690"/>
                  </a:cubicBezTo>
                  <a:cubicBezTo>
                    <a:pt x="161290" y="449580"/>
                    <a:pt x="133350" y="455930"/>
                    <a:pt x="115570" y="454660"/>
                  </a:cubicBezTo>
                  <a:cubicBezTo>
                    <a:pt x="100330" y="453390"/>
                    <a:pt x="87630" y="448310"/>
                    <a:pt x="76200" y="440690"/>
                  </a:cubicBezTo>
                  <a:cubicBezTo>
                    <a:pt x="64770" y="433070"/>
                    <a:pt x="55880" y="426720"/>
                    <a:pt x="48260" y="408940"/>
                  </a:cubicBezTo>
                  <a:cubicBezTo>
                    <a:pt x="27940" y="359410"/>
                    <a:pt x="12700" y="101600"/>
                    <a:pt x="25400" y="97790"/>
                  </a:cubicBezTo>
                  <a:cubicBezTo>
                    <a:pt x="33020" y="96520"/>
                    <a:pt x="68580" y="177800"/>
                    <a:pt x="64770" y="180340"/>
                  </a:cubicBezTo>
                  <a:cubicBezTo>
                    <a:pt x="62230" y="181610"/>
                    <a:pt x="41910" y="163830"/>
                    <a:pt x="35560" y="151130"/>
                  </a:cubicBezTo>
                  <a:cubicBezTo>
                    <a:pt x="27940" y="135890"/>
                    <a:pt x="21590" y="109220"/>
                    <a:pt x="26670" y="90170"/>
                  </a:cubicBezTo>
                  <a:cubicBezTo>
                    <a:pt x="33020" y="68580"/>
                    <a:pt x="59690" y="38100"/>
                    <a:pt x="77470" y="27940"/>
                  </a:cubicBezTo>
                  <a:cubicBezTo>
                    <a:pt x="90170" y="20320"/>
                    <a:pt x="105410" y="20320"/>
                    <a:pt x="118110" y="21590"/>
                  </a:cubicBezTo>
                  <a:cubicBezTo>
                    <a:pt x="132080" y="22860"/>
                    <a:pt x="144780" y="24130"/>
                    <a:pt x="157480" y="35560"/>
                  </a:cubicBezTo>
                  <a:cubicBezTo>
                    <a:pt x="179070" y="54610"/>
                    <a:pt x="210820" y="115570"/>
                    <a:pt x="218440" y="151130"/>
                  </a:cubicBezTo>
                  <a:cubicBezTo>
                    <a:pt x="224790" y="177800"/>
                    <a:pt x="229870" y="215900"/>
                    <a:pt x="214630" y="227330"/>
                  </a:cubicBezTo>
                  <a:cubicBezTo>
                    <a:pt x="193040" y="243840"/>
                    <a:pt x="77470" y="215900"/>
                    <a:pt x="63500" y="187960"/>
                  </a:cubicBezTo>
                  <a:cubicBezTo>
                    <a:pt x="52070" y="163830"/>
                    <a:pt x="83820" y="100330"/>
                    <a:pt x="105410" y="83820"/>
                  </a:cubicBezTo>
                  <a:cubicBezTo>
                    <a:pt x="120650" y="72390"/>
                    <a:pt x="147320" y="73660"/>
                    <a:pt x="163830" y="77470"/>
                  </a:cubicBezTo>
                  <a:cubicBezTo>
                    <a:pt x="177800" y="80010"/>
                    <a:pt x="189230" y="86360"/>
                    <a:pt x="199390" y="96520"/>
                  </a:cubicBezTo>
                  <a:cubicBezTo>
                    <a:pt x="210820" y="109220"/>
                    <a:pt x="223520" y="133350"/>
                    <a:pt x="226060" y="149860"/>
                  </a:cubicBezTo>
                  <a:cubicBezTo>
                    <a:pt x="228600" y="163830"/>
                    <a:pt x="226060" y="176530"/>
                    <a:pt x="220980" y="189230"/>
                  </a:cubicBezTo>
                  <a:cubicBezTo>
                    <a:pt x="214630" y="204470"/>
                    <a:pt x="207010" y="224790"/>
                    <a:pt x="190500" y="232410"/>
                  </a:cubicBezTo>
                  <a:cubicBezTo>
                    <a:pt x="163830" y="245110"/>
                    <a:pt x="81280" y="242570"/>
                    <a:pt x="55880" y="220980"/>
                  </a:cubicBezTo>
                  <a:cubicBezTo>
                    <a:pt x="34290" y="201930"/>
                    <a:pt x="27940" y="156210"/>
                    <a:pt x="31750" y="125730"/>
                  </a:cubicBezTo>
                  <a:cubicBezTo>
                    <a:pt x="35560" y="96520"/>
                    <a:pt x="50800" y="57150"/>
                    <a:pt x="77470" y="43180"/>
                  </a:cubicBezTo>
                  <a:cubicBezTo>
                    <a:pt x="110490" y="25400"/>
                    <a:pt x="205740" y="36830"/>
                    <a:pt x="232410" y="60960"/>
                  </a:cubicBezTo>
                  <a:cubicBezTo>
                    <a:pt x="251460" y="78740"/>
                    <a:pt x="248920" y="113030"/>
                    <a:pt x="251460" y="140970"/>
                  </a:cubicBezTo>
                  <a:cubicBezTo>
                    <a:pt x="254000" y="172720"/>
                    <a:pt x="250190" y="218440"/>
                    <a:pt x="241300" y="242570"/>
                  </a:cubicBezTo>
                  <a:cubicBezTo>
                    <a:pt x="236220" y="256540"/>
                    <a:pt x="229870" y="265430"/>
                    <a:pt x="219710" y="274320"/>
                  </a:cubicBezTo>
                  <a:cubicBezTo>
                    <a:pt x="207010" y="284480"/>
                    <a:pt x="185420" y="294640"/>
                    <a:pt x="167640" y="294640"/>
                  </a:cubicBezTo>
                  <a:cubicBezTo>
                    <a:pt x="149860" y="294640"/>
                    <a:pt x="128270" y="285750"/>
                    <a:pt x="114300" y="274320"/>
                  </a:cubicBezTo>
                  <a:cubicBezTo>
                    <a:pt x="101600" y="262890"/>
                    <a:pt x="91440" y="247650"/>
                    <a:pt x="87630" y="224790"/>
                  </a:cubicBezTo>
                  <a:cubicBezTo>
                    <a:pt x="81280" y="185420"/>
                    <a:pt x="95250" y="83820"/>
                    <a:pt x="114300" y="48260"/>
                  </a:cubicBezTo>
                  <a:cubicBezTo>
                    <a:pt x="124460" y="27940"/>
                    <a:pt x="138430" y="16510"/>
                    <a:pt x="154940" y="10160"/>
                  </a:cubicBezTo>
                  <a:cubicBezTo>
                    <a:pt x="170180" y="3810"/>
                    <a:pt x="193040" y="2540"/>
                    <a:pt x="209550" y="8890"/>
                  </a:cubicBezTo>
                  <a:cubicBezTo>
                    <a:pt x="226060" y="15240"/>
                    <a:pt x="243840" y="30480"/>
                    <a:pt x="252730" y="45720"/>
                  </a:cubicBezTo>
                  <a:cubicBezTo>
                    <a:pt x="261620" y="60960"/>
                    <a:pt x="260350" y="100330"/>
                    <a:pt x="260350" y="100330"/>
                  </a:cubicBezTo>
                </a:path>
              </a:pathLst>
            </a:custGeom>
            <a:solidFill>
              <a:srgbClr val="FFFFFF"/>
            </a:solidFill>
            <a:ln cap="sq">
              <a:noFill/>
              <a:prstDash val="solid"/>
              <a:miter/>
            </a:ln>
          </p:spPr>
        </p:sp>
      </p:grpSp>
      <p:grpSp>
        <p:nvGrpSpPr>
          <p:cNvPr id="41" name="Group 41"/>
          <p:cNvGrpSpPr/>
          <p:nvPr/>
        </p:nvGrpSpPr>
        <p:grpSpPr>
          <a:xfrm>
            <a:off x="13683615" y="7484745"/>
            <a:ext cx="244792" cy="272415"/>
            <a:chOff x="0" y="0"/>
            <a:chExt cx="326390" cy="363220"/>
          </a:xfrm>
        </p:grpSpPr>
        <p:sp>
          <p:nvSpPr>
            <p:cNvPr id="42" name="Freeform 42"/>
            <p:cNvSpPr/>
            <p:nvPr/>
          </p:nvSpPr>
          <p:spPr>
            <a:xfrm>
              <a:off x="48260" y="48260"/>
              <a:ext cx="229870" cy="265430"/>
            </a:xfrm>
            <a:custGeom>
              <a:avLst/>
              <a:gdLst/>
              <a:ahLst/>
              <a:cxnLst/>
              <a:rect l="l" t="t" r="r" b="b"/>
              <a:pathLst>
                <a:path w="229870" h="265430">
                  <a:moveTo>
                    <a:pt x="146050" y="40640"/>
                  </a:moveTo>
                  <a:cubicBezTo>
                    <a:pt x="229870" y="185420"/>
                    <a:pt x="223520" y="215900"/>
                    <a:pt x="213360" y="232410"/>
                  </a:cubicBezTo>
                  <a:cubicBezTo>
                    <a:pt x="204470" y="246380"/>
                    <a:pt x="187960" y="255270"/>
                    <a:pt x="172720" y="260350"/>
                  </a:cubicBezTo>
                  <a:cubicBezTo>
                    <a:pt x="157480" y="265430"/>
                    <a:pt x="138430" y="264160"/>
                    <a:pt x="123190" y="259080"/>
                  </a:cubicBezTo>
                  <a:cubicBezTo>
                    <a:pt x="107950" y="254000"/>
                    <a:pt x="92710" y="241300"/>
                    <a:pt x="83820" y="227330"/>
                  </a:cubicBezTo>
                  <a:cubicBezTo>
                    <a:pt x="74930" y="214630"/>
                    <a:pt x="71120" y="194310"/>
                    <a:pt x="72390" y="179070"/>
                  </a:cubicBezTo>
                  <a:cubicBezTo>
                    <a:pt x="73660" y="163830"/>
                    <a:pt x="82550" y="146050"/>
                    <a:pt x="92710" y="134620"/>
                  </a:cubicBezTo>
                  <a:cubicBezTo>
                    <a:pt x="102870" y="123190"/>
                    <a:pt x="119380" y="111760"/>
                    <a:pt x="135890" y="109220"/>
                  </a:cubicBezTo>
                  <a:cubicBezTo>
                    <a:pt x="156210" y="106680"/>
                    <a:pt x="190500" y="118110"/>
                    <a:pt x="205740" y="130810"/>
                  </a:cubicBezTo>
                  <a:cubicBezTo>
                    <a:pt x="218440" y="142240"/>
                    <a:pt x="226060" y="161290"/>
                    <a:pt x="227330" y="176530"/>
                  </a:cubicBezTo>
                  <a:cubicBezTo>
                    <a:pt x="228600" y="191770"/>
                    <a:pt x="226060" y="210820"/>
                    <a:pt x="217170" y="224790"/>
                  </a:cubicBezTo>
                  <a:cubicBezTo>
                    <a:pt x="205740" y="241300"/>
                    <a:pt x="177800" y="262890"/>
                    <a:pt x="156210" y="264160"/>
                  </a:cubicBezTo>
                  <a:cubicBezTo>
                    <a:pt x="134620" y="265430"/>
                    <a:pt x="109220" y="254000"/>
                    <a:pt x="88900" y="234950"/>
                  </a:cubicBezTo>
                  <a:cubicBezTo>
                    <a:pt x="55880" y="205740"/>
                    <a:pt x="6350" y="119380"/>
                    <a:pt x="2540" y="81280"/>
                  </a:cubicBezTo>
                  <a:cubicBezTo>
                    <a:pt x="0" y="59690"/>
                    <a:pt x="8890" y="41910"/>
                    <a:pt x="20320" y="29210"/>
                  </a:cubicBezTo>
                  <a:cubicBezTo>
                    <a:pt x="30480" y="16510"/>
                    <a:pt x="50800" y="5080"/>
                    <a:pt x="67310" y="2540"/>
                  </a:cubicBezTo>
                  <a:cubicBezTo>
                    <a:pt x="83820" y="0"/>
                    <a:pt x="106680" y="6350"/>
                    <a:pt x="120650" y="13970"/>
                  </a:cubicBezTo>
                  <a:cubicBezTo>
                    <a:pt x="132080" y="20320"/>
                    <a:pt x="146050" y="40640"/>
                    <a:pt x="146050" y="40640"/>
                  </a:cubicBezTo>
                </a:path>
              </a:pathLst>
            </a:custGeom>
            <a:solidFill>
              <a:srgbClr val="FFFFFF"/>
            </a:solidFill>
            <a:ln cap="sq">
              <a:noFill/>
              <a:prstDash val="solid"/>
              <a:miter/>
            </a:ln>
          </p:spPr>
        </p:sp>
      </p:grpSp>
      <p:grpSp>
        <p:nvGrpSpPr>
          <p:cNvPr id="43" name="Group 43"/>
          <p:cNvGrpSpPr/>
          <p:nvPr/>
        </p:nvGrpSpPr>
        <p:grpSpPr>
          <a:xfrm>
            <a:off x="13724573" y="7419975"/>
            <a:ext cx="2815590" cy="570548"/>
            <a:chOff x="0" y="0"/>
            <a:chExt cx="3754120" cy="760730"/>
          </a:xfrm>
        </p:grpSpPr>
        <p:sp>
          <p:nvSpPr>
            <p:cNvPr id="44" name="Freeform 44"/>
            <p:cNvSpPr/>
            <p:nvPr/>
          </p:nvSpPr>
          <p:spPr>
            <a:xfrm>
              <a:off x="45720" y="45720"/>
              <a:ext cx="3665220" cy="669290"/>
            </a:xfrm>
            <a:custGeom>
              <a:avLst/>
              <a:gdLst/>
              <a:ahLst/>
              <a:cxnLst/>
              <a:rect l="l" t="t" r="r" b="b"/>
              <a:pathLst>
                <a:path w="3665220" h="669290">
                  <a:moveTo>
                    <a:pt x="175260" y="130810"/>
                  </a:moveTo>
                  <a:cubicBezTo>
                    <a:pt x="238760" y="252730"/>
                    <a:pt x="233680" y="411480"/>
                    <a:pt x="209550" y="473710"/>
                  </a:cubicBezTo>
                  <a:cubicBezTo>
                    <a:pt x="195580" y="511810"/>
                    <a:pt x="167640" y="541020"/>
                    <a:pt x="143510" y="554990"/>
                  </a:cubicBezTo>
                  <a:cubicBezTo>
                    <a:pt x="124460" y="566420"/>
                    <a:pt x="101600" y="567690"/>
                    <a:pt x="81280" y="565150"/>
                  </a:cubicBezTo>
                  <a:cubicBezTo>
                    <a:pt x="62230" y="562610"/>
                    <a:pt x="39370" y="554990"/>
                    <a:pt x="26670" y="541020"/>
                  </a:cubicBezTo>
                  <a:cubicBezTo>
                    <a:pt x="12700" y="524510"/>
                    <a:pt x="2540" y="487680"/>
                    <a:pt x="5080" y="466090"/>
                  </a:cubicBezTo>
                  <a:cubicBezTo>
                    <a:pt x="7620" y="447040"/>
                    <a:pt x="22860" y="427990"/>
                    <a:pt x="35560" y="416560"/>
                  </a:cubicBezTo>
                  <a:cubicBezTo>
                    <a:pt x="45720" y="407670"/>
                    <a:pt x="57150" y="402590"/>
                    <a:pt x="72390" y="400050"/>
                  </a:cubicBezTo>
                  <a:cubicBezTo>
                    <a:pt x="95250" y="396240"/>
                    <a:pt x="152400" y="424180"/>
                    <a:pt x="162560" y="411480"/>
                  </a:cubicBezTo>
                  <a:cubicBezTo>
                    <a:pt x="172720" y="398780"/>
                    <a:pt x="135890" y="355600"/>
                    <a:pt x="130810" y="323850"/>
                  </a:cubicBezTo>
                  <a:cubicBezTo>
                    <a:pt x="124460" y="288290"/>
                    <a:pt x="125730" y="234950"/>
                    <a:pt x="132080" y="208280"/>
                  </a:cubicBezTo>
                  <a:cubicBezTo>
                    <a:pt x="135890" y="191770"/>
                    <a:pt x="140970" y="181610"/>
                    <a:pt x="151130" y="171450"/>
                  </a:cubicBezTo>
                  <a:cubicBezTo>
                    <a:pt x="163830" y="158750"/>
                    <a:pt x="187960" y="146050"/>
                    <a:pt x="205740" y="142240"/>
                  </a:cubicBezTo>
                  <a:cubicBezTo>
                    <a:pt x="219710" y="139700"/>
                    <a:pt x="234950" y="142240"/>
                    <a:pt x="247650" y="147320"/>
                  </a:cubicBezTo>
                  <a:cubicBezTo>
                    <a:pt x="260350" y="152400"/>
                    <a:pt x="271780" y="157480"/>
                    <a:pt x="281940" y="171450"/>
                  </a:cubicBezTo>
                  <a:cubicBezTo>
                    <a:pt x="302260" y="198120"/>
                    <a:pt x="308610" y="279400"/>
                    <a:pt x="328930" y="318770"/>
                  </a:cubicBezTo>
                  <a:cubicBezTo>
                    <a:pt x="344170" y="347980"/>
                    <a:pt x="360680" y="387350"/>
                    <a:pt x="381000" y="389890"/>
                  </a:cubicBezTo>
                  <a:cubicBezTo>
                    <a:pt x="400050" y="392430"/>
                    <a:pt x="427990" y="361950"/>
                    <a:pt x="444500" y="341630"/>
                  </a:cubicBezTo>
                  <a:cubicBezTo>
                    <a:pt x="461010" y="321310"/>
                    <a:pt x="468630" y="269240"/>
                    <a:pt x="481330" y="267970"/>
                  </a:cubicBezTo>
                  <a:cubicBezTo>
                    <a:pt x="492760" y="266700"/>
                    <a:pt x="502920" y="306070"/>
                    <a:pt x="516890" y="321310"/>
                  </a:cubicBezTo>
                  <a:cubicBezTo>
                    <a:pt x="530860" y="336550"/>
                    <a:pt x="554990" y="342900"/>
                    <a:pt x="565150" y="359410"/>
                  </a:cubicBezTo>
                  <a:cubicBezTo>
                    <a:pt x="575310" y="375920"/>
                    <a:pt x="579120" y="402590"/>
                    <a:pt x="576580" y="420370"/>
                  </a:cubicBezTo>
                  <a:cubicBezTo>
                    <a:pt x="575310" y="434340"/>
                    <a:pt x="568960" y="447040"/>
                    <a:pt x="558800" y="458470"/>
                  </a:cubicBezTo>
                  <a:cubicBezTo>
                    <a:pt x="547370" y="471170"/>
                    <a:pt x="523240" y="486410"/>
                    <a:pt x="506730" y="490220"/>
                  </a:cubicBezTo>
                  <a:cubicBezTo>
                    <a:pt x="492760" y="494030"/>
                    <a:pt x="481330" y="492760"/>
                    <a:pt x="464820" y="487680"/>
                  </a:cubicBezTo>
                  <a:cubicBezTo>
                    <a:pt x="439420" y="480060"/>
                    <a:pt x="369570" y="440690"/>
                    <a:pt x="372110" y="434340"/>
                  </a:cubicBezTo>
                  <a:cubicBezTo>
                    <a:pt x="373380" y="429260"/>
                    <a:pt x="420370" y="445770"/>
                    <a:pt x="448310" y="444500"/>
                  </a:cubicBezTo>
                  <a:cubicBezTo>
                    <a:pt x="483870" y="441960"/>
                    <a:pt x="535940" y="431800"/>
                    <a:pt x="565150" y="414020"/>
                  </a:cubicBezTo>
                  <a:cubicBezTo>
                    <a:pt x="589280" y="398780"/>
                    <a:pt x="598170" y="354330"/>
                    <a:pt x="619760" y="351790"/>
                  </a:cubicBezTo>
                  <a:cubicBezTo>
                    <a:pt x="645160" y="349250"/>
                    <a:pt x="704850" y="394970"/>
                    <a:pt x="707390" y="419100"/>
                  </a:cubicBezTo>
                  <a:cubicBezTo>
                    <a:pt x="709930" y="439420"/>
                    <a:pt x="676910" y="468630"/>
                    <a:pt x="657860" y="483870"/>
                  </a:cubicBezTo>
                  <a:cubicBezTo>
                    <a:pt x="641350" y="496570"/>
                    <a:pt x="622300" y="506730"/>
                    <a:pt x="603250" y="506730"/>
                  </a:cubicBezTo>
                  <a:cubicBezTo>
                    <a:pt x="584200" y="506730"/>
                    <a:pt x="560070" y="496570"/>
                    <a:pt x="546100" y="486410"/>
                  </a:cubicBezTo>
                  <a:cubicBezTo>
                    <a:pt x="534670" y="477520"/>
                    <a:pt x="527050" y="467360"/>
                    <a:pt x="521970" y="453390"/>
                  </a:cubicBezTo>
                  <a:cubicBezTo>
                    <a:pt x="516890" y="436880"/>
                    <a:pt x="515620" y="410210"/>
                    <a:pt x="520700" y="393700"/>
                  </a:cubicBezTo>
                  <a:cubicBezTo>
                    <a:pt x="524510" y="381000"/>
                    <a:pt x="546100" y="369570"/>
                    <a:pt x="542290" y="360680"/>
                  </a:cubicBezTo>
                  <a:cubicBezTo>
                    <a:pt x="537210" y="346710"/>
                    <a:pt x="469900" y="350520"/>
                    <a:pt x="443230" y="339090"/>
                  </a:cubicBezTo>
                  <a:cubicBezTo>
                    <a:pt x="422910" y="330200"/>
                    <a:pt x="403860" y="318770"/>
                    <a:pt x="393700" y="302260"/>
                  </a:cubicBezTo>
                  <a:cubicBezTo>
                    <a:pt x="383540" y="285750"/>
                    <a:pt x="379730" y="261620"/>
                    <a:pt x="382270" y="242570"/>
                  </a:cubicBezTo>
                  <a:cubicBezTo>
                    <a:pt x="384810" y="223520"/>
                    <a:pt x="397510" y="201930"/>
                    <a:pt x="412750" y="189230"/>
                  </a:cubicBezTo>
                  <a:cubicBezTo>
                    <a:pt x="426720" y="177800"/>
                    <a:pt x="447040" y="170180"/>
                    <a:pt x="469900" y="170180"/>
                  </a:cubicBezTo>
                  <a:cubicBezTo>
                    <a:pt x="501650" y="170180"/>
                    <a:pt x="533400" y="186690"/>
                    <a:pt x="584200" y="204470"/>
                  </a:cubicBezTo>
                  <a:cubicBezTo>
                    <a:pt x="689610" y="240030"/>
                    <a:pt x="1051560" y="331470"/>
                    <a:pt x="1061720" y="384810"/>
                  </a:cubicBezTo>
                  <a:cubicBezTo>
                    <a:pt x="1066800" y="407670"/>
                    <a:pt x="1021080" y="445770"/>
                    <a:pt x="990600" y="450850"/>
                  </a:cubicBezTo>
                  <a:cubicBezTo>
                    <a:pt x="947420" y="458470"/>
                    <a:pt x="876300" y="389890"/>
                    <a:pt x="817880" y="373380"/>
                  </a:cubicBezTo>
                  <a:cubicBezTo>
                    <a:pt x="763270" y="358140"/>
                    <a:pt x="684530" y="373380"/>
                    <a:pt x="650240" y="354330"/>
                  </a:cubicBezTo>
                  <a:cubicBezTo>
                    <a:pt x="629920" y="342900"/>
                    <a:pt x="618490" y="323850"/>
                    <a:pt x="612140" y="308610"/>
                  </a:cubicBezTo>
                  <a:cubicBezTo>
                    <a:pt x="607060" y="295910"/>
                    <a:pt x="605790" y="281940"/>
                    <a:pt x="609600" y="267970"/>
                  </a:cubicBezTo>
                  <a:cubicBezTo>
                    <a:pt x="613410" y="251460"/>
                    <a:pt x="619760" y="233680"/>
                    <a:pt x="638810" y="217170"/>
                  </a:cubicBezTo>
                  <a:cubicBezTo>
                    <a:pt x="678180" y="182880"/>
                    <a:pt x="805180" y="154940"/>
                    <a:pt x="873760" y="116840"/>
                  </a:cubicBezTo>
                  <a:cubicBezTo>
                    <a:pt x="932180" y="85090"/>
                    <a:pt x="984250" y="24130"/>
                    <a:pt x="1027430" y="11430"/>
                  </a:cubicBezTo>
                  <a:cubicBezTo>
                    <a:pt x="1055370" y="3810"/>
                    <a:pt x="1082040" y="5080"/>
                    <a:pt x="1101090" y="15240"/>
                  </a:cubicBezTo>
                  <a:cubicBezTo>
                    <a:pt x="1117600" y="24130"/>
                    <a:pt x="1131570" y="43180"/>
                    <a:pt x="1136650" y="59690"/>
                  </a:cubicBezTo>
                  <a:cubicBezTo>
                    <a:pt x="1141730" y="76200"/>
                    <a:pt x="1143000" y="97790"/>
                    <a:pt x="1134110" y="116840"/>
                  </a:cubicBezTo>
                  <a:cubicBezTo>
                    <a:pt x="1120140" y="147320"/>
                    <a:pt x="1026160" y="185420"/>
                    <a:pt x="1029970" y="213360"/>
                  </a:cubicBezTo>
                  <a:cubicBezTo>
                    <a:pt x="1033780" y="243840"/>
                    <a:pt x="1158240" y="260350"/>
                    <a:pt x="1183640" y="290830"/>
                  </a:cubicBezTo>
                  <a:cubicBezTo>
                    <a:pt x="1198880" y="308610"/>
                    <a:pt x="1201420" y="328930"/>
                    <a:pt x="1200150" y="347980"/>
                  </a:cubicBezTo>
                  <a:cubicBezTo>
                    <a:pt x="1198880" y="365760"/>
                    <a:pt x="1195070" y="384810"/>
                    <a:pt x="1176020" y="401320"/>
                  </a:cubicBezTo>
                  <a:cubicBezTo>
                    <a:pt x="1126490" y="444500"/>
                    <a:pt x="876300" y="519430"/>
                    <a:pt x="802640" y="514350"/>
                  </a:cubicBezTo>
                  <a:cubicBezTo>
                    <a:pt x="770890" y="511810"/>
                    <a:pt x="749300" y="500380"/>
                    <a:pt x="736600" y="482600"/>
                  </a:cubicBezTo>
                  <a:cubicBezTo>
                    <a:pt x="723900" y="464820"/>
                    <a:pt x="717550" y="429260"/>
                    <a:pt x="725170" y="408940"/>
                  </a:cubicBezTo>
                  <a:cubicBezTo>
                    <a:pt x="732790" y="388620"/>
                    <a:pt x="750570" y="374650"/>
                    <a:pt x="779780" y="359410"/>
                  </a:cubicBezTo>
                  <a:cubicBezTo>
                    <a:pt x="842010" y="326390"/>
                    <a:pt x="1057910" y="251460"/>
                    <a:pt x="1117600" y="279400"/>
                  </a:cubicBezTo>
                  <a:cubicBezTo>
                    <a:pt x="1151890" y="294640"/>
                    <a:pt x="1178560" y="350520"/>
                    <a:pt x="1169670" y="379730"/>
                  </a:cubicBezTo>
                  <a:cubicBezTo>
                    <a:pt x="1156970" y="417830"/>
                    <a:pt x="1042670" y="473710"/>
                    <a:pt x="995680" y="467360"/>
                  </a:cubicBezTo>
                  <a:cubicBezTo>
                    <a:pt x="958850" y="462280"/>
                    <a:pt x="900430" y="407670"/>
                    <a:pt x="905510" y="387350"/>
                  </a:cubicBezTo>
                  <a:cubicBezTo>
                    <a:pt x="913130" y="359410"/>
                    <a:pt x="1065530" y="355600"/>
                    <a:pt x="1122680" y="335280"/>
                  </a:cubicBezTo>
                  <a:cubicBezTo>
                    <a:pt x="1162050" y="321310"/>
                    <a:pt x="1191260" y="292100"/>
                    <a:pt x="1220470" y="289560"/>
                  </a:cubicBezTo>
                  <a:cubicBezTo>
                    <a:pt x="1243330" y="287020"/>
                    <a:pt x="1270000" y="294640"/>
                    <a:pt x="1285240" y="307340"/>
                  </a:cubicBezTo>
                  <a:cubicBezTo>
                    <a:pt x="1297940" y="317500"/>
                    <a:pt x="1308100" y="336550"/>
                    <a:pt x="1308100" y="353060"/>
                  </a:cubicBezTo>
                  <a:cubicBezTo>
                    <a:pt x="1309370" y="372110"/>
                    <a:pt x="1300480" y="392430"/>
                    <a:pt x="1282700" y="415290"/>
                  </a:cubicBezTo>
                  <a:cubicBezTo>
                    <a:pt x="1247140" y="462280"/>
                    <a:pt x="1106170" y="544830"/>
                    <a:pt x="1065530" y="586740"/>
                  </a:cubicBezTo>
                  <a:cubicBezTo>
                    <a:pt x="1046480" y="605790"/>
                    <a:pt x="1045210" y="623570"/>
                    <a:pt x="1029970" y="635000"/>
                  </a:cubicBezTo>
                  <a:cubicBezTo>
                    <a:pt x="1013460" y="646430"/>
                    <a:pt x="985520" y="657860"/>
                    <a:pt x="966470" y="655320"/>
                  </a:cubicBezTo>
                  <a:cubicBezTo>
                    <a:pt x="949960" y="654050"/>
                    <a:pt x="932180" y="642620"/>
                    <a:pt x="923290" y="629920"/>
                  </a:cubicBezTo>
                  <a:cubicBezTo>
                    <a:pt x="911860" y="614680"/>
                    <a:pt x="904240" y="586740"/>
                    <a:pt x="910590" y="565150"/>
                  </a:cubicBezTo>
                  <a:cubicBezTo>
                    <a:pt x="920750" y="535940"/>
                    <a:pt x="1005840" y="501650"/>
                    <a:pt x="1003300" y="478790"/>
                  </a:cubicBezTo>
                  <a:cubicBezTo>
                    <a:pt x="1002030" y="461010"/>
                    <a:pt x="958850" y="455930"/>
                    <a:pt x="937260" y="438150"/>
                  </a:cubicBezTo>
                  <a:cubicBezTo>
                    <a:pt x="910590" y="416560"/>
                    <a:pt x="862330" y="351790"/>
                    <a:pt x="861060" y="353060"/>
                  </a:cubicBezTo>
                  <a:cubicBezTo>
                    <a:pt x="859790" y="354330"/>
                    <a:pt x="923290" y="429260"/>
                    <a:pt x="919480" y="434340"/>
                  </a:cubicBezTo>
                  <a:cubicBezTo>
                    <a:pt x="916940" y="436880"/>
                    <a:pt x="895350" y="427990"/>
                    <a:pt x="885190" y="419100"/>
                  </a:cubicBezTo>
                  <a:cubicBezTo>
                    <a:pt x="873760" y="408940"/>
                    <a:pt x="862330" y="386080"/>
                    <a:pt x="858520" y="370840"/>
                  </a:cubicBezTo>
                  <a:cubicBezTo>
                    <a:pt x="855980" y="358140"/>
                    <a:pt x="855980" y="345440"/>
                    <a:pt x="861060" y="332740"/>
                  </a:cubicBezTo>
                  <a:cubicBezTo>
                    <a:pt x="867410" y="318770"/>
                    <a:pt x="882650" y="299720"/>
                    <a:pt x="895350" y="290830"/>
                  </a:cubicBezTo>
                  <a:cubicBezTo>
                    <a:pt x="906780" y="283210"/>
                    <a:pt x="916940" y="279400"/>
                    <a:pt x="932180" y="279400"/>
                  </a:cubicBezTo>
                  <a:cubicBezTo>
                    <a:pt x="957580" y="279400"/>
                    <a:pt x="1013460" y="322580"/>
                    <a:pt x="1029970" y="311150"/>
                  </a:cubicBezTo>
                  <a:cubicBezTo>
                    <a:pt x="1045210" y="300990"/>
                    <a:pt x="1023620" y="246380"/>
                    <a:pt x="1036320" y="226060"/>
                  </a:cubicBezTo>
                  <a:cubicBezTo>
                    <a:pt x="1049020" y="205740"/>
                    <a:pt x="1073150" y="194310"/>
                    <a:pt x="1102360" y="186690"/>
                  </a:cubicBezTo>
                  <a:cubicBezTo>
                    <a:pt x="1150620" y="173990"/>
                    <a:pt x="1262380" y="173990"/>
                    <a:pt x="1305560" y="187960"/>
                  </a:cubicBezTo>
                  <a:cubicBezTo>
                    <a:pt x="1329690" y="195580"/>
                    <a:pt x="1344930" y="209550"/>
                    <a:pt x="1355090" y="223520"/>
                  </a:cubicBezTo>
                  <a:cubicBezTo>
                    <a:pt x="1363980" y="234950"/>
                    <a:pt x="1367790" y="248920"/>
                    <a:pt x="1369060" y="261620"/>
                  </a:cubicBezTo>
                  <a:cubicBezTo>
                    <a:pt x="1370330" y="274320"/>
                    <a:pt x="1367790" y="289560"/>
                    <a:pt x="1362710" y="302260"/>
                  </a:cubicBezTo>
                  <a:cubicBezTo>
                    <a:pt x="1357630" y="314960"/>
                    <a:pt x="1350010" y="326390"/>
                    <a:pt x="1339850" y="335280"/>
                  </a:cubicBezTo>
                  <a:cubicBezTo>
                    <a:pt x="1329690" y="344170"/>
                    <a:pt x="1309370" y="342900"/>
                    <a:pt x="1303020" y="354330"/>
                  </a:cubicBezTo>
                  <a:cubicBezTo>
                    <a:pt x="1294130" y="372110"/>
                    <a:pt x="1315720" y="441960"/>
                    <a:pt x="1314450" y="441960"/>
                  </a:cubicBezTo>
                  <a:cubicBezTo>
                    <a:pt x="1313180" y="441960"/>
                    <a:pt x="1292860" y="386080"/>
                    <a:pt x="1299210" y="363220"/>
                  </a:cubicBezTo>
                  <a:cubicBezTo>
                    <a:pt x="1305560" y="340360"/>
                    <a:pt x="1328420" y="314960"/>
                    <a:pt x="1350010" y="302260"/>
                  </a:cubicBezTo>
                  <a:cubicBezTo>
                    <a:pt x="1370330" y="289560"/>
                    <a:pt x="1421130" y="278130"/>
                    <a:pt x="1424940" y="284480"/>
                  </a:cubicBezTo>
                  <a:cubicBezTo>
                    <a:pt x="1428750" y="290830"/>
                    <a:pt x="1375410" y="314960"/>
                    <a:pt x="1367790" y="339090"/>
                  </a:cubicBezTo>
                  <a:cubicBezTo>
                    <a:pt x="1358900" y="367030"/>
                    <a:pt x="1374140" y="443230"/>
                    <a:pt x="1388110" y="447040"/>
                  </a:cubicBezTo>
                  <a:cubicBezTo>
                    <a:pt x="1399540" y="450850"/>
                    <a:pt x="1426210" y="411480"/>
                    <a:pt x="1438910" y="388620"/>
                  </a:cubicBezTo>
                  <a:cubicBezTo>
                    <a:pt x="1452880" y="361950"/>
                    <a:pt x="1463040" y="295910"/>
                    <a:pt x="1465580" y="295910"/>
                  </a:cubicBezTo>
                  <a:cubicBezTo>
                    <a:pt x="1468120" y="295910"/>
                    <a:pt x="1440180" y="373380"/>
                    <a:pt x="1451610" y="397510"/>
                  </a:cubicBezTo>
                  <a:cubicBezTo>
                    <a:pt x="1461770" y="419100"/>
                    <a:pt x="1521460" y="435610"/>
                    <a:pt x="1520190" y="439420"/>
                  </a:cubicBezTo>
                  <a:cubicBezTo>
                    <a:pt x="1518920" y="444500"/>
                    <a:pt x="1430020" y="426720"/>
                    <a:pt x="1430020" y="420370"/>
                  </a:cubicBezTo>
                  <a:cubicBezTo>
                    <a:pt x="1431290" y="407670"/>
                    <a:pt x="1766570" y="405130"/>
                    <a:pt x="1850390" y="388620"/>
                  </a:cubicBezTo>
                  <a:cubicBezTo>
                    <a:pt x="1887220" y="381000"/>
                    <a:pt x="1929130" y="372110"/>
                    <a:pt x="1929130" y="361950"/>
                  </a:cubicBezTo>
                  <a:cubicBezTo>
                    <a:pt x="1929130" y="351790"/>
                    <a:pt x="1855470" y="344170"/>
                    <a:pt x="1852930" y="328930"/>
                  </a:cubicBezTo>
                  <a:cubicBezTo>
                    <a:pt x="1850390" y="313690"/>
                    <a:pt x="1887220" y="280670"/>
                    <a:pt x="1915160" y="269240"/>
                  </a:cubicBezTo>
                  <a:cubicBezTo>
                    <a:pt x="1949450" y="255270"/>
                    <a:pt x="2011680" y="278130"/>
                    <a:pt x="2048510" y="270510"/>
                  </a:cubicBezTo>
                  <a:cubicBezTo>
                    <a:pt x="2076450" y="264160"/>
                    <a:pt x="2115820" y="234950"/>
                    <a:pt x="2118360" y="238760"/>
                  </a:cubicBezTo>
                  <a:cubicBezTo>
                    <a:pt x="2120900" y="243840"/>
                    <a:pt x="2087880" y="292100"/>
                    <a:pt x="2052320" y="306070"/>
                  </a:cubicBezTo>
                  <a:cubicBezTo>
                    <a:pt x="1982470" y="334010"/>
                    <a:pt x="1789430" y="287020"/>
                    <a:pt x="1685290" y="288290"/>
                  </a:cubicBezTo>
                  <a:cubicBezTo>
                    <a:pt x="1609090" y="289560"/>
                    <a:pt x="1543050" y="295910"/>
                    <a:pt x="1485900" y="304800"/>
                  </a:cubicBezTo>
                  <a:cubicBezTo>
                    <a:pt x="1441450" y="312420"/>
                    <a:pt x="1371600" y="322580"/>
                    <a:pt x="1370330" y="334010"/>
                  </a:cubicBezTo>
                  <a:cubicBezTo>
                    <a:pt x="1369060" y="342900"/>
                    <a:pt x="1412240" y="355600"/>
                    <a:pt x="1443990" y="364490"/>
                  </a:cubicBezTo>
                  <a:cubicBezTo>
                    <a:pt x="1499870" y="379730"/>
                    <a:pt x="1601470" y="389890"/>
                    <a:pt x="1677670" y="394970"/>
                  </a:cubicBezTo>
                  <a:cubicBezTo>
                    <a:pt x="1748790" y="400050"/>
                    <a:pt x="1817370" y="398780"/>
                    <a:pt x="1885950" y="394970"/>
                  </a:cubicBezTo>
                  <a:cubicBezTo>
                    <a:pt x="1953260" y="391160"/>
                    <a:pt x="2034540" y="384810"/>
                    <a:pt x="2086610" y="374650"/>
                  </a:cubicBezTo>
                  <a:cubicBezTo>
                    <a:pt x="2122170" y="368300"/>
                    <a:pt x="2160270" y="340360"/>
                    <a:pt x="2172970" y="351790"/>
                  </a:cubicBezTo>
                  <a:cubicBezTo>
                    <a:pt x="2184400" y="361950"/>
                    <a:pt x="2184400" y="415290"/>
                    <a:pt x="2160270" y="438150"/>
                  </a:cubicBezTo>
                  <a:cubicBezTo>
                    <a:pt x="2095500" y="499110"/>
                    <a:pt x="1617980" y="501650"/>
                    <a:pt x="1529080" y="492760"/>
                  </a:cubicBezTo>
                  <a:cubicBezTo>
                    <a:pt x="1504950" y="490220"/>
                    <a:pt x="1494790" y="487680"/>
                    <a:pt x="1483360" y="478790"/>
                  </a:cubicBezTo>
                  <a:cubicBezTo>
                    <a:pt x="1471930" y="469900"/>
                    <a:pt x="1461770" y="453390"/>
                    <a:pt x="1459230" y="439420"/>
                  </a:cubicBezTo>
                  <a:cubicBezTo>
                    <a:pt x="1456690" y="425450"/>
                    <a:pt x="1459230" y="406400"/>
                    <a:pt x="1466850" y="393700"/>
                  </a:cubicBezTo>
                  <a:cubicBezTo>
                    <a:pt x="1474470" y="381000"/>
                    <a:pt x="1480820" y="372110"/>
                    <a:pt x="1502410" y="363220"/>
                  </a:cubicBezTo>
                  <a:cubicBezTo>
                    <a:pt x="1572260" y="331470"/>
                    <a:pt x="1855470" y="321310"/>
                    <a:pt x="2011680" y="293370"/>
                  </a:cubicBezTo>
                  <a:cubicBezTo>
                    <a:pt x="2147570" y="269240"/>
                    <a:pt x="2325370" y="181610"/>
                    <a:pt x="2387600" y="210820"/>
                  </a:cubicBezTo>
                  <a:cubicBezTo>
                    <a:pt x="2419350" y="226060"/>
                    <a:pt x="2442210" y="284480"/>
                    <a:pt x="2433320" y="302260"/>
                  </a:cubicBezTo>
                  <a:cubicBezTo>
                    <a:pt x="2423160" y="321310"/>
                    <a:pt x="2366010" y="308610"/>
                    <a:pt x="2324100" y="318770"/>
                  </a:cubicBezTo>
                  <a:cubicBezTo>
                    <a:pt x="2261870" y="332740"/>
                    <a:pt x="2124710" y="407670"/>
                    <a:pt x="2099310" y="386080"/>
                  </a:cubicBezTo>
                  <a:cubicBezTo>
                    <a:pt x="2084070" y="373380"/>
                    <a:pt x="2089150" y="321310"/>
                    <a:pt x="2110740" y="297180"/>
                  </a:cubicBezTo>
                  <a:cubicBezTo>
                    <a:pt x="2148840" y="255270"/>
                    <a:pt x="2311400" y="254000"/>
                    <a:pt x="2390140" y="228600"/>
                  </a:cubicBezTo>
                  <a:cubicBezTo>
                    <a:pt x="2449830" y="209550"/>
                    <a:pt x="2504440" y="165100"/>
                    <a:pt x="2542540" y="165100"/>
                  </a:cubicBezTo>
                  <a:cubicBezTo>
                    <a:pt x="2566670" y="165100"/>
                    <a:pt x="2586990" y="173990"/>
                    <a:pt x="2599690" y="187960"/>
                  </a:cubicBezTo>
                  <a:cubicBezTo>
                    <a:pt x="2612390" y="201930"/>
                    <a:pt x="2618740" y="229870"/>
                    <a:pt x="2614930" y="247650"/>
                  </a:cubicBezTo>
                  <a:cubicBezTo>
                    <a:pt x="2611120" y="265430"/>
                    <a:pt x="2600960" y="279400"/>
                    <a:pt x="2574290" y="293370"/>
                  </a:cubicBezTo>
                  <a:cubicBezTo>
                    <a:pt x="2485390" y="342900"/>
                    <a:pt x="2067560" y="374650"/>
                    <a:pt x="1863090" y="414020"/>
                  </a:cubicBezTo>
                  <a:cubicBezTo>
                    <a:pt x="1708150" y="443230"/>
                    <a:pt x="1522730" y="471170"/>
                    <a:pt x="1455420" y="501650"/>
                  </a:cubicBezTo>
                  <a:cubicBezTo>
                    <a:pt x="1431290" y="513080"/>
                    <a:pt x="1424940" y="533400"/>
                    <a:pt x="1409700" y="535940"/>
                  </a:cubicBezTo>
                  <a:cubicBezTo>
                    <a:pt x="1395730" y="538480"/>
                    <a:pt x="1379220" y="529590"/>
                    <a:pt x="1369060" y="520700"/>
                  </a:cubicBezTo>
                  <a:cubicBezTo>
                    <a:pt x="1358900" y="511810"/>
                    <a:pt x="1350010" y="495300"/>
                    <a:pt x="1348740" y="481330"/>
                  </a:cubicBezTo>
                  <a:cubicBezTo>
                    <a:pt x="1347470" y="467360"/>
                    <a:pt x="1351280" y="450850"/>
                    <a:pt x="1358900" y="439420"/>
                  </a:cubicBezTo>
                  <a:cubicBezTo>
                    <a:pt x="1366520" y="427990"/>
                    <a:pt x="1379220" y="417830"/>
                    <a:pt x="1394460" y="414020"/>
                  </a:cubicBezTo>
                  <a:cubicBezTo>
                    <a:pt x="1417320" y="408940"/>
                    <a:pt x="1450340" y="430530"/>
                    <a:pt x="1488440" y="434340"/>
                  </a:cubicBezTo>
                  <a:cubicBezTo>
                    <a:pt x="1548130" y="439420"/>
                    <a:pt x="1635760" y="433070"/>
                    <a:pt x="1719580" y="426720"/>
                  </a:cubicBezTo>
                  <a:cubicBezTo>
                    <a:pt x="1822450" y="419100"/>
                    <a:pt x="1934210" y="410210"/>
                    <a:pt x="2059940" y="389890"/>
                  </a:cubicBezTo>
                  <a:cubicBezTo>
                    <a:pt x="2217420" y="364490"/>
                    <a:pt x="2514600" y="267970"/>
                    <a:pt x="2590800" y="274320"/>
                  </a:cubicBezTo>
                  <a:cubicBezTo>
                    <a:pt x="2612390" y="275590"/>
                    <a:pt x="2621280" y="281940"/>
                    <a:pt x="2631440" y="290830"/>
                  </a:cubicBezTo>
                  <a:cubicBezTo>
                    <a:pt x="2641600" y="299720"/>
                    <a:pt x="2650490" y="314960"/>
                    <a:pt x="2651760" y="328930"/>
                  </a:cubicBezTo>
                  <a:cubicBezTo>
                    <a:pt x="2653030" y="341630"/>
                    <a:pt x="2649220" y="359410"/>
                    <a:pt x="2641600" y="370840"/>
                  </a:cubicBezTo>
                  <a:cubicBezTo>
                    <a:pt x="2633980" y="382270"/>
                    <a:pt x="2626360" y="389890"/>
                    <a:pt x="2606040" y="396240"/>
                  </a:cubicBezTo>
                  <a:cubicBezTo>
                    <a:pt x="2540000" y="416560"/>
                    <a:pt x="2268220" y="387350"/>
                    <a:pt x="2137410" y="392430"/>
                  </a:cubicBezTo>
                  <a:cubicBezTo>
                    <a:pt x="2043430" y="396240"/>
                    <a:pt x="1941830" y="426720"/>
                    <a:pt x="1894840" y="412750"/>
                  </a:cubicBezTo>
                  <a:cubicBezTo>
                    <a:pt x="1871980" y="405130"/>
                    <a:pt x="1856740" y="391160"/>
                    <a:pt x="1849120" y="375920"/>
                  </a:cubicBezTo>
                  <a:cubicBezTo>
                    <a:pt x="1842770" y="363220"/>
                    <a:pt x="1841500" y="344170"/>
                    <a:pt x="1846580" y="330200"/>
                  </a:cubicBezTo>
                  <a:cubicBezTo>
                    <a:pt x="1852930" y="314960"/>
                    <a:pt x="1868170" y="297180"/>
                    <a:pt x="1889760" y="289560"/>
                  </a:cubicBezTo>
                  <a:cubicBezTo>
                    <a:pt x="1922780" y="278130"/>
                    <a:pt x="1987550" y="300990"/>
                    <a:pt x="2040890" y="300990"/>
                  </a:cubicBezTo>
                  <a:cubicBezTo>
                    <a:pt x="2099310" y="300990"/>
                    <a:pt x="2152650" y="295910"/>
                    <a:pt x="2225040" y="284480"/>
                  </a:cubicBezTo>
                  <a:cubicBezTo>
                    <a:pt x="2329180" y="266700"/>
                    <a:pt x="2540000" y="187960"/>
                    <a:pt x="2603500" y="190500"/>
                  </a:cubicBezTo>
                  <a:cubicBezTo>
                    <a:pt x="2625090" y="191770"/>
                    <a:pt x="2636520" y="196850"/>
                    <a:pt x="2646680" y="204470"/>
                  </a:cubicBezTo>
                  <a:cubicBezTo>
                    <a:pt x="2655570" y="210820"/>
                    <a:pt x="2661920" y="218440"/>
                    <a:pt x="2664460" y="229870"/>
                  </a:cubicBezTo>
                  <a:cubicBezTo>
                    <a:pt x="2668270" y="245110"/>
                    <a:pt x="2667000" y="274320"/>
                    <a:pt x="2659380" y="288290"/>
                  </a:cubicBezTo>
                  <a:cubicBezTo>
                    <a:pt x="2651760" y="300990"/>
                    <a:pt x="2637790" y="312420"/>
                    <a:pt x="2622550" y="314960"/>
                  </a:cubicBezTo>
                  <a:cubicBezTo>
                    <a:pt x="2600960" y="318770"/>
                    <a:pt x="2576830" y="294640"/>
                    <a:pt x="2541270" y="288290"/>
                  </a:cubicBezTo>
                  <a:cubicBezTo>
                    <a:pt x="2476500" y="275590"/>
                    <a:pt x="2359660" y="270510"/>
                    <a:pt x="2264410" y="273050"/>
                  </a:cubicBezTo>
                  <a:cubicBezTo>
                    <a:pt x="2161540" y="276860"/>
                    <a:pt x="2045970" y="295910"/>
                    <a:pt x="1943100" y="311150"/>
                  </a:cubicBezTo>
                  <a:cubicBezTo>
                    <a:pt x="1847850" y="326390"/>
                    <a:pt x="1760220" y="340360"/>
                    <a:pt x="1668780" y="363220"/>
                  </a:cubicBezTo>
                  <a:cubicBezTo>
                    <a:pt x="1576070" y="387350"/>
                    <a:pt x="1442720" y="429260"/>
                    <a:pt x="1391920" y="453390"/>
                  </a:cubicBezTo>
                  <a:cubicBezTo>
                    <a:pt x="1371600" y="463550"/>
                    <a:pt x="1365250" y="477520"/>
                    <a:pt x="1351280" y="480060"/>
                  </a:cubicBezTo>
                  <a:cubicBezTo>
                    <a:pt x="1337310" y="482600"/>
                    <a:pt x="1319530" y="476250"/>
                    <a:pt x="1308100" y="467360"/>
                  </a:cubicBezTo>
                  <a:cubicBezTo>
                    <a:pt x="1296670" y="458470"/>
                    <a:pt x="1286510" y="443230"/>
                    <a:pt x="1283970" y="429260"/>
                  </a:cubicBezTo>
                  <a:cubicBezTo>
                    <a:pt x="1281430" y="415290"/>
                    <a:pt x="1285240" y="397510"/>
                    <a:pt x="1291590" y="386080"/>
                  </a:cubicBezTo>
                  <a:cubicBezTo>
                    <a:pt x="1297940" y="374650"/>
                    <a:pt x="1311910" y="360680"/>
                    <a:pt x="1325880" y="358140"/>
                  </a:cubicBezTo>
                  <a:cubicBezTo>
                    <a:pt x="1344930" y="354330"/>
                    <a:pt x="1365250" y="377190"/>
                    <a:pt x="1398270" y="383540"/>
                  </a:cubicBezTo>
                  <a:cubicBezTo>
                    <a:pt x="1466850" y="397510"/>
                    <a:pt x="1604010" y="396240"/>
                    <a:pt x="1719580" y="400050"/>
                  </a:cubicBezTo>
                  <a:cubicBezTo>
                    <a:pt x="1854200" y="405130"/>
                    <a:pt x="2043430" y="415290"/>
                    <a:pt x="2156460" y="410210"/>
                  </a:cubicBezTo>
                  <a:cubicBezTo>
                    <a:pt x="2227580" y="406400"/>
                    <a:pt x="2292350" y="379730"/>
                    <a:pt x="2330450" y="389890"/>
                  </a:cubicBezTo>
                  <a:cubicBezTo>
                    <a:pt x="2352040" y="396240"/>
                    <a:pt x="2368550" y="410210"/>
                    <a:pt x="2376170" y="425450"/>
                  </a:cubicBezTo>
                  <a:cubicBezTo>
                    <a:pt x="2383790" y="440690"/>
                    <a:pt x="2379980" y="469900"/>
                    <a:pt x="2373630" y="483870"/>
                  </a:cubicBezTo>
                  <a:cubicBezTo>
                    <a:pt x="2369820" y="494030"/>
                    <a:pt x="2363470" y="499110"/>
                    <a:pt x="2352040" y="505460"/>
                  </a:cubicBezTo>
                  <a:cubicBezTo>
                    <a:pt x="2329180" y="518160"/>
                    <a:pt x="2237740" y="534670"/>
                    <a:pt x="2237740" y="535940"/>
                  </a:cubicBezTo>
                  <a:cubicBezTo>
                    <a:pt x="2237740" y="538480"/>
                    <a:pt x="2416810" y="502920"/>
                    <a:pt x="2529840" y="474980"/>
                  </a:cubicBezTo>
                  <a:cubicBezTo>
                    <a:pt x="2691130" y="434340"/>
                    <a:pt x="3068320" y="267970"/>
                    <a:pt x="3107690" y="306070"/>
                  </a:cubicBezTo>
                  <a:cubicBezTo>
                    <a:pt x="3122930" y="320040"/>
                    <a:pt x="3105150" y="374650"/>
                    <a:pt x="3086100" y="391160"/>
                  </a:cubicBezTo>
                  <a:cubicBezTo>
                    <a:pt x="3063240" y="410210"/>
                    <a:pt x="3001010" y="384810"/>
                    <a:pt x="2965450" y="396240"/>
                  </a:cubicBezTo>
                  <a:cubicBezTo>
                    <a:pt x="2931160" y="406400"/>
                    <a:pt x="2900680" y="447040"/>
                    <a:pt x="2874010" y="453390"/>
                  </a:cubicBezTo>
                  <a:cubicBezTo>
                    <a:pt x="2854960" y="457200"/>
                    <a:pt x="2837180" y="455930"/>
                    <a:pt x="2823210" y="448310"/>
                  </a:cubicBezTo>
                  <a:cubicBezTo>
                    <a:pt x="2809240" y="440690"/>
                    <a:pt x="2795270" y="425450"/>
                    <a:pt x="2788920" y="410210"/>
                  </a:cubicBezTo>
                  <a:cubicBezTo>
                    <a:pt x="2782570" y="394970"/>
                    <a:pt x="2782570" y="373380"/>
                    <a:pt x="2788920" y="358140"/>
                  </a:cubicBezTo>
                  <a:cubicBezTo>
                    <a:pt x="2795270" y="342900"/>
                    <a:pt x="2806700" y="326390"/>
                    <a:pt x="2823210" y="320040"/>
                  </a:cubicBezTo>
                  <a:cubicBezTo>
                    <a:pt x="2844800" y="311150"/>
                    <a:pt x="2880360" y="330200"/>
                    <a:pt x="2914650" y="328930"/>
                  </a:cubicBezTo>
                  <a:cubicBezTo>
                    <a:pt x="2959100" y="327660"/>
                    <a:pt x="3023870" y="314960"/>
                    <a:pt x="3064510" y="303530"/>
                  </a:cubicBezTo>
                  <a:cubicBezTo>
                    <a:pt x="3094990" y="295910"/>
                    <a:pt x="3124200" y="266700"/>
                    <a:pt x="3140710" y="274320"/>
                  </a:cubicBezTo>
                  <a:cubicBezTo>
                    <a:pt x="3157220" y="281940"/>
                    <a:pt x="3177540" y="327660"/>
                    <a:pt x="3163570" y="350520"/>
                  </a:cubicBezTo>
                  <a:cubicBezTo>
                    <a:pt x="3122930" y="417830"/>
                    <a:pt x="2651760" y="433070"/>
                    <a:pt x="2468880" y="474980"/>
                  </a:cubicBezTo>
                  <a:cubicBezTo>
                    <a:pt x="2346960" y="502920"/>
                    <a:pt x="2167890" y="552450"/>
                    <a:pt x="2169160" y="558800"/>
                  </a:cubicBezTo>
                  <a:cubicBezTo>
                    <a:pt x="2170430" y="563880"/>
                    <a:pt x="2283460" y="546100"/>
                    <a:pt x="2367280" y="530860"/>
                  </a:cubicBezTo>
                  <a:cubicBezTo>
                    <a:pt x="2515870" y="504190"/>
                    <a:pt x="2835910" y="431800"/>
                    <a:pt x="2978150" y="397510"/>
                  </a:cubicBezTo>
                  <a:cubicBezTo>
                    <a:pt x="3055620" y="378460"/>
                    <a:pt x="3157220" y="354330"/>
                    <a:pt x="3155950" y="349250"/>
                  </a:cubicBezTo>
                  <a:cubicBezTo>
                    <a:pt x="3154680" y="344170"/>
                    <a:pt x="3039110" y="354330"/>
                    <a:pt x="2993390" y="363220"/>
                  </a:cubicBezTo>
                  <a:cubicBezTo>
                    <a:pt x="2960370" y="369570"/>
                    <a:pt x="2908300" y="387350"/>
                    <a:pt x="2908300" y="388620"/>
                  </a:cubicBezTo>
                  <a:cubicBezTo>
                    <a:pt x="2909570" y="392430"/>
                    <a:pt x="3168650" y="340360"/>
                    <a:pt x="3274060" y="313690"/>
                  </a:cubicBezTo>
                  <a:cubicBezTo>
                    <a:pt x="3355340" y="292100"/>
                    <a:pt x="3446780" y="248920"/>
                    <a:pt x="3486150" y="246380"/>
                  </a:cubicBezTo>
                  <a:cubicBezTo>
                    <a:pt x="3500120" y="245110"/>
                    <a:pt x="3507740" y="247650"/>
                    <a:pt x="3516630" y="252730"/>
                  </a:cubicBezTo>
                  <a:cubicBezTo>
                    <a:pt x="3528060" y="259080"/>
                    <a:pt x="3543300" y="273050"/>
                    <a:pt x="3548380" y="287020"/>
                  </a:cubicBezTo>
                  <a:cubicBezTo>
                    <a:pt x="3553460" y="299720"/>
                    <a:pt x="3554730" y="320040"/>
                    <a:pt x="3550920" y="332740"/>
                  </a:cubicBezTo>
                  <a:cubicBezTo>
                    <a:pt x="3548380" y="342900"/>
                    <a:pt x="3540760" y="351790"/>
                    <a:pt x="3533140" y="359410"/>
                  </a:cubicBezTo>
                  <a:cubicBezTo>
                    <a:pt x="3525520" y="365760"/>
                    <a:pt x="3517900" y="374650"/>
                    <a:pt x="3506470" y="374650"/>
                  </a:cubicBezTo>
                  <a:cubicBezTo>
                    <a:pt x="3487420" y="373380"/>
                    <a:pt x="3462020" y="335280"/>
                    <a:pt x="3429000" y="322580"/>
                  </a:cubicBezTo>
                  <a:cubicBezTo>
                    <a:pt x="3382010" y="304800"/>
                    <a:pt x="3304540" y="299720"/>
                    <a:pt x="3246120" y="297180"/>
                  </a:cubicBezTo>
                  <a:cubicBezTo>
                    <a:pt x="3192780" y="294640"/>
                    <a:pt x="3141980" y="295910"/>
                    <a:pt x="3091180" y="302260"/>
                  </a:cubicBezTo>
                  <a:cubicBezTo>
                    <a:pt x="3039110" y="308610"/>
                    <a:pt x="2981960" y="323850"/>
                    <a:pt x="2937510" y="337820"/>
                  </a:cubicBezTo>
                  <a:cubicBezTo>
                    <a:pt x="2901950" y="349250"/>
                    <a:pt x="2842260" y="370840"/>
                    <a:pt x="2843530" y="378460"/>
                  </a:cubicBezTo>
                  <a:cubicBezTo>
                    <a:pt x="2846070" y="388620"/>
                    <a:pt x="2975610" y="379730"/>
                    <a:pt x="3037840" y="372110"/>
                  </a:cubicBezTo>
                  <a:cubicBezTo>
                    <a:pt x="3097530" y="364490"/>
                    <a:pt x="3149600" y="353060"/>
                    <a:pt x="3209290" y="336550"/>
                  </a:cubicBezTo>
                  <a:cubicBezTo>
                    <a:pt x="3276600" y="317500"/>
                    <a:pt x="3375660" y="262890"/>
                    <a:pt x="3420110" y="261620"/>
                  </a:cubicBezTo>
                  <a:cubicBezTo>
                    <a:pt x="3440430" y="261620"/>
                    <a:pt x="3453130" y="266700"/>
                    <a:pt x="3464560" y="275590"/>
                  </a:cubicBezTo>
                  <a:cubicBezTo>
                    <a:pt x="3475990" y="284480"/>
                    <a:pt x="3486150" y="299720"/>
                    <a:pt x="3488690" y="313690"/>
                  </a:cubicBezTo>
                  <a:cubicBezTo>
                    <a:pt x="3491230" y="327660"/>
                    <a:pt x="3488690" y="346710"/>
                    <a:pt x="3481070" y="359410"/>
                  </a:cubicBezTo>
                  <a:cubicBezTo>
                    <a:pt x="3473450" y="372110"/>
                    <a:pt x="3460750" y="386080"/>
                    <a:pt x="3445510" y="387350"/>
                  </a:cubicBezTo>
                  <a:cubicBezTo>
                    <a:pt x="3422650" y="388620"/>
                    <a:pt x="3395980" y="349250"/>
                    <a:pt x="3356610" y="336550"/>
                  </a:cubicBezTo>
                  <a:cubicBezTo>
                    <a:pt x="3295650" y="317500"/>
                    <a:pt x="3186430" y="314960"/>
                    <a:pt x="3105150" y="314960"/>
                  </a:cubicBezTo>
                  <a:cubicBezTo>
                    <a:pt x="3030220" y="314960"/>
                    <a:pt x="2970530" y="323850"/>
                    <a:pt x="2887980" y="336550"/>
                  </a:cubicBezTo>
                  <a:cubicBezTo>
                    <a:pt x="2778760" y="353060"/>
                    <a:pt x="2509520" y="415290"/>
                    <a:pt x="2509520" y="414020"/>
                  </a:cubicBezTo>
                  <a:cubicBezTo>
                    <a:pt x="2509520" y="412750"/>
                    <a:pt x="3026410" y="314960"/>
                    <a:pt x="3129280" y="279400"/>
                  </a:cubicBezTo>
                  <a:cubicBezTo>
                    <a:pt x="3164840" y="266700"/>
                    <a:pt x="3181350" y="259080"/>
                    <a:pt x="3199130" y="246380"/>
                  </a:cubicBezTo>
                  <a:cubicBezTo>
                    <a:pt x="3213100" y="236220"/>
                    <a:pt x="3218180" y="215900"/>
                    <a:pt x="3232150" y="212090"/>
                  </a:cubicBezTo>
                  <a:cubicBezTo>
                    <a:pt x="3247390" y="208280"/>
                    <a:pt x="3276600" y="215900"/>
                    <a:pt x="3289300" y="228600"/>
                  </a:cubicBezTo>
                  <a:cubicBezTo>
                    <a:pt x="3302000" y="241300"/>
                    <a:pt x="3309620" y="267970"/>
                    <a:pt x="3307080" y="284480"/>
                  </a:cubicBezTo>
                  <a:cubicBezTo>
                    <a:pt x="3304540" y="302260"/>
                    <a:pt x="3290570" y="325120"/>
                    <a:pt x="3271520" y="331470"/>
                  </a:cubicBezTo>
                  <a:cubicBezTo>
                    <a:pt x="3244850" y="341630"/>
                    <a:pt x="3196590" y="308610"/>
                    <a:pt x="3147060" y="300990"/>
                  </a:cubicBezTo>
                  <a:cubicBezTo>
                    <a:pt x="3077210" y="290830"/>
                    <a:pt x="2981960" y="283210"/>
                    <a:pt x="2887980" y="284480"/>
                  </a:cubicBezTo>
                  <a:cubicBezTo>
                    <a:pt x="2777490" y="285750"/>
                    <a:pt x="2585720" y="326390"/>
                    <a:pt x="2527300" y="313690"/>
                  </a:cubicBezTo>
                  <a:cubicBezTo>
                    <a:pt x="2506980" y="309880"/>
                    <a:pt x="2496820" y="302260"/>
                    <a:pt x="2487930" y="292100"/>
                  </a:cubicBezTo>
                  <a:cubicBezTo>
                    <a:pt x="2479040" y="281940"/>
                    <a:pt x="2473960" y="264160"/>
                    <a:pt x="2473960" y="250190"/>
                  </a:cubicBezTo>
                  <a:cubicBezTo>
                    <a:pt x="2473960" y="236220"/>
                    <a:pt x="2481580" y="219710"/>
                    <a:pt x="2490470" y="209550"/>
                  </a:cubicBezTo>
                  <a:cubicBezTo>
                    <a:pt x="2500630" y="199390"/>
                    <a:pt x="2515870" y="189230"/>
                    <a:pt x="2531110" y="189230"/>
                  </a:cubicBezTo>
                  <a:cubicBezTo>
                    <a:pt x="2552700" y="187960"/>
                    <a:pt x="2580640" y="217170"/>
                    <a:pt x="2608580" y="222250"/>
                  </a:cubicBezTo>
                  <a:cubicBezTo>
                    <a:pt x="2640330" y="228600"/>
                    <a:pt x="2667000" y="224790"/>
                    <a:pt x="2711450" y="218440"/>
                  </a:cubicBezTo>
                  <a:cubicBezTo>
                    <a:pt x="2796540" y="207010"/>
                    <a:pt x="3001010" y="162560"/>
                    <a:pt x="3079750" y="128270"/>
                  </a:cubicBezTo>
                  <a:cubicBezTo>
                    <a:pt x="3120390" y="110490"/>
                    <a:pt x="3141980" y="81280"/>
                    <a:pt x="3167380" y="72390"/>
                  </a:cubicBezTo>
                  <a:cubicBezTo>
                    <a:pt x="3183890" y="67310"/>
                    <a:pt x="3199130" y="64770"/>
                    <a:pt x="3213100" y="68580"/>
                  </a:cubicBezTo>
                  <a:cubicBezTo>
                    <a:pt x="3227070" y="72390"/>
                    <a:pt x="3241040" y="86360"/>
                    <a:pt x="3248660" y="96520"/>
                  </a:cubicBezTo>
                  <a:cubicBezTo>
                    <a:pt x="3255010" y="105410"/>
                    <a:pt x="3256280" y="114300"/>
                    <a:pt x="3257550" y="124460"/>
                  </a:cubicBezTo>
                  <a:cubicBezTo>
                    <a:pt x="3258820" y="134620"/>
                    <a:pt x="3257550" y="144780"/>
                    <a:pt x="3252470" y="154940"/>
                  </a:cubicBezTo>
                  <a:cubicBezTo>
                    <a:pt x="3246120" y="166370"/>
                    <a:pt x="3235960" y="181610"/>
                    <a:pt x="3221990" y="187960"/>
                  </a:cubicBezTo>
                  <a:cubicBezTo>
                    <a:pt x="3202940" y="196850"/>
                    <a:pt x="3172460" y="182880"/>
                    <a:pt x="3139440" y="186690"/>
                  </a:cubicBezTo>
                  <a:cubicBezTo>
                    <a:pt x="3091180" y="191770"/>
                    <a:pt x="3007360" y="209550"/>
                    <a:pt x="2961640" y="227330"/>
                  </a:cubicBezTo>
                  <a:cubicBezTo>
                    <a:pt x="2929890" y="240030"/>
                    <a:pt x="2882900" y="267970"/>
                    <a:pt x="2884170" y="269240"/>
                  </a:cubicBezTo>
                  <a:cubicBezTo>
                    <a:pt x="2885440" y="270510"/>
                    <a:pt x="2942590" y="238760"/>
                    <a:pt x="2978150" y="232410"/>
                  </a:cubicBezTo>
                  <a:cubicBezTo>
                    <a:pt x="3021330" y="224790"/>
                    <a:pt x="3067050" y="240030"/>
                    <a:pt x="3129280" y="237490"/>
                  </a:cubicBezTo>
                  <a:cubicBezTo>
                    <a:pt x="3229610" y="233680"/>
                    <a:pt x="3469640" y="177800"/>
                    <a:pt x="3522980" y="190500"/>
                  </a:cubicBezTo>
                  <a:cubicBezTo>
                    <a:pt x="3538220" y="194310"/>
                    <a:pt x="3543300" y="199390"/>
                    <a:pt x="3549650" y="208280"/>
                  </a:cubicBezTo>
                  <a:cubicBezTo>
                    <a:pt x="3558540" y="218440"/>
                    <a:pt x="3567430" y="237490"/>
                    <a:pt x="3566160" y="252730"/>
                  </a:cubicBezTo>
                  <a:cubicBezTo>
                    <a:pt x="3564890" y="270510"/>
                    <a:pt x="3549650" y="297180"/>
                    <a:pt x="3536950" y="307340"/>
                  </a:cubicBezTo>
                  <a:cubicBezTo>
                    <a:pt x="3528060" y="314960"/>
                    <a:pt x="3519170" y="317500"/>
                    <a:pt x="3506470" y="318770"/>
                  </a:cubicBezTo>
                  <a:cubicBezTo>
                    <a:pt x="3483610" y="320040"/>
                    <a:pt x="3441700" y="295910"/>
                    <a:pt x="3411220" y="298450"/>
                  </a:cubicBezTo>
                  <a:cubicBezTo>
                    <a:pt x="3380740" y="300990"/>
                    <a:pt x="3348990" y="320040"/>
                    <a:pt x="3323590" y="336550"/>
                  </a:cubicBezTo>
                  <a:cubicBezTo>
                    <a:pt x="3298190" y="353060"/>
                    <a:pt x="3281680" y="392430"/>
                    <a:pt x="3257550" y="397510"/>
                  </a:cubicBezTo>
                  <a:cubicBezTo>
                    <a:pt x="3234690" y="402590"/>
                    <a:pt x="3188970" y="388620"/>
                    <a:pt x="3181350" y="369570"/>
                  </a:cubicBezTo>
                  <a:cubicBezTo>
                    <a:pt x="3172460" y="344170"/>
                    <a:pt x="3225800" y="270510"/>
                    <a:pt x="3249930" y="245110"/>
                  </a:cubicBezTo>
                  <a:cubicBezTo>
                    <a:pt x="3263900" y="229870"/>
                    <a:pt x="3277870" y="219710"/>
                    <a:pt x="3294380" y="215900"/>
                  </a:cubicBezTo>
                  <a:cubicBezTo>
                    <a:pt x="3310890" y="212090"/>
                    <a:pt x="3333750" y="215900"/>
                    <a:pt x="3347720" y="222250"/>
                  </a:cubicBezTo>
                  <a:cubicBezTo>
                    <a:pt x="3359150" y="227330"/>
                    <a:pt x="3368040" y="237490"/>
                    <a:pt x="3374390" y="247650"/>
                  </a:cubicBezTo>
                  <a:cubicBezTo>
                    <a:pt x="3380740" y="257810"/>
                    <a:pt x="3385820" y="267970"/>
                    <a:pt x="3387090" y="280670"/>
                  </a:cubicBezTo>
                  <a:cubicBezTo>
                    <a:pt x="3388360" y="295910"/>
                    <a:pt x="3366770" y="326390"/>
                    <a:pt x="3373120" y="332740"/>
                  </a:cubicBezTo>
                  <a:cubicBezTo>
                    <a:pt x="3383280" y="341630"/>
                    <a:pt x="3448050" y="309880"/>
                    <a:pt x="3472180" y="288290"/>
                  </a:cubicBezTo>
                  <a:cubicBezTo>
                    <a:pt x="3495040" y="267970"/>
                    <a:pt x="3500120" y="226060"/>
                    <a:pt x="3517900" y="208280"/>
                  </a:cubicBezTo>
                  <a:cubicBezTo>
                    <a:pt x="3531870" y="194310"/>
                    <a:pt x="3549650" y="182880"/>
                    <a:pt x="3566160" y="180340"/>
                  </a:cubicBezTo>
                  <a:cubicBezTo>
                    <a:pt x="3583940" y="177800"/>
                    <a:pt x="3605530" y="181610"/>
                    <a:pt x="3620770" y="191770"/>
                  </a:cubicBezTo>
                  <a:cubicBezTo>
                    <a:pt x="3637280" y="203200"/>
                    <a:pt x="3653790" y="226060"/>
                    <a:pt x="3657600" y="254000"/>
                  </a:cubicBezTo>
                  <a:cubicBezTo>
                    <a:pt x="3665220" y="306070"/>
                    <a:pt x="3616960" y="439420"/>
                    <a:pt x="3596640" y="487680"/>
                  </a:cubicBezTo>
                  <a:cubicBezTo>
                    <a:pt x="3586480" y="511810"/>
                    <a:pt x="3578860" y="525780"/>
                    <a:pt x="3566160" y="537210"/>
                  </a:cubicBezTo>
                  <a:cubicBezTo>
                    <a:pt x="3556000" y="546100"/>
                    <a:pt x="3544570" y="552450"/>
                    <a:pt x="3533140" y="554990"/>
                  </a:cubicBezTo>
                  <a:cubicBezTo>
                    <a:pt x="3521710" y="557530"/>
                    <a:pt x="3507740" y="558800"/>
                    <a:pt x="3495040" y="554990"/>
                  </a:cubicBezTo>
                  <a:cubicBezTo>
                    <a:pt x="3479800" y="549910"/>
                    <a:pt x="3458210" y="537210"/>
                    <a:pt x="3448050" y="521970"/>
                  </a:cubicBezTo>
                  <a:cubicBezTo>
                    <a:pt x="3437890" y="508000"/>
                    <a:pt x="3444240" y="490220"/>
                    <a:pt x="3434080" y="467360"/>
                  </a:cubicBezTo>
                  <a:cubicBezTo>
                    <a:pt x="3413760" y="421640"/>
                    <a:pt x="3345180" y="270510"/>
                    <a:pt x="3308350" y="271780"/>
                  </a:cubicBezTo>
                  <a:cubicBezTo>
                    <a:pt x="3274060" y="273050"/>
                    <a:pt x="3246120" y="414020"/>
                    <a:pt x="3216910" y="449580"/>
                  </a:cubicBezTo>
                  <a:cubicBezTo>
                    <a:pt x="3201670" y="468630"/>
                    <a:pt x="3187700" y="478790"/>
                    <a:pt x="3172460" y="485140"/>
                  </a:cubicBezTo>
                  <a:cubicBezTo>
                    <a:pt x="3159760" y="490220"/>
                    <a:pt x="3148330" y="490220"/>
                    <a:pt x="3135630" y="487680"/>
                  </a:cubicBezTo>
                  <a:cubicBezTo>
                    <a:pt x="3120390" y="483870"/>
                    <a:pt x="3098800" y="472440"/>
                    <a:pt x="3087370" y="458470"/>
                  </a:cubicBezTo>
                  <a:cubicBezTo>
                    <a:pt x="3077210" y="444500"/>
                    <a:pt x="3070860" y="421640"/>
                    <a:pt x="3070860" y="405130"/>
                  </a:cubicBezTo>
                  <a:cubicBezTo>
                    <a:pt x="3070860" y="392430"/>
                    <a:pt x="3072130" y="383540"/>
                    <a:pt x="3082290" y="369570"/>
                  </a:cubicBezTo>
                  <a:cubicBezTo>
                    <a:pt x="3108960" y="334010"/>
                    <a:pt x="3252470" y="246380"/>
                    <a:pt x="3294380" y="231140"/>
                  </a:cubicBezTo>
                  <a:cubicBezTo>
                    <a:pt x="3309620" y="226060"/>
                    <a:pt x="3317240" y="224790"/>
                    <a:pt x="3329940" y="227330"/>
                  </a:cubicBezTo>
                  <a:cubicBezTo>
                    <a:pt x="3345180" y="229870"/>
                    <a:pt x="3366770" y="240030"/>
                    <a:pt x="3378200" y="252730"/>
                  </a:cubicBezTo>
                  <a:cubicBezTo>
                    <a:pt x="3389630" y="265430"/>
                    <a:pt x="3397250" y="285750"/>
                    <a:pt x="3395980" y="303530"/>
                  </a:cubicBezTo>
                  <a:cubicBezTo>
                    <a:pt x="3394710" y="323850"/>
                    <a:pt x="3360420" y="365760"/>
                    <a:pt x="3362960" y="367030"/>
                  </a:cubicBezTo>
                  <a:cubicBezTo>
                    <a:pt x="3365500" y="368300"/>
                    <a:pt x="3398520" y="306070"/>
                    <a:pt x="3413760" y="309880"/>
                  </a:cubicBezTo>
                  <a:cubicBezTo>
                    <a:pt x="3441700" y="316230"/>
                    <a:pt x="3483610" y="502920"/>
                    <a:pt x="3478530" y="558800"/>
                  </a:cubicBezTo>
                  <a:cubicBezTo>
                    <a:pt x="3475990" y="588010"/>
                    <a:pt x="3465830" y="610870"/>
                    <a:pt x="3449320" y="624840"/>
                  </a:cubicBezTo>
                  <a:cubicBezTo>
                    <a:pt x="3432810" y="638810"/>
                    <a:pt x="3398520" y="645160"/>
                    <a:pt x="3378200" y="638810"/>
                  </a:cubicBezTo>
                  <a:cubicBezTo>
                    <a:pt x="3357880" y="632460"/>
                    <a:pt x="3336290" y="610870"/>
                    <a:pt x="3327400" y="588010"/>
                  </a:cubicBezTo>
                  <a:cubicBezTo>
                    <a:pt x="3315970" y="558800"/>
                    <a:pt x="3337560" y="505460"/>
                    <a:pt x="3328670" y="472440"/>
                  </a:cubicBezTo>
                  <a:cubicBezTo>
                    <a:pt x="3321050" y="445770"/>
                    <a:pt x="3298190" y="401320"/>
                    <a:pt x="3289300" y="402590"/>
                  </a:cubicBezTo>
                  <a:cubicBezTo>
                    <a:pt x="3279140" y="403860"/>
                    <a:pt x="3286760" y="464820"/>
                    <a:pt x="3271520" y="488950"/>
                  </a:cubicBezTo>
                  <a:cubicBezTo>
                    <a:pt x="3256280" y="513080"/>
                    <a:pt x="3229610" y="539750"/>
                    <a:pt x="3200400" y="544830"/>
                  </a:cubicBezTo>
                  <a:cubicBezTo>
                    <a:pt x="3161030" y="551180"/>
                    <a:pt x="3103880" y="521970"/>
                    <a:pt x="3050540" y="492760"/>
                  </a:cubicBezTo>
                  <a:cubicBezTo>
                    <a:pt x="2973070" y="450850"/>
                    <a:pt x="2874010" y="346710"/>
                    <a:pt x="2795270" y="292100"/>
                  </a:cubicBezTo>
                  <a:cubicBezTo>
                    <a:pt x="2733040" y="248920"/>
                    <a:pt x="2646680" y="223520"/>
                    <a:pt x="2618740" y="185420"/>
                  </a:cubicBezTo>
                  <a:cubicBezTo>
                    <a:pt x="2602230" y="162560"/>
                    <a:pt x="2597150" y="134620"/>
                    <a:pt x="2602230" y="114300"/>
                  </a:cubicBezTo>
                  <a:cubicBezTo>
                    <a:pt x="2607310" y="92710"/>
                    <a:pt x="2632710" y="68580"/>
                    <a:pt x="2651760" y="59690"/>
                  </a:cubicBezTo>
                  <a:cubicBezTo>
                    <a:pt x="2668270" y="52070"/>
                    <a:pt x="2693670" y="52070"/>
                    <a:pt x="2708910" y="60960"/>
                  </a:cubicBezTo>
                  <a:cubicBezTo>
                    <a:pt x="2726690" y="71120"/>
                    <a:pt x="2725420" y="105410"/>
                    <a:pt x="2744470" y="128270"/>
                  </a:cubicBezTo>
                  <a:cubicBezTo>
                    <a:pt x="2773680" y="162560"/>
                    <a:pt x="2863850" y="201930"/>
                    <a:pt x="2882900" y="236220"/>
                  </a:cubicBezTo>
                  <a:cubicBezTo>
                    <a:pt x="2894330" y="255270"/>
                    <a:pt x="2893060" y="275590"/>
                    <a:pt x="2889250" y="293370"/>
                  </a:cubicBezTo>
                  <a:cubicBezTo>
                    <a:pt x="2885440" y="311150"/>
                    <a:pt x="2870200" y="330200"/>
                    <a:pt x="2857500" y="340360"/>
                  </a:cubicBezTo>
                  <a:cubicBezTo>
                    <a:pt x="2847340" y="349250"/>
                    <a:pt x="2834640" y="353060"/>
                    <a:pt x="2820670" y="354330"/>
                  </a:cubicBezTo>
                  <a:cubicBezTo>
                    <a:pt x="2804160" y="355600"/>
                    <a:pt x="2766060" y="347980"/>
                    <a:pt x="2764790" y="340360"/>
                  </a:cubicBezTo>
                  <a:cubicBezTo>
                    <a:pt x="2763520" y="330200"/>
                    <a:pt x="2861310" y="304800"/>
                    <a:pt x="2861310" y="292100"/>
                  </a:cubicBezTo>
                  <a:cubicBezTo>
                    <a:pt x="2861310" y="284480"/>
                    <a:pt x="2827020" y="278130"/>
                    <a:pt x="2827020" y="273050"/>
                  </a:cubicBezTo>
                  <a:cubicBezTo>
                    <a:pt x="2827020" y="267970"/>
                    <a:pt x="2851150" y="261620"/>
                    <a:pt x="2865120" y="261620"/>
                  </a:cubicBezTo>
                  <a:cubicBezTo>
                    <a:pt x="2881630" y="261620"/>
                    <a:pt x="2907030" y="267970"/>
                    <a:pt x="2922270" y="279400"/>
                  </a:cubicBezTo>
                  <a:cubicBezTo>
                    <a:pt x="2936240" y="290830"/>
                    <a:pt x="2948940" y="313690"/>
                    <a:pt x="2952750" y="330200"/>
                  </a:cubicBezTo>
                  <a:cubicBezTo>
                    <a:pt x="2956560" y="344170"/>
                    <a:pt x="2955290" y="358140"/>
                    <a:pt x="2950210" y="370840"/>
                  </a:cubicBezTo>
                  <a:cubicBezTo>
                    <a:pt x="2943860" y="386080"/>
                    <a:pt x="2929890" y="407670"/>
                    <a:pt x="2912110" y="416560"/>
                  </a:cubicBezTo>
                  <a:cubicBezTo>
                    <a:pt x="2891790" y="426720"/>
                    <a:pt x="2853690" y="430530"/>
                    <a:pt x="2833370" y="420370"/>
                  </a:cubicBezTo>
                  <a:cubicBezTo>
                    <a:pt x="2811780" y="410210"/>
                    <a:pt x="2791460" y="378460"/>
                    <a:pt x="2786380" y="356870"/>
                  </a:cubicBezTo>
                  <a:cubicBezTo>
                    <a:pt x="2782570" y="339090"/>
                    <a:pt x="2788920" y="320040"/>
                    <a:pt x="2796540" y="304800"/>
                  </a:cubicBezTo>
                  <a:cubicBezTo>
                    <a:pt x="2804160" y="289560"/>
                    <a:pt x="2819400" y="274320"/>
                    <a:pt x="2835910" y="267970"/>
                  </a:cubicBezTo>
                  <a:cubicBezTo>
                    <a:pt x="2856230" y="260350"/>
                    <a:pt x="2894330" y="261620"/>
                    <a:pt x="2913380" y="274320"/>
                  </a:cubicBezTo>
                  <a:cubicBezTo>
                    <a:pt x="2933700" y="287020"/>
                    <a:pt x="2952750" y="318770"/>
                    <a:pt x="2954020" y="341630"/>
                  </a:cubicBezTo>
                  <a:cubicBezTo>
                    <a:pt x="2955290" y="364490"/>
                    <a:pt x="2938780" y="398780"/>
                    <a:pt x="2919730" y="412750"/>
                  </a:cubicBezTo>
                  <a:cubicBezTo>
                    <a:pt x="2900680" y="426720"/>
                    <a:pt x="2863850" y="429260"/>
                    <a:pt x="2842260" y="424180"/>
                  </a:cubicBezTo>
                  <a:cubicBezTo>
                    <a:pt x="2824480" y="419100"/>
                    <a:pt x="2807970" y="402590"/>
                    <a:pt x="2799080" y="391160"/>
                  </a:cubicBezTo>
                  <a:cubicBezTo>
                    <a:pt x="2792730" y="383540"/>
                    <a:pt x="2790190" y="375920"/>
                    <a:pt x="2788920" y="365760"/>
                  </a:cubicBezTo>
                  <a:cubicBezTo>
                    <a:pt x="2786380" y="351790"/>
                    <a:pt x="2786380" y="327660"/>
                    <a:pt x="2792730" y="312420"/>
                  </a:cubicBezTo>
                  <a:cubicBezTo>
                    <a:pt x="2799080" y="297180"/>
                    <a:pt x="2813050" y="280670"/>
                    <a:pt x="2827020" y="271780"/>
                  </a:cubicBezTo>
                  <a:cubicBezTo>
                    <a:pt x="2842260" y="262890"/>
                    <a:pt x="2880360" y="261620"/>
                    <a:pt x="2880360" y="261620"/>
                  </a:cubicBezTo>
                  <a:cubicBezTo>
                    <a:pt x="2880360" y="261620"/>
                    <a:pt x="2827020" y="273050"/>
                    <a:pt x="2827020" y="273050"/>
                  </a:cubicBezTo>
                  <a:cubicBezTo>
                    <a:pt x="2827020" y="273050"/>
                    <a:pt x="2867660" y="259080"/>
                    <a:pt x="2885440" y="262890"/>
                  </a:cubicBezTo>
                  <a:cubicBezTo>
                    <a:pt x="2903220" y="266700"/>
                    <a:pt x="2924810" y="280670"/>
                    <a:pt x="2936240" y="293370"/>
                  </a:cubicBezTo>
                  <a:cubicBezTo>
                    <a:pt x="2945130" y="303530"/>
                    <a:pt x="2950210" y="317500"/>
                    <a:pt x="2952750" y="330200"/>
                  </a:cubicBezTo>
                  <a:cubicBezTo>
                    <a:pt x="2955290" y="342900"/>
                    <a:pt x="2955290" y="358140"/>
                    <a:pt x="2950210" y="370840"/>
                  </a:cubicBezTo>
                  <a:cubicBezTo>
                    <a:pt x="2943860" y="386080"/>
                    <a:pt x="2910840" y="406400"/>
                    <a:pt x="2912110" y="416560"/>
                  </a:cubicBezTo>
                  <a:cubicBezTo>
                    <a:pt x="2913380" y="424180"/>
                    <a:pt x="2937510" y="426720"/>
                    <a:pt x="2937510" y="431800"/>
                  </a:cubicBezTo>
                  <a:cubicBezTo>
                    <a:pt x="2936240" y="440690"/>
                    <a:pt x="2887980" y="454660"/>
                    <a:pt x="2856230" y="459740"/>
                  </a:cubicBezTo>
                  <a:cubicBezTo>
                    <a:pt x="2815590" y="467360"/>
                    <a:pt x="2750820" y="476250"/>
                    <a:pt x="2710180" y="462280"/>
                  </a:cubicBezTo>
                  <a:cubicBezTo>
                    <a:pt x="2672080" y="449580"/>
                    <a:pt x="2633980" y="412750"/>
                    <a:pt x="2616200" y="383540"/>
                  </a:cubicBezTo>
                  <a:cubicBezTo>
                    <a:pt x="2602230" y="359410"/>
                    <a:pt x="2595880" y="331470"/>
                    <a:pt x="2602230" y="306070"/>
                  </a:cubicBezTo>
                  <a:cubicBezTo>
                    <a:pt x="2609850" y="274320"/>
                    <a:pt x="2642870" y="231140"/>
                    <a:pt x="2673350" y="212090"/>
                  </a:cubicBezTo>
                  <a:cubicBezTo>
                    <a:pt x="2702560" y="193040"/>
                    <a:pt x="2744470" y="189230"/>
                    <a:pt x="2777490" y="189230"/>
                  </a:cubicBezTo>
                  <a:cubicBezTo>
                    <a:pt x="2805430" y="189230"/>
                    <a:pt x="2838450" y="191770"/>
                    <a:pt x="2857500" y="207010"/>
                  </a:cubicBezTo>
                  <a:cubicBezTo>
                    <a:pt x="2875280" y="220980"/>
                    <a:pt x="2890520" y="252730"/>
                    <a:pt x="2891790" y="274320"/>
                  </a:cubicBezTo>
                  <a:cubicBezTo>
                    <a:pt x="2893060" y="293370"/>
                    <a:pt x="2882900" y="314960"/>
                    <a:pt x="2871470" y="327660"/>
                  </a:cubicBezTo>
                  <a:cubicBezTo>
                    <a:pt x="2860040" y="341630"/>
                    <a:pt x="2838450" y="351790"/>
                    <a:pt x="2820670" y="354330"/>
                  </a:cubicBezTo>
                  <a:cubicBezTo>
                    <a:pt x="2802890" y="356870"/>
                    <a:pt x="2783840" y="349250"/>
                    <a:pt x="2764790" y="340360"/>
                  </a:cubicBezTo>
                  <a:cubicBezTo>
                    <a:pt x="2741930" y="330200"/>
                    <a:pt x="2712720" y="311150"/>
                    <a:pt x="2693670" y="289560"/>
                  </a:cubicBezTo>
                  <a:cubicBezTo>
                    <a:pt x="2673350" y="266700"/>
                    <a:pt x="2665730" y="228600"/>
                    <a:pt x="2649220" y="207010"/>
                  </a:cubicBezTo>
                  <a:cubicBezTo>
                    <a:pt x="2636520" y="190500"/>
                    <a:pt x="2616200" y="184150"/>
                    <a:pt x="2608580" y="170180"/>
                  </a:cubicBezTo>
                  <a:cubicBezTo>
                    <a:pt x="2602230" y="158750"/>
                    <a:pt x="2597150" y="146050"/>
                    <a:pt x="2599690" y="132080"/>
                  </a:cubicBezTo>
                  <a:cubicBezTo>
                    <a:pt x="2602230" y="113030"/>
                    <a:pt x="2618740" y="81280"/>
                    <a:pt x="2635250" y="68580"/>
                  </a:cubicBezTo>
                  <a:cubicBezTo>
                    <a:pt x="2649220" y="57150"/>
                    <a:pt x="2669540" y="54610"/>
                    <a:pt x="2689860" y="55880"/>
                  </a:cubicBezTo>
                  <a:cubicBezTo>
                    <a:pt x="2716530" y="57150"/>
                    <a:pt x="2741930" y="69850"/>
                    <a:pt x="2778760" y="90170"/>
                  </a:cubicBezTo>
                  <a:cubicBezTo>
                    <a:pt x="2853690" y="130810"/>
                    <a:pt x="3041650" y="250190"/>
                    <a:pt x="3092450" y="316230"/>
                  </a:cubicBezTo>
                  <a:cubicBezTo>
                    <a:pt x="3117850" y="349250"/>
                    <a:pt x="3110230" y="403860"/>
                    <a:pt x="3128010" y="407670"/>
                  </a:cubicBezTo>
                  <a:cubicBezTo>
                    <a:pt x="3147060" y="411480"/>
                    <a:pt x="3175000" y="350520"/>
                    <a:pt x="3204210" y="326390"/>
                  </a:cubicBezTo>
                  <a:cubicBezTo>
                    <a:pt x="3233420" y="300990"/>
                    <a:pt x="3268980" y="262890"/>
                    <a:pt x="3304540" y="260350"/>
                  </a:cubicBezTo>
                  <a:cubicBezTo>
                    <a:pt x="3341370" y="256540"/>
                    <a:pt x="3398520" y="287020"/>
                    <a:pt x="3423920" y="312420"/>
                  </a:cubicBezTo>
                  <a:cubicBezTo>
                    <a:pt x="3444240" y="332740"/>
                    <a:pt x="3448050" y="358140"/>
                    <a:pt x="3456940" y="389890"/>
                  </a:cubicBezTo>
                  <a:cubicBezTo>
                    <a:pt x="3469640" y="438150"/>
                    <a:pt x="3489960" y="534670"/>
                    <a:pt x="3477260" y="577850"/>
                  </a:cubicBezTo>
                  <a:cubicBezTo>
                    <a:pt x="3469640" y="604520"/>
                    <a:pt x="3450590" y="624840"/>
                    <a:pt x="3432810" y="635000"/>
                  </a:cubicBezTo>
                  <a:cubicBezTo>
                    <a:pt x="3417570" y="643890"/>
                    <a:pt x="3394710" y="645160"/>
                    <a:pt x="3378200" y="638810"/>
                  </a:cubicBezTo>
                  <a:cubicBezTo>
                    <a:pt x="3359150" y="631190"/>
                    <a:pt x="3341370" y="613410"/>
                    <a:pt x="3327400" y="588010"/>
                  </a:cubicBezTo>
                  <a:cubicBezTo>
                    <a:pt x="3303270" y="544830"/>
                    <a:pt x="3289300" y="449580"/>
                    <a:pt x="3281680" y="387350"/>
                  </a:cubicBezTo>
                  <a:cubicBezTo>
                    <a:pt x="3275330" y="335280"/>
                    <a:pt x="3260090" y="262890"/>
                    <a:pt x="3277870" y="240030"/>
                  </a:cubicBezTo>
                  <a:cubicBezTo>
                    <a:pt x="3288030" y="226060"/>
                    <a:pt x="3314700" y="226060"/>
                    <a:pt x="3329940" y="227330"/>
                  </a:cubicBezTo>
                  <a:cubicBezTo>
                    <a:pt x="3342640" y="228600"/>
                    <a:pt x="3354070" y="233680"/>
                    <a:pt x="3364230" y="241300"/>
                  </a:cubicBezTo>
                  <a:cubicBezTo>
                    <a:pt x="3376930" y="251460"/>
                    <a:pt x="3392170" y="267970"/>
                    <a:pt x="3394710" y="285750"/>
                  </a:cubicBezTo>
                  <a:cubicBezTo>
                    <a:pt x="3398520" y="306070"/>
                    <a:pt x="3393440" y="331470"/>
                    <a:pt x="3376930" y="354330"/>
                  </a:cubicBezTo>
                  <a:cubicBezTo>
                    <a:pt x="3347720" y="394970"/>
                    <a:pt x="3239770" y="459740"/>
                    <a:pt x="3190240" y="476250"/>
                  </a:cubicBezTo>
                  <a:cubicBezTo>
                    <a:pt x="3161030" y="486410"/>
                    <a:pt x="3135630" y="488950"/>
                    <a:pt x="3116580" y="481330"/>
                  </a:cubicBezTo>
                  <a:cubicBezTo>
                    <a:pt x="3100070" y="474980"/>
                    <a:pt x="3084830" y="455930"/>
                    <a:pt x="3077210" y="441960"/>
                  </a:cubicBezTo>
                  <a:cubicBezTo>
                    <a:pt x="3070860" y="430530"/>
                    <a:pt x="3069590" y="420370"/>
                    <a:pt x="3070860" y="405130"/>
                  </a:cubicBezTo>
                  <a:cubicBezTo>
                    <a:pt x="3074670" y="377190"/>
                    <a:pt x="3096260" y="332740"/>
                    <a:pt x="3119120" y="294640"/>
                  </a:cubicBezTo>
                  <a:cubicBezTo>
                    <a:pt x="3148330" y="246380"/>
                    <a:pt x="3200400" y="172720"/>
                    <a:pt x="3243580" y="147320"/>
                  </a:cubicBezTo>
                  <a:cubicBezTo>
                    <a:pt x="3274060" y="129540"/>
                    <a:pt x="3307080" y="123190"/>
                    <a:pt x="3336290" y="127000"/>
                  </a:cubicBezTo>
                  <a:cubicBezTo>
                    <a:pt x="3365500" y="130810"/>
                    <a:pt x="3397250" y="148590"/>
                    <a:pt x="3421380" y="166370"/>
                  </a:cubicBezTo>
                  <a:cubicBezTo>
                    <a:pt x="3444240" y="184150"/>
                    <a:pt x="3459480" y="204470"/>
                    <a:pt x="3478530" y="233680"/>
                  </a:cubicBezTo>
                  <a:cubicBezTo>
                    <a:pt x="3506470" y="276860"/>
                    <a:pt x="3545840" y="358140"/>
                    <a:pt x="3566160" y="405130"/>
                  </a:cubicBezTo>
                  <a:cubicBezTo>
                    <a:pt x="3578860" y="436880"/>
                    <a:pt x="3592830" y="464820"/>
                    <a:pt x="3592830" y="486410"/>
                  </a:cubicBezTo>
                  <a:cubicBezTo>
                    <a:pt x="3592830" y="500380"/>
                    <a:pt x="3587750" y="511810"/>
                    <a:pt x="3580130" y="521970"/>
                  </a:cubicBezTo>
                  <a:cubicBezTo>
                    <a:pt x="3569970" y="534670"/>
                    <a:pt x="3548380" y="549910"/>
                    <a:pt x="3533140" y="554990"/>
                  </a:cubicBezTo>
                  <a:cubicBezTo>
                    <a:pt x="3520440" y="558800"/>
                    <a:pt x="3507740" y="558800"/>
                    <a:pt x="3495040" y="554990"/>
                  </a:cubicBezTo>
                  <a:cubicBezTo>
                    <a:pt x="3479800" y="549910"/>
                    <a:pt x="3458210" y="537210"/>
                    <a:pt x="3448050" y="521970"/>
                  </a:cubicBezTo>
                  <a:cubicBezTo>
                    <a:pt x="3437890" y="508000"/>
                    <a:pt x="3434080" y="491490"/>
                    <a:pt x="3434080" y="467360"/>
                  </a:cubicBezTo>
                  <a:cubicBezTo>
                    <a:pt x="3435350" y="415290"/>
                    <a:pt x="3479800" y="269240"/>
                    <a:pt x="3507740" y="224790"/>
                  </a:cubicBezTo>
                  <a:cubicBezTo>
                    <a:pt x="3520440" y="203200"/>
                    <a:pt x="3531870" y="191770"/>
                    <a:pt x="3548380" y="185420"/>
                  </a:cubicBezTo>
                  <a:cubicBezTo>
                    <a:pt x="3563620" y="179070"/>
                    <a:pt x="3587750" y="179070"/>
                    <a:pt x="3602990" y="182880"/>
                  </a:cubicBezTo>
                  <a:cubicBezTo>
                    <a:pt x="3615690" y="186690"/>
                    <a:pt x="3625850" y="193040"/>
                    <a:pt x="3634740" y="203200"/>
                  </a:cubicBezTo>
                  <a:cubicBezTo>
                    <a:pt x="3644900" y="215900"/>
                    <a:pt x="3657600" y="233680"/>
                    <a:pt x="3657600" y="254000"/>
                  </a:cubicBezTo>
                  <a:cubicBezTo>
                    <a:pt x="3658870" y="281940"/>
                    <a:pt x="3636010" y="328930"/>
                    <a:pt x="3616960" y="358140"/>
                  </a:cubicBezTo>
                  <a:cubicBezTo>
                    <a:pt x="3600450" y="383540"/>
                    <a:pt x="3577590" y="401320"/>
                    <a:pt x="3552190" y="420370"/>
                  </a:cubicBezTo>
                  <a:cubicBezTo>
                    <a:pt x="3522980" y="441960"/>
                    <a:pt x="3484880" y="468630"/>
                    <a:pt x="3450590" y="477520"/>
                  </a:cubicBezTo>
                  <a:cubicBezTo>
                    <a:pt x="3420110" y="486410"/>
                    <a:pt x="3384550" y="490220"/>
                    <a:pt x="3357880" y="480060"/>
                  </a:cubicBezTo>
                  <a:cubicBezTo>
                    <a:pt x="3329940" y="469900"/>
                    <a:pt x="3304540" y="440690"/>
                    <a:pt x="3285490" y="415290"/>
                  </a:cubicBezTo>
                  <a:cubicBezTo>
                    <a:pt x="3266440" y="389890"/>
                    <a:pt x="3251200" y="356870"/>
                    <a:pt x="3246120" y="327660"/>
                  </a:cubicBezTo>
                  <a:cubicBezTo>
                    <a:pt x="3241040" y="299720"/>
                    <a:pt x="3238500" y="264160"/>
                    <a:pt x="3249930" y="245110"/>
                  </a:cubicBezTo>
                  <a:cubicBezTo>
                    <a:pt x="3258820" y="229870"/>
                    <a:pt x="3279140" y="219710"/>
                    <a:pt x="3294380" y="215900"/>
                  </a:cubicBezTo>
                  <a:cubicBezTo>
                    <a:pt x="3307080" y="212090"/>
                    <a:pt x="3318510" y="212090"/>
                    <a:pt x="3331210" y="215900"/>
                  </a:cubicBezTo>
                  <a:cubicBezTo>
                    <a:pt x="3346450" y="220980"/>
                    <a:pt x="3365500" y="233680"/>
                    <a:pt x="3374390" y="247650"/>
                  </a:cubicBezTo>
                  <a:cubicBezTo>
                    <a:pt x="3383280" y="261620"/>
                    <a:pt x="3387090" y="281940"/>
                    <a:pt x="3385820" y="299720"/>
                  </a:cubicBezTo>
                  <a:cubicBezTo>
                    <a:pt x="3384550" y="318770"/>
                    <a:pt x="3375660" y="339090"/>
                    <a:pt x="3362960" y="359410"/>
                  </a:cubicBezTo>
                  <a:cubicBezTo>
                    <a:pt x="3346450" y="386080"/>
                    <a:pt x="3323590" y="425450"/>
                    <a:pt x="3291840" y="443230"/>
                  </a:cubicBezTo>
                  <a:cubicBezTo>
                    <a:pt x="3253740" y="464820"/>
                    <a:pt x="3169920" y="486410"/>
                    <a:pt x="3143250" y="467360"/>
                  </a:cubicBezTo>
                  <a:cubicBezTo>
                    <a:pt x="3121660" y="452120"/>
                    <a:pt x="3116580" y="400050"/>
                    <a:pt x="3124200" y="367030"/>
                  </a:cubicBezTo>
                  <a:cubicBezTo>
                    <a:pt x="3131820" y="330200"/>
                    <a:pt x="3172460" y="284480"/>
                    <a:pt x="3200400" y="257810"/>
                  </a:cubicBezTo>
                  <a:cubicBezTo>
                    <a:pt x="3223260" y="236220"/>
                    <a:pt x="3246120" y="226060"/>
                    <a:pt x="3275330" y="212090"/>
                  </a:cubicBezTo>
                  <a:cubicBezTo>
                    <a:pt x="3312160" y="194310"/>
                    <a:pt x="3362960" y="165100"/>
                    <a:pt x="3408680" y="163830"/>
                  </a:cubicBezTo>
                  <a:cubicBezTo>
                    <a:pt x="3454400" y="162560"/>
                    <a:pt x="3526790" y="182880"/>
                    <a:pt x="3549650" y="208280"/>
                  </a:cubicBezTo>
                  <a:cubicBezTo>
                    <a:pt x="3564890" y="224790"/>
                    <a:pt x="3568700" y="251460"/>
                    <a:pt x="3563620" y="269240"/>
                  </a:cubicBezTo>
                  <a:cubicBezTo>
                    <a:pt x="3558540" y="287020"/>
                    <a:pt x="3545840" y="302260"/>
                    <a:pt x="3521710" y="314960"/>
                  </a:cubicBezTo>
                  <a:cubicBezTo>
                    <a:pt x="3459480" y="347980"/>
                    <a:pt x="3247390" y="364490"/>
                    <a:pt x="3128010" y="372110"/>
                  </a:cubicBezTo>
                  <a:cubicBezTo>
                    <a:pt x="3027680" y="378460"/>
                    <a:pt x="2914650" y="381000"/>
                    <a:pt x="2852420" y="368300"/>
                  </a:cubicBezTo>
                  <a:cubicBezTo>
                    <a:pt x="2818130" y="361950"/>
                    <a:pt x="2795270" y="358140"/>
                    <a:pt x="2777490" y="337820"/>
                  </a:cubicBezTo>
                  <a:cubicBezTo>
                    <a:pt x="2755900" y="313690"/>
                    <a:pt x="2735580" y="255270"/>
                    <a:pt x="2744470" y="223520"/>
                  </a:cubicBezTo>
                  <a:cubicBezTo>
                    <a:pt x="2753360" y="193040"/>
                    <a:pt x="2795270" y="171450"/>
                    <a:pt x="2824480" y="151130"/>
                  </a:cubicBezTo>
                  <a:cubicBezTo>
                    <a:pt x="2854960" y="130810"/>
                    <a:pt x="2886710" y="116840"/>
                    <a:pt x="2923540" y="102870"/>
                  </a:cubicBezTo>
                  <a:cubicBezTo>
                    <a:pt x="2965450" y="86360"/>
                    <a:pt x="3013710" y="67310"/>
                    <a:pt x="3061970" y="60960"/>
                  </a:cubicBezTo>
                  <a:cubicBezTo>
                    <a:pt x="3110230" y="54610"/>
                    <a:pt x="3180080" y="53340"/>
                    <a:pt x="3213100" y="68580"/>
                  </a:cubicBezTo>
                  <a:cubicBezTo>
                    <a:pt x="3233420" y="77470"/>
                    <a:pt x="3248660" y="96520"/>
                    <a:pt x="3255010" y="110490"/>
                  </a:cubicBezTo>
                  <a:cubicBezTo>
                    <a:pt x="3260090" y="120650"/>
                    <a:pt x="3260090" y="129540"/>
                    <a:pt x="3257550" y="139700"/>
                  </a:cubicBezTo>
                  <a:cubicBezTo>
                    <a:pt x="3255010" y="152400"/>
                    <a:pt x="3248660" y="166370"/>
                    <a:pt x="3234690" y="179070"/>
                  </a:cubicBezTo>
                  <a:cubicBezTo>
                    <a:pt x="3211830" y="201930"/>
                    <a:pt x="3166110" y="223520"/>
                    <a:pt x="3111500" y="245110"/>
                  </a:cubicBezTo>
                  <a:cubicBezTo>
                    <a:pt x="3017520" y="280670"/>
                    <a:pt x="2820670" y="341630"/>
                    <a:pt x="2712720" y="345440"/>
                  </a:cubicBezTo>
                  <a:cubicBezTo>
                    <a:pt x="2639060" y="347980"/>
                    <a:pt x="2565400" y="327660"/>
                    <a:pt x="2527300" y="313690"/>
                  </a:cubicBezTo>
                  <a:cubicBezTo>
                    <a:pt x="2508250" y="307340"/>
                    <a:pt x="2496820" y="303530"/>
                    <a:pt x="2487930" y="292100"/>
                  </a:cubicBezTo>
                  <a:cubicBezTo>
                    <a:pt x="2477770" y="279400"/>
                    <a:pt x="2471420" y="251460"/>
                    <a:pt x="2475230" y="234950"/>
                  </a:cubicBezTo>
                  <a:cubicBezTo>
                    <a:pt x="2477770" y="220980"/>
                    <a:pt x="2491740" y="207010"/>
                    <a:pt x="2501900" y="199390"/>
                  </a:cubicBezTo>
                  <a:cubicBezTo>
                    <a:pt x="2510790" y="193040"/>
                    <a:pt x="2515870" y="193040"/>
                    <a:pt x="2531110" y="189230"/>
                  </a:cubicBezTo>
                  <a:cubicBezTo>
                    <a:pt x="2584450" y="177800"/>
                    <a:pt x="2796540" y="162560"/>
                    <a:pt x="2893060" y="160020"/>
                  </a:cubicBezTo>
                  <a:cubicBezTo>
                    <a:pt x="2956560" y="158750"/>
                    <a:pt x="2994660" y="156210"/>
                    <a:pt x="3053080" y="165100"/>
                  </a:cubicBezTo>
                  <a:cubicBezTo>
                    <a:pt x="3124200" y="175260"/>
                    <a:pt x="3255010" y="195580"/>
                    <a:pt x="3289300" y="228600"/>
                  </a:cubicBezTo>
                  <a:cubicBezTo>
                    <a:pt x="3305810" y="245110"/>
                    <a:pt x="3309620" y="265430"/>
                    <a:pt x="3307080" y="284480"/>
                  </a:cubicBezTo>
                  <a:cubicBezTo>
                    <a:pt x="3303270" y="306070"/>
                    <a:pt x="3282950" y="332740"/>
                    <a:pt x="3261360" y="350520"/>
                  </a:cubicBezTo>
                  <a:cubicBezTo>
                    <a:pt x="3235960" y="372110"/>
                    <a:pt x="3205480" y="381000"/>
                    <a:pt x="3159760" y="396240"/>
                  </a:cubicBezTo>
                  <a:cubicBezTo>
                    <a:pt x="3074670" y="425450"/>
                    <a:pt x="2889250" y="469900"/>
                    <a:pt x="2783840" y="491490"/>
                  </a:cubicBezTo>
                  <a:cubicBezTo>
                    <a:pt x="2708910" y="506730"/>
                    <a:pt x="2650490" y="523240"/>
                    <a:pt x="2590800" y="523240"/>
                  </a:cubicBezTo>
                  <a:cubicBezTo>
                    <a:pt x="2537460" y="523240"/>
                    <a:pt x="2477770" y="518160"/>
                    <a:pt x="2440940" y="499110"/>
                  </a:cubicBezTo>
                  <a:cubicBezTo>
                    <a:pt x="2413000" y="483870"/>
                    <a:pt x="2387600" y="458470"/>
                    <a:pt x="2379980" y="433070"/>
                  </a:cubicBezTo>
                  <a:cubicBezTo>
                    <a:pt x="2372360" y="407670"/>
                    <a:pt x="2376170" y="367030"/>
                    <a:pt x="2391410" y="345440"/>
                  </a:cubicBezTo>
                  <a:cubicBezTo>
                    <a:pt x="2407920" y="321310"/>
                    <a:pt x="2440940" y="314960"/>
                    <a:pt x="2482850" y="299720"/>
                  </a:cubicBezTo>
                  <a:cubicBezTo>
                    <a:pt x="2566670" y="270510"/>
                    <a:pt x="2759710" y="233680"/>
                    <a:pt x="2875280" y="215900"/>
                  </a:cubicBezTo>
                  <a:cubicBezTo>
                    <a:pt x="2964180" y="201930"/>
                    <a:pt x="3039110" y="191770"/>
                    <a:pt x="3114040" y="190500"/>
                  </a:cubicBezTo>
                  <a:cubicBezTo>
                    <a:pt x="3180080" y="189230"/>
                    <a:pt x="3251200" y="185420"/>
                    <a:pt x="3303270" y="201930"/>
                  </a:cubicBezTo>
                  <a:cubicBezTo>
                    <a:pt x="3343910" y="214630"/>
                    <a:pt x="3376930" y="256540"/>
                    <a:pt x="3404870" y="265430"/>
                  </a:cubicBezTo>
                  <a:cubicBezTo>
                    <a:pt x="3422650" y="270510"/>
                    <a:pt x="3437890" y="262890"/>
                    <a:pt x="3450590" y="266700"/>
                  </a:cubicBezTo>
                  <a:cubicBezTo>
                    <a:pt x="3460750" y="270510"/>
                    <a:pt x="3469640" y="276860"/>
                    <a:pt x="3475990" y="285750"/>
                  </a:cubicBezTo>
                  <a:cubicBezTo>
                    <a:pt x="3483610" y="295910"/>
                    <a:pt x="3491230" y="313690"/>
                    <a:pt x="3489960" y="328930"/>
                  </a:cubicBezTo>
                  <a:cubicBezTo>
                    <a:pt x="3488690" y="345440"/>
                    <a:pt x="3478530" y="364490"/>
                    <a:pt x="3459480" y="381000"/>
                  </a:cubicBezTo>
                  <a:cubicBezTo>
                    <a:pt x="3421380" y="412750"/>
                    <a:pt x="3308350" y="439420"/>
                    <a:pt x="3235960" y="461010"/>
                  </a:cubicBezTo>
                  <a:cubicBezTo>
                    <a:pt x="3169920" y="480060"/>
                    <a:pt x="3105150" y="495300"/>
                    <a:pt x="3045460" y="504190"/>
                  </a:cubicBezTo>
                  <a:cubicBezTo>
                    <a:pt x="2992120" y="511810"/>
                    <a:pt x="2940050" y="518160"/>
                    <a:pt x="2894330" y="513080"/>
                  </a:cubicBezTo>
                  <a:cubicBezTo>
                    <a:pt x="2854960" y="508000"/>
                    <a:pt x="2811780" y="504190"/>
                    <a:pt x="2785110" y="478790"/>
                  </a:cubicBezTo>
                  <a:cubicBezTo>
                    <a:pt x="2754630" y="449580"/>
                    <a:pt x="2726690" y="375920"/>
                    <a:pt x="2733040" y="339090"/>
                  </a:cubicBezTo>
                  <a:cubicBezTo>
                    <a:pt x="2738120" y="309880"/>
                    <a:pt x="2766060" y="287020"/>
                    <a:pt x="2791460" y="267970"/>
                  </a:cubicBezTo>
                  <a:cubicBezTo>
                    <a:pt x="2821940" y="245110"/>
                    <a:pt x="2865120" y="232410"/>
                    <a:pt x="2909570" y="218440"/>
                  </a:cubicBezTo>
                  <a:cubicBezTo>
                    <a:pt x="2961640" y="201930"/>
                    <a:pt x="3026410" y="184150"/>
                    <a:pt x="3086100" y="176530"/>
                  </a:cubicBezTo>
                  <a:cubicBezTo>
                    <a:pt x="3145790" y="168910"/>
                    <a:pt x="3208020" y="166370"/>
                    <a:pt x="3265170" y="170180"/>
                  </a:cubicBezTo>
                  <a:cubicBezTo>
                    <a:pt x="3317240" y="172720"/>
                    <a:pt x="3380740" y="175260"/>
                    <a:pt x="3416300" y="193040"/>
                  </a:cubicBezTo>
                  <a:cubicBezTo>
                    <a:pt x="3441700" y="205740"/>
                    <a:pt x="3451860" y="240030"/>
                    <a:pt x="3470910" y="248920"/>
                  </a:cubicBezTo>
                  <a:cubicBezTo>
                    <a:pt x="3486150" y="255270"/>
                    <a:pt x="3503930" y="247650"/>
                    <a:pt x="3516630" y="252730"/>
                  </a:cubicBezTo>
                  <a:cubicBezTo>
                    <a:pt x="3526790" y="256540"/>
                    <a:pt x="3535680" y="262890"/>
                    <a:pt x="3540760" y="273050"/>
                  </a:cubicBezTo>
                  <a:cubicBezTo>
                    <a:pt x="3548380" y="287020"/>
                    <a:pt x="3554730" y="316230"/>
                    <a:pt x="3550920" y="332740"/>
                  </a:cubicBezTo>
                  <a:cubicBezTo>
                    <a:pt x="3547110" y="346710"/>
                    <a:pt x="3540760" y="355600"/>
                    <a:pt x="3521710" y="368300"/>
                  </a:cubicBezTo>
                  <a:cubicBezTo>
                    <a:pt x="3464560" y="405130"/>
                    <a:pt x="3213100" y="466090"/>
                    <a:pt x="3101340" y="488950"/>
                  </a:cubicBezTo>
                  <a:cubicBezTo>
                    <a:pt x="3028950" y="504190"/>
                    <a:pt x="2979420" y="516890"/>
                    <a:pt x="2921000" y="511810"/>
                  </a:cubicBezTo>
                  <a:cubicBezTo>
                    <a:pt x="2862580" y="506730"/>
                    <a:pt x="2778760" y="492760"/>
                    <a:pt x="2749550" y="459740"/>
                  </a:cubicBezTo>
                  <a:cubicBezTo>
                    <a:pt x="2726690" y="434340"/>
                    <a:pt x="2724150" y="381000"/>
                    <a:pt x="2733040" y="353060"/>
                  </a:cubicBezTo>
                  <a:cubicBezTo>
                    <a:pt x="2740660" y="328930"/>
                    <a:pt x="2762250" y="312420"/>
                    <a:pt x="2790190" y="295910"/>
                  </a:cubicBezTo>
                  <a:cubicBezTo>
                    <a:pt x="2835910" y="267970"/>
                    <a:pt x="2934970" y="240030"/>
                    <a:pt x="2997200" y="232410"/>
                  </a:cubicBezTo>
                  <a:cubicBezTo>
                    <a:pt x="3045460" y="226060"/>
                    <a:pt x="3084830" y="227330"/>
                    <a:pt x="3130550" y="237490"/>
                  </a:cubicBezTo>
                  <a:cubicBezTo>
                    <a:pt x="3185160" y="248920"/>
                    <a:pt x="3279140" y="271780"/>
                    <a:pt x="3300730" y="308610"/>
                  </a:cubicBezTo>
                  <a:cubicBezTo>
                    <a:pt x="3317240" y="337820"/>
                    <a:pt x="3310890" y="391160"/>
                    <a:pt x="3285490" y="421640"/>
                  </a:cubicBezTo>
                  <a:cubicBezTo>
                    <a:pt x="3244850" y="471170"/>
                    <a:pt x="3119120" y="483870"/>
                    <a:pt x="3006090" y="515620"/>
                  </a:cubicBezTo>
                  <a:cubicBezTo>
                    <a:pt x="2837180" y="562610"/>
                    <a:pt x="2518410" y="642620"/>
                    <a:pt x="2366010" y="659130"/>
                  </a:cubicBezTo>
                  <a:cubicBezTo>
                    <a:pt x="2283460" y="668020"/>
                    <a:pt x="2223770" y="669290"/>
                    <a:pt x="2171700" y="659130"/>
                  </a:cubicBezTo>
                  <a:cubicBezTo>
                    <a:pt x="2134870" y="651510"/>
                    <a:pt x="2100580" y="645160"/>
                    <a:pt x="2081530" y="622300"/>
                  </a:cubicBezTo>
                  <a:cubicBezTo>
                    <a:pt x="2061210" y="596900"/>
                    <a:pt x="2048510" y="539750"/>
                    <a:pt x="2057400" y="509270"/>
                  </a:cubicBezTo>
                  <a:cubicBezTo>
                    <a:pt x="2065020" y="482600"/>
                    <a:pt x="2087880" y="464820"/>
                    <a:pt x="2120900" y="445770"/>
                  </a:cubicBezTo>
                  <a:cubicBezTo>
                    <a:pt x="2184400" y="407670"/>
                    <a:pt x="2326640" y="379730"/>
                    <a:pt x="2446020" y="349250"/>
                  </a:cubicBezTo>
                  <a:cubicBezTo>
                    <a:pt x="2590800" y="312420"/>
                    <a:pt x="2802890" y="267970"/>
                    <a:pt x="2931160" y="245110"/>
                  </a:cubicBezTo>
                  <a:cubicBezTo>
                    <a:pt x="3014980" y="229870"/>
                    <a:pt x="3084830" y="210820"/>
                    <a:pt x="3139440" y="215900"/>
                  </a:cubicBezTo>
                  <a:cubicBezTo>
                    <a:pt x="3176270" y="219710"/>
                    <a:pt x="3210560" y="227330"/>
                    <a:pt x="3230880" y="246380"/>
                  </a:cubicBezTo>
                  <a:cubicBezTo>
                    <a:pt x="3249930" y="264160"/>
                    <a:pt x="3267710" y="298450"/>
                    <a:pt x="3263900" y="323850"/>
                  </a:cubicBezTo>
                  <a:cubicBezTo>
                    <a:pt x="3258820" y="353060"/>
                    <a:pt x="3218180" y="388620"/>
                    <a:pt x="3188970" y="408940"/>
                  </a:cubicBezTo>
                  <a:cubicBezTo>
                    <a:pt x="3159760" y="427990"/>
                    <a:pt x="3131820" y="435610"/>
                    <a:pt x="3089910" y="443230"/>
                  </a:cubicBezTo>
                  <a:cubicBezTo>
                    <a:pt x="3023870" y="454660"/>
                    <a:pt x="2868930" y="467360"/>
                    <a:pt x="2823210" y="448310"/>
                  </a:cubicBezTo>
                  <a:cubicBezTo>
                    <a:pt x="2802890" y="439420"/>
                    <a:pt x="2794000" y="425450"/>
                    <a:pt x="2788920" y="410210"/>
                  </a:cubicBezTo>
                  <a:cubicBezTo>
                    <a:pt x="2783840" y="392430"/>
                    <a:pt x="2786380" y="361950"/>
                    <a:pt x="2797810" y="342900"/>
                  </a:cubicBezTo>
                  <a:cubicBezTo>
                    <a:pt x="2810510" y="320040"/>
                    <a:pt x="2844800" y="299720"/>
                    <a:pt x="2871470" y="285750"/>
                  </a:cubicBezTo>
                  <a:cubicBezTo>
                    <a:pt x="2896870" y="271780"/>
                    <a:pt x="2921000" y="262890"/>
                    <a:pt x="2952750" y="257810"/>
                  </a:cubicBezTo>
                  <a:cubicBezTo>
                    <a:pt x="2994660" y="250190"/>
                    <a:pt x="3058160" y="246380"/>
                    <a:pt x="3102610" y="257810"/>
                  </a:cubicBezTo>
                  <a:cubicBezTo>
                    <a:pt x="3143250" y="267970"/>
                    <a:pt x="3205480" y="290830"/>
                    <a:pt x="3213100" y="318770"/>
                  </a:cubicBezTo>
                  <a:cubicBezTo>
                    <a:pt x="3220720" y="346710"/>
                    <a:pt x="3192780" y="391160"/>
                    <a:pt x="3148330" y="425450"/>
                  </a:cubicBezTo>
                  <a:cubicBezTo>
                    <a:pt x="3031490" y="515620"/>
                    <a:pt x="2512060" y="656590"/>
                    <a:pt x="2321560" y="664210"/>
                  </a:cubicBezTo>
                  <a:cubicBezTo>
                    <a:pt x="2222500" y="668020"/>
                    <a:pt x="2125980" y="657860"/>
                    <a:pt x="2092960" y="618490"/>
                  </a:cubicBezTo>
                  <a:cubicBezTo>
                    <a:pt x="2068830" y="590550"/>
                    <a:pt x="2073910" y="529590"/>
                    <a:pt x="2089150" y="495300"/>
                  </a:cubicBezTo>
                  <a:cubicBezTo>
                    <a:pt x="2105660" y="459740"/>
                    <a:pt x="2152650" y="430530"/>
                    <a:pt x="2193290" y="414020"/>
                  </a:cubicBezTo>
                  <a:cubicBezTo>
                    <a:pt x="2237740" y="394970"/>
                    <a:pt x="2317750" y="386080"/>
                    <a:pt x="2345690" y="393700"/>
                  </a:cubicBezTo>
                  <a:cubicBezTo>
                    <a:pt x="2358390" y="397510"/>
                    <a:pt x="2362200" y="403860"/>
                    <a:pt x="2368550" y="412750"/>
                  </a:cubicBezTo>
                  <a:cubicBezTo>
                    <a:pt x="2376170" y="422910"/>
                    <a:pt x="2382520" y="441960"/>
                    <a:pt x="2382520" y="454660"/>
                  </a:cubicBezTo>
                  <a:cubicBezTo>
                    <a:pt x="2382520" y="464820"/>
                    <a:pt x="2379980" y="474980"/>
                    <a:pt x="2373630" y="483870"/>
                  </a:cubicBezTo>
                  <a:cubicBezTo>
                    <a:pt x="2366010" y="494030"/>
                    <a:pt x="2358390" y="502920"/>
                    <a:pt x="2338070" y="510540"/>
                  </a:cubicBezTo>
                  <a:cubicBezTo>
                    <a:pt x="2278380" y="532130"/>
                    <a:pt x="2081530" y="525780"/>
                    <a:pt x="1946910" y="525780"/>
                  </a:cubicBezTo>
                  <a:cubicBezTo>
                    <a:pt x="1803400" y="525780"/>
                    <a:pt x="1614170" y="519430"/>
                    <a:pt x="1502410" y="508000"/>
                  </a:cubicBezTo>
                  <a:cubicBezTo>
                    <a:pt x="1433830" y="500380"/>
                    <a:pt x="1372870" y="494030"/>
                    <a:pt x="1336040" y="478790"/>
                  </a:cubicBezTo>
                  <a:cubicBezTo>
                    <a:pt x="1314450" y="469900"/>
                    <a:pt x="1297940" y="457200"/>
                    <a:pt x="1289050" y="444500"/>
                  </a:cubicBezTo>
                  <a:cubicBezTo>
                    <a:pt x="1282700" y="435610"/>
                    <a:pt x="1281430" y="425450"/>
                    <a:pt x="1282700" y="415290"/>
                  </a:cubicBezTo>
                  <a:cubicBezTo>
                    <a:pt x="1283970" y="402590"/>
                    <a:pt x="1290320" y="384810"/>
                    <a:pt x="1300480" y="373380"/>
                  </a:cubicBezTo>
                  <a:cubicBezTo>
                    <a:pt x="1311910" y="359410"/>
                    <a:pt x="1325880" y="351790"/>
                    <a:pt x="1351280" y="339090"/>
                  </a:cubicBezTo>
                  <a:cubicBezTo>
                    <a:pt x="1408430" y="311150"/>
                    <a:pt x="1549400" y="271780"/>
                    <a:pt x="1647190" y="246380"/>
                  </a:cubicBezTo>
                  <a:cubicBezTo>
                    <a:pt x="1741170" y="222250"/>
                    <a:pt x="1830070" y="205740"/>
                    <a:pt x="1929130" y="190500"/>
                  </a:cubicBezTo>
                  <a:cubicBezTo>
                    <a:pt x="2037080" y="172720"/>
                    <a:pt x="2170430" y="153670"/>
                    <a:pt x="2269490" y="148590"/>
                  </a:cubicBezTo>
                  <a:cubicBezTo>
                    <a:pt x="2345690" y="144780"/>
                    <a:pt x="2409190" y="143510"/>
                    <a:pt x="2473960" y="153670"/>
                  </a:cubicBezTo>
                  <a:cubicBezTo>
                    <a:pt x="2534920" y="162560"/>
                    <a:pt x="2617470" y="177800"/>
                    <a:pt x="2646680" y="204470"/>
                  </a:cubicBezTo>
                  <a:cubicBezTo>
                    <a:pt x="2663190" y="219710"/>
                    <a:pt x="2669540" y="241300"/>
                    <a:pt x="2668270" y="259080"/>
                  </a:cubicBezTo>
                  <a:cubicBezTo>
                    <a:pt x="2667000" y="276860"/>
                    <a:pt x="2658110" y="294640"/>
                    <a:pt x="2636520" y="309880"/>
                  </a:cubicBezTo>
                  <a:cubicBezTo>
                    <a:pt x="2579370" y="350520"/>
                    <a:pt x="2348230" y="389890"/>
                    <a:pt x="2237740" y="408940"/>
                  </a:cubicBezTo>
                  <a:cubicBezTo>
                    <a:pt x="2160270" y="422910"/>
                    <a:pt x="2099310" y="431800"/>
                    <a:pt x="2035810" y="430530"/>
                  </a:cubicBezTo>
                  <a:cubicBezTo>
                    <a:pt x="1979930" y="429260"/>
                    <a:pt x="1910080" y="422910"/>
                    <a:pt x="1879600" y="407670"/>
                  </a:cubicBezTo>
                  <a:cubicBezTo>
                    <a:pt x="1863090" y="398780"/>
                    <a:pt x="1855470" y="387350"/>
                    <a:pt x="1849120" y="375920"/>
                  </a:cubicBezTo>
                  <a:cubicBezTo>
                    <a:pt x="1844040" y="365760"/>
                    <a:pt x="1842770" y="355600"/>
                    <a:pt x="1844040" y="345440"/>
                  </a:cubicBezTo>
                  <a:cubicBezTo>
                    <a:pt x="1845310" y="332740"/>
                    <a:pt x="1854200" y="313690"/>
                    <a:pt x="1863090" y="304800"/>
                  </a:cubicBezTo>
                  <a:cubicBezTo>
                    <a:pt x="1870710" y="297180"/>
                    <a:pt x="1875790" y="293370"/>
                    <a:pt x="1889760" y="289560"/>
                  </a:cubicBezTo>
                  <a:cubicBezTo>
                    <a:pt x="1930400" y="276860"/>
                    <a:pt x="2042160" y="274320"/>
                    <a:pt x="2137410" y="271780"/>
                  </a:cubicBezTo>
                  <a:cubicBezTo>
                    <a:pt x="2265680" y="267970"/>
                    <a:pt x="2515870" y="255270"/>
                    <a:pt x="2590800" y="274320"/>
                  </a:cubicBezTo>
                  <a:cubicBezTo>
                    <a:pt x="2617470" y="280670"/>
                    <a:pt x="2631440" y="289560"/>
                    <a:pt x="2641600" y="300990"/>
                  </a:cubicBezTo>
                  <a:cubicBezTo>
                    <a:pt x="2649220" y="308610"/>
                    <a:pt x="2651760" y="318770"/>
                    <a:pt x="2651760" y="328930"/>
                  </a:cubicBezTo>
                  <a:cubicBezTo>
                    <a:pt x="2653030" y="341630"/>
                    <a:pt x="2649220" y="359410"/>
                    <a:pt x="2641600" y="370840"/>
                  </a:cubicBezTo>
                  <a:cubicBezTo>
                    <a:pt x="2633980" y="382270"/>
                    <a:pt x="2623820" y="387350"/>
                    <a:pt x="2606040" y="396240"/>
                  </a:cubicBezTo>
                  <a:cubicBezTo>
                    <a:pt x="2561590" y="416560"/>
                    <a:pt x="2447290" y="435610"/>
                    <a:pt x="2362200" y="453390"/>
                  </a:cubicBezTo>
                  <a:cubicBezTo>
                    <a:pt x="2270760" y="472440"/>
                    <a:pt x="2175510" y="492760"/>
                    <a:pt x="2073910" y="508000"/>
                  </a:cubicBezTo>
                  <a:cubicBezTo>
                    <a:pt x="1962150" y="524510"/>
                    <a:pt x="1838960" y="544830"/>
                    <a:pt x="1722120" y="548640"/>
                  </a:cubicBezTo>
                  <a:cubicBezTo>
                    <a:pt x="1607820" y="552450"/>
                    <a:pt x="1430020" y="553720"/>
                    <a:pt x="1380490" y="529590"/>
                  </a:cubicBezTo>
                  <a:cubicBezTo>
                    <a:pt x="1362710" y="520700"/>
                    <a:pt x="1356360" y="509270"/>
                    <a:pt x="1351280" y="496570"/>
                  </a:cubicBezTo>
                  <a:cubicBezTo>
                    <a:pt x="1346200" y="483870"/>
                    <a:pt x="1346200" y="466090"/>
                    <a:pt x="1352550" y="452120"/>
                  </a:cubicBezTo>
                  <a:cubicBezTo>
                    <a:pt x="1361440" y="431800"/>
                    <a:pt x="1379220" y="411480"/>
                    <a:pt x="1418590" y="391160"/>
                  </a:cubicBezTo>
                  <a:cubicBezTo>
                    <a:pt x="1545590" y="325120"/>
                    <a:pt x="2136140" y="232410"/>
                    <a:pt x="2338070" y="196850"/>
                  </a:cubicBezTo>
                  <a:cubicBezTo>
                    <a:pt x="2435860" y="179070"/>
                    <a:pt x="2512060" y="153670"/>
                    <a:pt x="2557780" y="165100"/>
                  </a:cubicBezTo>
                  <a:cubicBezTo>
                    <a:pt x="2581910" y="171450"/>
                    <a:pt x="2599690" y="184150"/>
                    <a:pt x="2608580" y="200660"/>
                  </a:cubicBezTo>
                  <a:cubicBezTo>
                    <a:pt x="2617470" y="217170"/>
                    <a:pt x="2617470" y="243840"/>
                    <a:pt x="2608580" y="261620"/>
                  </a:cubicBezTo>
                  <a:cubicBezTo>
                    <a:pt x="2598420" y="281940"/>
                    <a:pt x="2573020" y="293370"/>
                    <a:pt x="2540000" y="309880"/>
                  </a:cubicBezTo>
                  <a:cubicBezTo>
                    <a:pt x="2477770" y="341630"/>
                    <a:pt x="2326640" y="383540"/>
                    <a:pt x="2245360" y="405130"/>
                  </a:cubicBezTo>
                  <a:cubicBezTo>
                    <a:pt x="2189480" y="420370"/>
                    <a:pt x="2142490" y="435610"/>
                    <a:pt x="2100580" y="434340"/>
                  </a:cubicBezTo>
                  <a:cubicBezTo>
                    <a:pt x="2068830" y="433070"/>
                    <a:pt x="2033270" y="429260"/>
                    <a:pt x="2015490" y="410210"/>
                  </a:cubicBezTo>
                  <a:cubicBezTo>
                    <a:pt x="1997710" y="391160"/>
                    <a:pt x="1986280" y="341630"/>
                    <a:pt x="1995170" y="316230"/>
                  </a:cubicBezTo>
                  <a:cubicBezTo>
                    <a:pt x="2002790" y="293370"/>
                    <a:pt x="2028190" y="279400"/>
                    <a:pt x="2058670" y="262890"/>
                  </a:cubicBezTo>
                  <a:cubicBezTo>
                    <a:pt x="2112010" y="234950"/>
                    <a:pt x="2228850" y="204470"/>
                    <a:pt x="2301240" y="190500"/>
                  </a:cubicBezTo>
                  <a:cubicBezTo>
                    <a:pt x="2359660" y="180340"/>
                    <a:pt x="2440940" y="154940"/>
                    <a:pt x="2459990" y="179070"/>
                  </a:cubicBezTo>
                  <a:cubicBezTo>
                    <a:pt x="2479040" y="201930"/>
                    <a:pt x="2458720" y="290830"/>
                    <a:pt x="2419350" y="328930"/>
                  </a:cubicBezTo>
                  <a:cubicBezTo>
                    <a:pt x="2355850" y="388620"/>
                    <a:pt x="2171700" y="389890"/>
                    <a:pt x="2032000" y="415290"/>
                  </a:cubicBezTo>
                  <a:cubicBezTo>
                    <a:pt x="1871980" y="444500"/>
                    <a:pt x="1587500" y="505460"/>
                    <a:pt x="1512570" y="491490"/>
                  </a:cubicBezTo>
                  <a:cubicBezTo>
                    <a:pt x="1489710" y="487680"/>
                    <a:pt x="1480820" y="480060"/>
                    <a:pt x="1471930" y="468630"/>
                  </a:cubicBezTo>
                  <a:cubicBezTo>
                    <a:pt x="1463040" y="457200"/>
                    <a:pt x="1457960" y="438150"/>
                    <a:pt x="1457960" y="424180"/>
                  </a:cubicBezTo>
                  <a:cubicBezTo>
                    <a:pt x="1457960" y="408940"/>
                    <a:pt x="1466850" y="391160"/>
                    <a:pt x="1475740" y="381000"/>
                  </a:cubicBezTo>
                  <a:cubicBezTo>
                    <a:pt x="1483360" y="372110"/>
                    <a:pt x="1485900" y="368300"/>
                    <a:pt x="1502410" y="363220"/>
                  </a:cubicBezTo>
                  <a:cubicBezTo>
                    <a:pt x="1572260" y="339090"/>
                    <a:pt x="1990090" y="304800"/>
                    <a:pt x="2109470" y="306070"/>
                  </a:cubicBezTo>
                  <a:cubicBezTo>
                    <a:pt x="2159000" y="306070"/>
                    <a:pt x="2188210" y="303530"/>
                    <a:pt x="2216150" y="318770"/>
                  </a:cubicBezTo>
                  <a:cubicBezTo>
                    <a:pt x="2241550" y="332740"/>
                    <a:pt x="2273300" y="365760"/>
                    <a:pt x="2273300" y="389890"/>
                  </a:cubicBezTo>
                  <a:cubicBezTo>
                    <a:pt x="2273300" y="416560"/>
                    <a:pt x="2241550" y="452120"/>
                    <a:pt x="2204720" y="473710"/>
                  </a:cubicBezTo>
                  <a:cubicBezTo>
                    <a:pt x="2141220" y="510540"/>
                    <a:pt x="1983740" y="514350"/>
                    <a:pt x="1887220" y="521970"/>
                  </a:cubicBezTo>
                  <a:cubicBezTo>
                    <a:pt x="1807210" y="528320"/>
                    <a:pt x="1736090" y="527050"/>
                    <a:pt x="1666240" y="525780"/>
                  </a:cubicBezTo>
                  <a:cubicBezTo>
                    <a:pt x="1604010" y="524510"/>
                    <a:pt x="1544320" y="524510"/>
                    <a:pt x="1489710" y="513080"/>
                  </a:cubicBezTo>
                  <a:cubicBezTo>
                    <a:pt x="1440180" y="502920"/>
                    <a:pt x="1386840" y="488950"/>
                    <a:pt x="1352550" y="466090"/>
                  </a:cubicBezTo>
                  <a:cubicBezTo>
                    <a:pt x="1324610" y="448310"/>
                    <a:pt x="1305560" y="429260"/>
                    <a:pt x="1290320" y="401320"/>
                  </a:cubicBezTo>
                  <a:cubicBezTo>
                    <a:pt x="1271270" y="368300"/>
                    <a:pt x="1244600" y="307340"/>
                    <a:pt x="1256030" y="274320"/>
                  </a:cubicBezTo>
                  <a:cubicBezTo>
                    <a:pt x="1266190" y="245110"/>
                    <a:pt x="1306830" y="224790"/>
                    <a:pt x="1339850" y="208280"/>
                  </a:cubicBezTo>
                  <a:cubicBezTo>
                    <a:pt x="1377950" y="190500"/>
                    <a:pt x="1423670" y="185420"/>
                    <a:pt x="1473200" y="176530"/>
                  </a:cubicBezTo>
                  <a:cubicBezTo>
                    <a:pt x="1535430" y="165100"/>
                    <a:pt x="1605280" y="156210"/>
                    <a:pt x="1687830" y="152400"/>
                  </a:cubicBezTo>
                  <a:cubicBezTo>
                    <a:pt x="1798320" y="146050"/>
                    <a:pt x="1983740" y="142240"/>
                    <a:pt x="2078990" y="154940"/>
                  </a:cubicBezTo>
                  <a:cubicBezTo>
                    <a:pt x="2134870" y="162560"/>
                    <a:pt x="2181860" y="160020"/>
                    <a:pt x="2209800" y="187960"/>
                  </a:cubicBezTo>
                  <a:cubicBezTo>
                    <a:pt x="2237740" y="215900"/>
                    <a:pt x="2251710" y="285750"/>
                    <a:pt x="2242820" y="318770"/>
                  </a:cubicBezTo>
                  <a:cubicBezTo>
                    <a:pt x="2235200" y="344170"/>
                    <a:pt x="2205990" y="360680"/>
                    <a:pt x="2183130" y="377190"/>
                  </a:cubicBezTo>
                  <a:cubicBezTo>
                    <a:pt x="2159000" y="393700"/>
                    <a:pt x="2133600" y="406400"/>
                    <a:pt x="2098040" y="416560"/>
                  </a:cubicBezTo>
                  <a:cubicBezTo>
                    <a:pt x="2047240" y="431800"/>
                    <a:pt x="1954530" y="459740"/>
                    <a:pt x="1901190" y="444500"/>
                  </a:cubicBezTo>
                  <a:cubicBezTo>
                    <a:pt x="1856740" y="431800"/>
                    <a:pt x="1816100" y="392430"/>
                    <a:pt x="1795780" y="356870"/>
                  </a:cubicBezTo>
                  <a:cubicBezTo>
                    <a:pt x="1776730" y="323850"/>
                    <a:pt x="1760220" y="266700"/>
                    <a:pt x="1778000" y="242570"/>
                  </a:cubicBezTo>
                  <a:cubicBezTo>
                    <a:pt x="1799590" y="212090"/>
                    <a:pt x="1903730" y="199390"/>
                    <a:pt x="1949450" y="214630"/>
                  </a:cubicBezTo>
                  <a:cubicBezTo>
                    <a:pt x="1991360" y="228600"/>
                    <a:pt x="2029460" y="281940"/>
                    <a:pt x="2048510" y="316230"/>
                  </a:cubicBezTo>
                  <a:cubicBezTo>
                    <a:pt x="2062480" y="342900"/>
                    <a:pt x="2073910" y="369570"/>
                    <a:pt x="2066290" y="396240"/>
                  </a:cubicBezTo>
                  <a:cubicBezTo>
                    <a:pt x="2057400" y="430530"/>
                    <a:pt x="2009140" y="473710"/>
                    <a:pt x="1973580" y="496570"/>
                  </a:cubicBezTo>
                  <a:cubicBezTo>
                    <a:pt x="1941830" y="516890"/>
                    <a:pt x="1912620" y="519430"/>
                    <a:pt x="1868170" y="529590"/>
                  </a:cubicBezTo>
                  <a:cubicBezTo>
                    <a:pt x="1791970" y="546100"/>
                    <a:pt x="1638300" y="568960"/>
                    <a:pt x="1555750" y="567690"/>
                  </a:cubicBezTo>
                  <a:cubicBezTo>
                    <a:pt x="1501140" y="567690"/>
                    <a:pt x="1456690" y="565150"/>
                    <a:pt x="1418590" y="548640"/>
                  </a:cubicBezTo>
                  <a:cubicBezTo>
                    <a:pt x="1383030" y="533400"/>
                    <a:pt x="1352550" y="506730"/>
                    <a:pt x="1330960" y="477520"/>
                  </a:cubicBezTo>
                  <a:cubicBezTo>
                    <a:pt x="1309370" y="447040"/>
                    <a:pt x="1286510" y="401320"/>
                    <a:pt x="1287780" y="368300"/>
                  </a:cubicBezTo>
                  <a:cubicBezTo>
                    <a:pt x="1289050" y="339090"/>
                    <a:pt x="1303020" y="307340"/>
                    <a:pt x="1324610" y="288290"/>
                  </a:cubicBezTo>
                  <a:cubicBezTo>
                    <a:pt x="1351280" y="265430"/>
                    <a:pt x="1410970" y="256540"/>
                    <a:pt x="1449070" y="254000"/>
                  </a:cubicBezTo>
                  <a:cubicBezTo>
                    <a:pt x="1482090" y="251460"/>
                    <a:pt x="1511300" y="255270"/>
                    <a:pt x="1541780" y="267970"/>
                  </a:cubicBezTo>
                  <a:cubicBezTo>
                    <a:pt x="1578610" y="283210"/>
                    <a:pt x="1623060" y="311150"/>
                    <a:pt x="1651000" y="345440"/>
                  </a:cubicBezTo>
                  <a:cubicBezTo>
                    <a:pt x="1680210" y="381000"/>
                    <a:pt x="1717040" y="438150"/>
                    <a:pt x="1713230" y="476250"/>
                  </a:cubicBezTo>
                  <a:cubicBezTo>
                    <a:pt x="1710690" y="508000"/>
                    <a:pt x="1678940" y="538480"/>
                    <a:pt x="1651000" y="560070"/>
                  </a:cubicBezTo>
                  <a:cubicBezTo>
                    <a:pt x="1620520" y="584200"/>
                    <a:pt x="1567180" y="599440"/>
                    <a:pt x="1531620" y="607060"/>
                  </a:cubicBezTo>
                  <a:cubicBezTo>
                    <a:pt x="1503680" y="613410"/>
                    <a:pt x="1482090" y="615950"/>
                    <a:pt x="1454150" y="609600"/>
                  </a:cubicBezTo>
                  <a:cubicBezTo>
                    <a:pt x="1416050" y="600710"/>
                    <a:pt x="1357630" y="571500"/>
                    <a:pt x="1328420" y="539750"/>
                  </a:cubicBezTo>
                  <a:cubicBezTo>
                    <a:pt x="1301750" y="510540"/>
                    <a:pt x="1287780" y="466090"/>
                    <a:pt x="1281430" y="427990"/>
                  </a:cubicBezTo>
                  <a:cubicBezTo>
                    <a:pt x="1276350" y="392430"/>
                    <a:pt x="1277620" y="354330"/>
                    <a:pt x="1290320" y="320040"/>
                  </a:cubicBezTo>
                  <a:cubicBezTo>
                    <a:pt x="1304290" y="281940"/>
                    <a:pt x="1336040" y="236220"/>
                    <a:pt x="1371600" y="212090"/>
                  </a:cubicBezTo>
                  <a:cubicBezTo>
                    <a:pt x="1408430" y="186690"/>
                    <a:pt x="1468120" y="168910"/>
                    <a:pt x="1510030" y="175260"/>
                  </a:cubicBezTo>
                  <a:cubicBezTo>
                    <a:pt x="1548130" y="180340"/>
                    <a:pt x="1592580" y="207010"/>
                    <a:pt x="1611630" y="237490"/>
                  </a:cubicBezTo>
                  <a:cubicBezTo>
                    <a:pt x="1631950" y="270510"/>
                    <a:pt x="1629410" y="326390"/>
                    <a:pt x="1623060" y="368300"/>
                  </a:cubicBezTo>
                  <a:cubicBezTo>
                    <a:pt x="1617980" y="408940"/>
                    <a:pt x="1598930" y="447040"/>
                    <a:pt x="1579880" y="482600"/>
                  </a:cubicBezTo>
                  <a:cubicBezTo>
                    <a:pt x="1562100" y="516890"/>
                    <a:pt x="1537970" y="553720"/>
                    <a:pt x="1513840" y="576580"/>
                  </a:cubicBezTo>
                  <a:cubicBezTo>
                    <a:pt x="1493520" y="595630"/>
                    <a:pt x="1474470" y="609600"/>
                    <a:pt x="1447800" y="615950"/>
                  </a:cubicBezTo>
                  <a:cubicBezTo>
                    <a:pt x="1414780" y="623570"/>
                    <a:pt x="1362710" y="614680"/>
                    <a:pt x="1329690" y="603250"/>
                  </a:cubicBezTo>
                  <a:cubicBezTo>
                    <a:pt x="1303020" y="594360"/>
                    <a:pt x="1285240" y="580390"/>
                    <a:pt x="1263650" y="561340"/>
                  </a:cubicBezTo>
                  <a:cubicBezTo>
                    <a:pt x="1235710" y="535940"/>
                    <a:pt x="1201420" y="494030"/>
                    <a:pt x="1183640" y="459740"/>
                  </a:cubicBezTo>
                  <a:cubicBezTo>
                    <a:pt x="1168400" y="431800"/>
                    <a:pt x="1158240" y="406400"/>
                    <a:pt x="1156970" y="375920"/>
                  </a:cubicBezTo>
                  <a:cubicBezTo>
                    <a:pt x="1155700" y="340360"/>
                    <a:pt x="1168400" y="290830"/>
                    <a:pt x="1183640" y="259080"/>
                  </a:cubicBezTo>
                  <a:cubicBezTo>
                    <a:pt x="1196340" y="233680"/>
                    <a:pt x="1210310" y="214630"/>
                    <a:pt x="1231900" y="198120"/>
                  </a:cubicBezTo>
                  <a:cubicBezTo>
                    <a:pt x="1257300" y="177800"/>
                    <a:pt x="1299210" y="153670"/>
                    <a:pt x="1333500" y="151130"/>
                  </a:cubicBezTo>
                  <a:cubicBezTo>
                    <a:pt x="1367790" y="148590"/>
                    <a:pt x="1410970" y="163830"/>
                    <a:pt x="1437640" y="181610"/>
                  </a:cubicBezTo>
                  <a:cubicBezTo>
                    <a:pt x="1461770" y="198120"/>
                    <a:pt x="1477010" y="224790"/>
                    <a:pt x="1492250" y="250190"/>
                  </a:cubicBezTo>
                  <a:cubicBezTo>
                    <a:pt x="1507490" y="275590"/>
                    <a:pt x="1526540" y="307340"/>
                    <a:pt x="1527810" y="335280"/>
                  </a:cubicBezTo>
                  <a:cubicBezTo>
                    <a:pt x="1529080" y="363220"/>
                    <a:pt x="1517650" y="398780"/>
                    <a:pt x="1497330" y="419100"/>
                  </a:cubicBezTo>
                  <a:cubicBezTo>
                    <a:pt x="1475740" y="440690"/>
                    <a:pt x="1428750" y="453390"/>
                    <a:pt x="1394460" y="454660"/>
                  </a:cubicBezTo>
                  <a:cubicBezTo>
                    <a:pt x="1360170" y="455930"/>
                    <a:pt x="1313180" y="447040"/>
                    <a:pt x="1289050" y="426720"/>
                  </a:cubicBezTo>
                  <a:cubicBezTo>
                    <a:pt x="1267460" y="408940"/>
                    <a:pt x="1254760" y="377190"/>
                    <a:pt x="1250950" y="347980"/>
                  </a:cubicBezTo>
                  <a:cubicBezTo>
                    <a:pt x="1247140" y="313690"/>
                    <a:pt x="1258570" y="260350"/>
                    <a:pt x="1277620" y="232410"/>
                  </a:cubicBezTo>
                  <a:cubicBezTo>
                    <a:pt x="1292860" y="209550"/>
                    <a:pt x="1318260" y="195580"/>
                    <a:pt x="1342390" y="187960"/>
                  </a:cubicBezTo>
                  <a:cubicBezTo>
                    <a:pt x="1366520" y="180340"/>
                    <a:pt x="1398270" y="175260"/>
                    <a:pt x="1422400" y="184150"/>
                  </a:cubicBezTo>
                  <a:cubicBezTo>
                    <a:pt x="1450340" y="194310"/>
                    <a:pt x="1482090" y="222250"/>
                    <a:pt x="1497330" y="250190"/>
                  </a:cubicBezTo>
                  <a:cubicBezTo>
                    <a:pt x="1512570" y="278130"/>
                    <a:pt x="1516380" y="318770"/>
                    <a:pt x="1510030" y="350520"/>
                  </a:cubicBezTo>
                  <a:cubicBezTo>
                    <a:pt x="1503680" y="383540"/>
                    <a:pt x="1479550" y="416560"/>
                    <a:pt x="1456690" y="445770"/>
                  </a:cubicBezTo>
                  <a:cubicBezTo>
                    <a:pt x="1432560" y="476250"/>
                    <a:pt x="1399540" y="509270"/>
                    <a:pt x="1369060" y="530860"/>
                  </a:cubicBezTo>
                  <a:cubicBezTo>
                    <a:pt x="1343660" y="549910"/>
                    <a:pt x="1320800" y="572770"/>
                    <a:pt x="1291590" y="572770"/>
                  </a:cubicBezTo>
                  <a:cubicBezTo>
                    <a:pt x="1253490" y="571500"/>
                    <a:pt x="1183640" y="532130"/>
                    <a:pt x="1162050" y="495300"/>
                  </a:cubicBezTo>
                  <a:cubicBezTo>
                    <a:pt x="1140460" y="459740"/>
                    <a:pt x="1150620" y="397510"/>
                    <a:pt x="1158240" y="355600"/>
                  </a:cubicBezTo>
                  <a:cubicBezTo>
                    <a:pt x="1164590" y="318770"/>
                    <a:pt x="1179830" y="284480"/>
                    <a:pt x="1198880" y="255270"/>
                  </a:cubicBezTo>
                  <a:cubicBezTo>
                    <a:pt x="1216660" y="228600"/>
                    <a:pt x="1243330" y="196850"/>
                    <a:pt x="1264920" y="187960"/>
                  </a:cubicBezTo>
                  <a:cubicBezTo>
                    <a:pt x="1278890" y="181610"/>
                    <a:pt x="1291590" y="184150"/>
                    <a:pt x="1305560" y="187960"/>
                  </a:cubicBezTo>
                  <a:cubicBezTo>
                    <a:pt x="1322070" y="193040"/>
                    <a:pt x="1344930" y="209550"/>
                    <a:pt x="1355090" y="223520"/>
                  </a:cubicBezTo>
                  <a:cubicBezTo>
                    <a:pt x="1363980" y="234950"/>
                    <a:pt x="1367790" y="248920"/>
                    <a:pt x="1369060" y="261620"/>
                  </a:cubicBezTo>
                  <a:cubicBezTo>
                    <a:pt x="1370330" y="274320"/>
                    <a:pt x="1369060" y="289560"/>
                    <a:pt x="1362710" y="302260"/>
                  </a:cubicBezTo>
                  <a:cubicBezTo>
                    <a:pt x="1355090" y="317500"/>
                    <a:pt x="1339850" y="336550"/>
                    <a:pt x="1322070" y="346710"/>
                  </a:cubicBezTo>
                  <a:cubicBezTo>
                    <a:pt x="1301750" y="358140"/>
                    <a:pt x="1277620" y="363220"/>
                    <a:pt x="1247140" y="365760"/>
                  </a:cubicBezTo>
                  <a:cubicBezTo>
                    <a:pt x="1200150" y="369570"/>
                    <a:pt x="1112520" y="370840"/>
                    <a:pt x="1065530" y="354330"/>
                  </a:cubicBezTo>
                  <a:cubicBezTo>
                    <a:pt x="1028700" y="341630"/>
                    <a:pt x="1000760" y="320040"/>
                    <a:pt x="979170" y="292100"/>
                  </a:cubicBezTo>
                  <a:cubicBezTo>
                    <a:pt x="956310" y="262890"/>
                    <a:pt x="930910" y="218440"/>
                    <a:pt x="932180" y="182880"/>
                  </a:cubicBezTo>
                  <a:cubicBezTo>
                    <a:pt x="933450" y="148590"/>
                    <a:pt x="960120" y="101600"/>
                    <a:pt x="988060" y="83820"/>
                  </a:cubicBezTo>
                  <a:cubicBezTo>
                    <a:pt x="1016000" y="66040"/>
                    <a:pt x="1066800" y="66040"/>
                    <a:pt x="1098550" y="74930"/>
                  </a:cubicBezTo>
                  <a:cubicBezTo>
                    <a:pt x="1126490" y="83820"/>
                    <a:pt x="1149350" y="106680"/>
                    <a:pt x="1169670" y="130810"/>
                  </a:cubicBezTo>
                  <a:cubicBezTo>
                    <a:pt x="1192530" y="158750"/>
                    <a:pt x="1214120" y="199390"/>
                    <a:pt x="1221740" y="234950"/>
                  </a:cubicBezTo>
                  <a:cubicBezTo>
                    <a:pt x="1229360" y="269240"/>
                    <a:pt x="1229360" y="309880"/>
                    <a:pt x="1217930" y="341630"/>
                  </a:cubicBezTo>
                  <a:cubicBezTo>
                    <a:pt x="1206500" y="374650"/>
                    <a:pt x="1177290" y="408940"/>
                    <a:pt x="1151890" y="429260"/>
                  </a:cubicBezTo>
                  <a:cubicBezTo>
                    <a:pt x="1130300" y="447040"/>
                    <a:pt x="1106170" y="457200"/>
                    <a:pt x="1082040" y="463550"/>
                  </a:cubicBezTo>
                  <a:cubicBezTo>
                    <a:pt x="1057910" y="469900"/>
                    <a:pt x="1032510" y="472440"/>
                    <a:pt x="1004570" y="467360"/>
                  </a:cubicBezTo>
                  <a:cubicBezTo>
                    <a:pt x="965200" y="459740"/>
                    <a:pt x="894080" y="430530"/>
                    <a:pt x="872490" y="405130"/>
                  </a:cubicBezTo>
                  <a:cubicBezTo>
                    <a:pt x="858520" y="388620"/>
                    <a:pt x="857250" y="368300"/>
                    <a:pt x="857250" y="351790"/>
                  </a:cubicBezTo>
                  <a:cubicBezTo>
                    <a:pt x="857250" y="339090"/>
                    <a:pt x="859790" y="326390"/>
                    <a:pt x="868680" y="316230"/>
                  </a:cubicBezTo>
                  <a:cubicBezTo>
                    <a:pt x="880110" y="300990"/>
                    <a:pt x="916940" y="281940"/>
                    <a:pt x="932180" y="279400"/>
                  </a:cubicBezTo>
                  <a:cubicBezTo>
                    <a:pt x="939800" y="278130"/>
                    <a:pt x="943610" y="278130"/>
                    <a:pt x="949960" y="281940"/>
                  </a:cubicBezTo>
                  <a:cubicBezTo>
                    <a:pt x="965200" y="292100"/>
                    <a:pt x="1004570" y="367030"/>
                    <a:pt x="1008380" y="365760"/>
                  </a:cubicBezTo>
                  <a:cubicBezTo>
                    <a:pt x="1010920" y="364490"/>
                    <a:pt x="970280" y="295910"/>
                    <a:pt x="977900" y="289560"/>
                  </a:cubicBezTo>
                  <a:cubicBezTo>
                    <a:pt x="985520" y="283210"/>
                    <a:pt x="1035050" y="313690"/>
                    <a:pt x="1057910" y="331470"/>
                  </a:cubicBezTo>
                  <a:cubicBezTo>
                    <a:pt x="1080770" y="349250"/>
                    <a:pt x="1102360" y="372110"/>
                    <a:pt x="1117600" y="397510"/>
                  </a:cubicBezTo>
                  <a:cubicBezTo>
                    <a:pt x="1132840" y="422910"/>
                    <a:pt x="1151890" y="454660"/>
                    <a:pt x="1151890" y="482600"/>
                  </a:cubicBezTo>
                  <a:cubicBezTo>
                    <a:pt x="1151890" y="510540"/>
                    <a:pt x="1139190" y="539750"/>
                    <a:pt x="1121410" y="563880"/>
                  </a:cubicBezTo>
                  <a:cubicBezTo>
                    <a:pt x="1098550" y="594360"/>
                    <a:pt x="1046480" y="631190"/>
                    <a:pt x="1016000" y="645160"/>
                  </a:cubicBezTo>
                  <a:cubicBezTo>
                    <a:pt x="996950" y="654050"/>
                    <a:pt x="981710" y="657860"/>
                    <a:pt x="966470" y="655320"/>
                  </a:cubicBezTo>
                  <a:cubicBezTo>
                    <a:pt x="951230" y="652780"/>
                    <a:pt x="933450" y="642620"/>
                    <a:pt x="923290" y="629920"/>
                  </a:cubicBezTo>
                  <a:cubicBezTo>
                    <a:pt x="913130" y="617220"/>
                    <a:pt x="908050" y="595630"/>
                    <a:pt x="908050" y="581660"/>
                  </a:cubicBezTo>
                  <a:cubicBezTo>
                    <a:pt x="908050" y="570230"/>
                    <a:pt x="911860" y="561340"/>
                    <a:pt x="918210" y="548640"/>
                  </a:cubicBezTo>
                  <a:cubicBezTo>
                    <a:pt x="929640" y="528320"/>
                    <a:pt x="949960" y="506730"/>
                    <a:pt x="977900" y="480060"/>
                  </a:cubicBezTo>
                  <a:cubicBezTo>
                    <a:pt x="1029970" y="430530"/>
                    <a:pt x="1163320" y="300990"/>
                    <a:pt x="1220470" y="289560"/>
                  </a:cubicBezTo>
                  <a:cubicBezTo>
                    <a:pt x="1247140" y="284480"/>
                    <a:pt x="1271270" y="293370"/>
                    <a:pt x="1285240" y="307340"/>
                  </a:cubicBezTo>
                  <a:cubicBezTo>
                    <a:pt x="1299210" y="321310"/>
                    <a:pt x="1308100" y="351790"/>
                    <a:pt x="1306830" y="370840"/>
                  </a:cubicBezTo>
                  <a:cubicBezTo>
                    <a:pt x="1305560" y="387350"/>
                    <a:pt x="1294130" y="403860"/>
                    <a:pt x="1282700" y="415290"/>
                  </a:cubicBezTo>
                  <a:cubicBezTo>
                    <a:pt x="1271270" y="427990"/>
                    <a:pt x="1258570" y="433070"/>
                    <a:pt x="1235710" y="443230"/>
                  </a:cubicBezTo>
                  <a:cubicBezTo>
                    <a:pt x="1189990" y="462280"/>
                    <a:pt x="1078230" y="494030"/>
                    <a:pt x="1018540" y="506730"/>
                  </a:cubicBezTo>
                  <a:cubicBezTo>
                    <a:pt x="976630" y="515620"/>
                    <a:pt x="941070" y="530860"/>
                    <a:pt x="911860" y="519430"/>
                  </a:cubicBezTo>
                  <a:cubicBezTo>
                    <a:pt x="882650" y="508000"/>
                    <a:pt x="842010" y="464820"/>
                    <a:pt x="843280" y="435610"/>
                  </a:cubicBezTo>
                  <a:cubicBezTo>
                    <a:pt x="844550" y="403860"/>
                    <a:pt x="892810" y="363220"/>
                    <a:pt x="933450" y="335280"/>
                  </a:cubicBezTo>
                  <a:cubicBezTo>
                    <a:pt x="986790" y="298450"/>
                    <a:pt x="1094740" y="260350"/>
                    <a:pt x="1149350" y="254000"/>
                  </a:cubicBezTo>
                  <a:cubicBezTo>
                    <a:pt x="1182370" y="250190"/>
                    <a:pt x="1211580" y="248920"/>
                    <a:pt x="1229360" y="265430"/>
                  </a:cubicBezTo>
                  <a:cubicBezTo>
                    <a:pt x="1249680" y="284480"/>
                    <a:pt x="1263650" y="344170"/>
                    <a:pt x="1250950" y="369570"/>
                  </a:cubicBezTo>
                  <a:cubicBezTo>
                    <a:pt x="1238250" y="394970"/>
                    <a:pt x="1198880" y="402590"/>
                    <a:pt x="1156970" y="419100"/>
                  </a:cubicBezTo>
                  <a:cubicBezTo>
                    <a:pt x="1080770" y="449580"/>
                    <a:pt x="878840" y="502920"/>
                    <a:pt x="821690" y="511810"/>
                  </a:cubicBezTo>
                  <a:cubicBezTo>
                    <a:pt x="802640" y="514350"/>
                    <a:pt x="796290" y="516890"/>
                    <a:pt x="783590" y="513080"/>
                  </a:cubicBezTo>
                  <a:cubicBezTo>
                    <a:pt x="768350" y="509270"/>
                    <a:pt x="746760" y="496570"/>
                    <a:pt x="736600" y="482600"/>
                  </a:cubicBezTo>
                  <a:cubicBezTo>
                    <a:pt x="726440" y="468630"/>
                    <a:pt x="720090" y="445770"/>
                    <a:pt x="721360" y="427990"/>
                  </a:cubicBezTo>
                  <a:cubicBezTo>
                    <a:pt x="722630" y="410210"/>
                    <a:pt x="728980" y="392430"/>
                    <a:pt x="746760" y="377190"/>
                  </a:cubicBezTo>
                  <a:cubicBezTo>
                    <a:pt x="781050" y="345440"/>
                    <a:pt x="887730" y="314960"/>
                    <a:pt x="957580" y="295910"/>
                  </a:cubicBezTo>
                  <a:cubicBezTo>
                    <a:pt x="1022350" y="278130"/>
                    <a:pt x="1112520" y="254000"/>
                    <a:pt x="1151890" y="266700"/>
                  </a:cubicBezTo>
                  <a:cubicBezTo>
                    <a:pt x="1173480" y="274320"/>
                    <a:pt x="1186180" y="293370"/>
                    <a:pt x="1193800" y="308610"/>
                  </a:cubicBezTo>
                  <a:cubicBezTo>
                    <a:pt x="1200150" y="321310"/>
                    <a:pt x="1201420" y="335280"/>
                    <a:pt x="1200150" y="347980"/>
                  </a:cubicBezTo>
                  <a:cubicBezTo>
                    <a:pt x="1198880" y="360680"/>
                    <a:pt x="1193800" y="374650"/>
                    <a:pt x="1187450" y="386080"/>
                  </a:cubicBezTo>
                  <a:cubicBezTo>
                    <a:pt x="1181100" y="397510"/>
                    <a:pt x="1172210" y="407670"/>
                    <a:pt x="1159510" y="414020"/>
                  </a:cubicBezTo>
                  <a:cubicBezTo>
                    <a:pt x="1144270" y="421640"/>
                    <a:pt x="1123950" y="426720"/>
                    <a:pt x="1101090" y="424180"/>
                  </a:cubicBezTo>
                  <a:cubicBezTo>
                    <a:pt x="1066800" y="421640"/>
                    <a:pt x="1010920" y="401320"/>
                    <a:pt x="974090" y="378460"/>
                  </a:cubicBezTo>
                  <a:cubicBezTo>
                    <a:pt x="938530" y="356870"/>
                    <a:pt x="900430" y="326390"/>
                    <a:pt x="880110" y="292100"/>
                  </a:cubicBezTo>
                  <a:cubicBezTo>
                    <a:pt x="861060" y="257810"/>
                    <a:pt x="845820" y="205740"/>
                    <a:pt x="854710" y="171450"/>
                  </a:cubicBezTo>
                  <a:cubicBezTo>
                    <a:pt x="862330" y="140970"/>
                    <a:pt x="892810" y="120650"/>
                    <a:pt x="919480" y="96520"/>
                  </a:cubicBezTo>
                  <a:cubicBezTo>
                    <a:pt x="952500" y="66040"/>
                    <a:pt x="1009650" y="12700"/>
                    <a:pt x="1045210" y="5080"/>
                  </a:cubicBezTo>
                  <a:cubicBezTo>
                    <a:pt x="1066800" y="0"/>
                    <a:pt x="1085850" y="7620"/>
                    <a:pt x="1101090" y="15240"/>
                  </a:cubicBezTo>
                  <a:cubicBezTo>
                    <a:pt x="1112520" y="21590"/>
                    <a:pt x="1122680" y="29210"/>
                    <a:pt x="1129030" y="41910"/>
                  </a:cubicBezTo>
                  <a:cubicBezTo>
                    <a:pt x="1137920" y="59690"/>
                    <a:pt x="1145540" y="91440"/>
                    <a:pt x="1134110" y="116840"/>
                  </a:cubicBezTo>
                  <a:cubicBezTo>
                    <a:pt x="1113790" y="162560"/>
                    <a:pt x="1012190" y="219710"/>
                    <a:pt x="949960" y="259080"/>
                  </a:cubicBezTo>
                  <a:cubicBezTo>
                    <a:pt x="894080" y="294640"/>
                    <a:pt x="831850" y="327660"/>
                    <a:pt x="782320" y="345440"/>
                  </a:cubicBezTo>
                  <a:cubicBezTo>
                    <a:pt x="748030" y="358140"/>
                    <a:pt x="712470" y="365760"/>
                    <a:pt x="688340" y="364490"/>
                  </a:cubicBezTo>
                  <a:cubicBezTo>
                    <a:pt x="673100" y="364490"/>
                    <a:pt x="661670" y="360680"/>
                    <a:pt x="650240" y="354330"/>
                  </a:cubicBezTo>
                  <a:cubicBezTo>
                    <a:pt x="638810" y="347980"/>
                    <a:pt x="627380" y="339090"/>
                    <a:pt x="621030" y="326390"/>
                  </a:cubicBezTo>
                  <a:cubicBezTo>
                    <a:pt x="613410" y="311150"/>
                    <a:pt x="608330" y="284480"/>
                    <a:pt x="609600" y="267970"/>
                  </a:cubicBezTo>
                  <a:cubicBezTo>
                    <a:pt x="610870" y="254000"/>
                    <a:pt x="615950" y="241300"/>
                    <a:pt x="624840" y="231140"/>
                  </a:cubicBezTo>
                  <a:cubicBezTo>
                    <a:pt x="636270" y="218440"/>
                    <a:pt x="652780" y="205740"/>
                    <a:pt x="674370" y="200660"/>
                  </a:cubicBezTo>
                  <a:cubicBezTo>
                    <a:pt x="708660" y="191770"/>
                    <a:pt x="769620" y="198120"/>
                    <a:pt x="814070" y="207010"/>
                  </a:cubicBezTo>
                  <a:cubicBezTo>
                    <a:pt x="858520" y="215900"/>
                    <a:pt x="904240" y="231140"/>
                    <a:pt x="942340" y="250190"/>
                  </a:cubicBezTo>
                  <a:cubicBezTo>
                    <a:pt x="976630" y="266700"/>
                    <a:pt x="1004570" y="289560"/>
                    <a:pt x="1035050" y="312420"/>
                  </a:cubicBezTo>
                  <a:cubicBezTo>
                    <a:pt x="1066800" y="336550"/>
                    <a:pt x="1111250" y="363220"/>
                    <a:pt x="1126490" y="392430"/>
                  </a:cubicBezTo>
                  <a:cubicBezTo>
                    <a:pt x="1137920" y="416560"/>
                    <a:pt x="1145540" y="449580"/>
                    <a:pt x="1132840" y="469900"/>
                  </a:cubicBezTo>
                  <a:cubicBezTo>
                    <a:pt x="1113790" y="500380"/>
                    <a:pt x="1041400" y="527050"/>
                    <a:pt x="979170" y="529590"/>
                  </a:cubicBezTo>
                  <a:cubicBezTo>
                    <a:pt x="883920" y="532130"/>
                    <a:pt x="690880" y="449580"/>
                    <a:pt x="615950" y="415290"/>
                  </a:cubicBezTo>
                  <a:cubicBezTo>
                    <a:pt x="580390" y="398780"/>
                    <a:pt x="558800" y="391160"/>
                    <a:pt x="541020" y="369570"/>
                  </a:cubicBezTo>
                  <a:cubicBezTo>
                    <a:pt x="521970" y="346710"/>
                    <a:pt x="510540" y="311150"/>
                    <a:pt x="508000" y="280670"/>
                  </a:cubicBezTo>
                  <a:cubicBezTo>
                    <a:pt x="505460" y="251460"/>
                    <a:pt x="509270" y="217170"/>
                    <a:pt x="523240" y="191770"/>
                  </a:cubicBezTo>
                  <a:cubicBezTo>
                    <a:pt x="538480" y="166370"/>
                    <a:pt x="570230" y="143510"/>
                    <a:pt x="596900" y="129540"/>
                  </a:cubicBezTo>
                  <a:cubicBezTo>
                    <a:pt x="622300" y="116840"/>
                    <a:pt x="650240" y="107950"/>
                    <a:pt x="676910" y="109220"/>
                  </a:cubicBezTo>
                  <a:cubicBezTo>
                    <a:pt x="706120" y="110490"/>
                    <a:pt x="742950" y="121920"/>
                    <a:pt x="764540" y="139700"/>
                  </a:cubicBezTo>
                  <a:cubicBezTo>
                    <a:pt x="784860" y="156210"/>
                    <a:pt x="801370" y="184150"/>
                    <a:pt x="807720" y="210820"/>
                  </a:cubicBezTo>
                  <a:cubicBezTo>
                    <a:pt x="814070" y="241300"/>
                    <a:pt x="808990" y="284480"/>
                    <a:pt x="795020" y="316230"/>
                  </a:cubicBezTo>
                  <a:cubicBezTo>
                    <a:pt x="781050" y="347980"/>
                    <a:pt x="753110" y="386080"/>
                    <a:pt x="725170" y="401320"/>
                  </a:cubicBezTo>
                  <a:cubicBezTo>
                    <a:pt x="701040" y="415290"/>
                    <a:pt x="675640" y="417830"/>
                    <a:pt x="642620" y="414020"/>
                  </a:cubicBezTo>
                  <a:cubicBezTo>
                    <a:pt x="586740" y="407670"/>
                    <a:pt x="466090" y="359410"/>
                    <a:pt x="424180" y="330200"/>
                  </a:cubicBezTo>
                  <a:cubicBezTo>
                    <a:pt x="402590" y="314960"/>
                    <a:pt x="389890" y="302260"/>
                    <a:pt x="384810" y="283210"/>
                  </a:cubicBezTo>
                  <a:cubicBezTo>
                    <a:pt x="378460" y="261620"/>
                    <a:pt x="384810" y="223520"/>
                    <a:pt x="397510" y="204470"/>
                  </a:cubicBezTo>
                  <a:cubicBezTo>
                    <a:pt x="408940" y="187960"/>
                    <a:pt x="427990" y="176530"/>
                    <a:pt x="449580" y="171450"/>
                  </a:cubicBezTo>
                  <a:cubicBezTo>
                    <a:pt x="480060" y="163830"/>
                    <a:pt x="529590" y="167640"/>
                    <a:pt x="566420" y="180340"/>
                  </a:cubicBezTo>
                  <a:cubicBezTo>
                    <a:pt x="603250" y="193040"/>
                    <a:pt x="646430" y="219710"/>
                    <a:pt x="669290" y="246380"/>
                  </a:cubicBezTo>
                  <a:cubicBezTo>
                    <a:pt x="688340" y="267970"/>
                    <a:pt x="697230" y="294640"/>
                    <a:pt x="702310" y="320040"/>
                  </a:cubicBezTo>
                  <a:cubicBezTo>
                    <a:pt x="707390" y="345440"/>
                    <a:pt x="707390" y="373380"/>
                    <a:pt x="701040" y="400050"/>
                  </a:cubicBezTo>
                  <a:cubicBezTo>
                    <a:pt x="693420" y="427990"/>
                    <a:pt x="676910" y="466090"/>
                    <a:pt x="657860" y="483870"/>
                  </a:cubicBezTo>
                  <a:cubicBezTo>
                    <a:pt x="642620" y="497840"/>
                    <a:pt x="619760" y="505460"/>
                    <a:pt x="603250" y="506730"/>
                  </a:cubicBezTo>
                  <a:cubicBezTo>
                    <a:pt x="589280" y="508000"/>
                    <a:pt x="576580" y="505460"/>
                    <a:pt x="563880" y="497840"/>
                  </a:cubicBezTo>
                  <a:cubicBezTo>
                    <a:pt x="548640" y="488950"/>
                    <a:pt x="529590" y="468630"/>
                    <a:pt x="521970" y="453390"/>
                  </a:cubicBezTo>
                  <a:cubicBezTo>
                    <a:pt x="515620" y="440690"/>
                    <a:pt x="515620" y="426720"/>
                    <a:pt x="516890" y="414020"/>
                  </a:cubicBezTo>
                  <a:cubicBezTo>
                    <a:pt x="518160" y="401320"/>
                    <a:pt x="521970" y="388620"/>
                    <a:pt x="529590" y="375920"/>
                  </a:cubicBezTo>
                  <a:cubicBezTo>
                    <a:pt x="541020" y="356870"/>
                    <a:pt x="561340" y="331470"/>
                    <a:pt x="585470" y="316230"/>
                  </a:cubicBezTo>
                  <a:cubicBezTo>
                    <a:pt x="614680" y="297180"/>
                    <a:pt x="661670" y="270510"/>
                    <a:pt x="694690" y="276860"/>
                  </a:cubicBezTo>
                  <a:cubicBezTo>
                    <a:pt x="730250" y="284480"/>
                    <a:pt x="784860" y="336550"/>
                    <a:pt x="791210" y="368300"/>
                  </a:cubicBezTo>
                  <a:cubicBezTo>
                    <a:pt x="796290" y="393700"/>
                    <a:pt x="774700" y="419100"/>
                    <a:pt x="758190" y="444500"/>
                  </a:cubicBezTo>
                  <a:cubicBezTo>
                    <a:pt x="737870" y="476250"/>
                    <a:pt x="699770" y="515620"/>
                    <a:pt x="673100" y="542290"/>
                  </a:cubicBezTo>
                  <a:cubicBezTo>
                    <a:pt x="651510" y="562610"/>
                    <a:pt x="636270" y="577850"/>
                    <a:pt x="612140" y="593090"/>
                  </a:cubicBezTo>
                  <a:cubicBezTo>
                    <a:pt x="584200" y="610870"/>
                    <a:pt x="548640" y="633730"/>
                    <a:pt x="516890" y="640080"/>
                  </a:cubicBezTo>
                  <a:cubicBezTo>
                    <a:pt x="487680" y="645160"/>
                    <a:pt x="458470" y="642620"/>
                    <a:pt x="430530" y="633730"/>
                  </a:cubicBezTo>
                  <a:cubicBezTo>
                    <a:pt x="397510" y="622300"/>
                    <a:pt x="360680" y="598170"/>
                    <a:pt x="331470" y="570230"/>
                  </a:cubicBezTo>
                  <a:cubicBezTo>
                    <a:pt x="299720" y="539750"/>
                    <a:pt x="265430" y="491490"/>
                    <a:pt x="248920" y="453390"/>
                  </a:cubicBezTo>
                  <a:cubicBezTo>
                    <a:pt x="236220" y="421640"/>
                    <a:pt x="226060" y="388620"/>
                    <a:pt x="231140" y="360680"/>
                  </a:cubicBezTo>
                  <a:cubicBezTo>
                    <a:pt x="236220" y="334010"/>
                    <a:pt x="252730" y="304800"/>
                    <a:pt x="276860" y="289560"/>
                  </a:cubicBezTo>
                  <a:cubicBezTo>
                    <a:pt x="306070" y="270510"/>
                    <a:pt x="361950" y="261620"/>
                    <a:pt x="405130" y="267970"/>
                  </a:cubicBezTo>
                  <a:cubicBezTo>
                    <a:pt x="453390" y="275590"/>
                    <a:pt x="525780" y="313690"/>
                    <a:pt x="552450" y="342900"/>
                  </a:cubicBezTo>
                  <a:cubicBezTo>
                    <a:pt x="568960" y="360680"/>
                    <a:pt x="576580" y="381000"/>
                    <a:pt x="577850" y="400050"/>
                  </a:cubicBezTo>
                  <a:cubicBezTo>
                    <a:pt x="579120" y="419100"/>
                    <a:pt x="568960" y="444500"/>
                    <a:pt x="558800" y="458470"/>
                  </a:cubicBezTo>
                  <a:cubicBezTo>
                    <a:pt x="549910" y="469900"/>
                    <a:pt x="538480" y="478790"/>
                    <a:pt x="525780" y="483870"/>
                  </a:cubicBezTo>
                  <a:cubicBezTo>
                    <a:pt x="513080" y="488950"/>
                    <a:pt x="501650" y="494030"/>
                    <a:pt x="485140" y="491490"/>
                  </a:cubicBezTo>
                  <a:cubicBezTo>
                    <a:pt x="457200" y="487680"/>
                    <a:pt x="403860" y="459740"/>
                    <a:pt x="373380" y="440690"/>
                  </a:cubicBezTo>
                  <a:cubicBezTo>
                    <a:pt x="349250" y="425450"/>
                    <a:pt x="331470" y="412750"/>
                    <a:pt x="314960" y="388620"/>
                  </a:cubicBezTo>
                  <a:cubicBezTo>
                    <a:pt x="293370" y="356870"/>
                    <a:pt x="270510" y="295910"/>
                    <a:pt x="267970" y="257810"/>
                  </a:cubicBezTo>
                  <a:cubicBezTo>
                    <a:pt x="265430" y="228600"/>
                    <a:pt x="271780" y="203200"/>
                    <a:pt x="283210" y="180340"/>
                  </a:cubicBezTo>
                  <a:cubicBezTo>
                    <a:pt x="295910" y="157480"/>
                    <a:pt x="318770" y="134620"/>
                    <a:pt x="342900" y="120650"/>
                  </a:cubicBezTo>
                  <a:cubicBezTo>
                    <a:pt x="369570" y="105410"/>
                    <a:pt x="407670" y="95250"/>
                    <a:pt x="439420" y="95250"/>
                  </a:cubicBezTo>
                  <a:cubicBezTo>
                    <a:pt x="469900" y="95250"/>
                    <a:pt x="500380" y="104140"/>
                    <a:pt x="528320" y="116840"/>
                  </a:cubicBezTo>
                  <a:cubicBezTo>
                    <a:pt x="554990" y="129540"/>
                    <a:pt x="584200" y="143510"/>
                    <a:pt x="603250" y="168910"/>
                  </a:cubicBezTo>
                  <a:cubicBezTo>
                    <a:pt x="627380" y="200660"/>
                    <a:pt x="650240" y="262890"/>
                    <a:pt x="651510" y="302260"/>
                  </a:cubicBezTo>
                  <a:cubicBezTo>
                    <a:pt x="651510" y="332740"/>
                    <a:pt x="641350" y="356870"/>
                    <a:pt x="624840" y="384810"/>
                  </a:cubicBezTo>
                  <a:cubicBezTo>
                    <a:pt x="603250" y="422910"/>
                    <a:pt x="560070" y="481330"/>
                    <a:pt x="516890" y="499110"/>
                  </a:cubicBezTo>
                  <a:cubicBezTo>
                    <a:pt x="476250" y="515620"/>
                    <a:pt x="410210" y="506730"/>
                    <a:pt x="374650" y="491490"/>
                  </a:cubicBezTo>
                  <a:cubicBezTo>
                    <a:pt x="346710" y="480060"/>
                    <a:pt x="327660" y="459740"/>
                    <a:pt x="311150" y="435610"/>
                  </a:cubicBezTo>
                  <a:cubicBezTo>
                    <a:pt x="290830" y="406400"/>
                    <a:pt x="266700" y="355600"/>
                    <a:pt x="269240" y="320040"/>
                  </a:cubicBezTo>
                  <a:cubicBezTo>
                    <a:pt x="271780" y="287020"/>
                    <a:pt x="290830" y="246380"/>
                    <a:pt x="317500" y="228600"/>
                  </a:cubicBezTo>
                  <a:cubicBezTo>
                    <a:pt x="345440" y="209550"/>
                    <a:pt x="402590" y="205740"/>
                    <a:pt x="436880" y="215900"/>
                  </a:cubicBezTo>
                  <a:cubicBezTo>
                    <a:pt x="469900" y="226060"/>
                    <a:pt x="501650" y="259080"/>
                    <a:pt x="520700" y="287020"/>
                  </a:cubicBezTo>
                  <a:cubicBezTo>
                    <a:pt x="538480" y="312420"/>
                    <a:pt x="551180" y="346710"/>
                    <a:pt x="548640" y="375920"/>
                  </a:cubicBezTo>
                  <a:cubicBezTo>
                    <a:pt x="546100" y="405130"/>
                    <a:pt x="527050" y="440690"/>
                    <a:pt x="504190" y="462280"/>
                  </a:cubicBezTo>
                  <a:cubicBezTo>
                    <a:pt x="480060" y="485140"/>
                    <a:pt x="440690" y="499110"/>
                    <a:pt x="406400" y="505460"/>
                  </a:cubicBezTo>
                  <a:cubicBezTo>
                    <a:pt x="373380" y="511810"/>
                    <a:pt x="335280" y="510540"/>
                    <a:pt x="302260" y="499110"/>
                  </a:cubicBezTo>
                  <a:cubicBezTo>
                    <a:pt x="265430" y="487680"/>
                    <a:pt x="224790" y="458470"/>
                    <a:pt x="196850" y="431800"/>
                  </a:cubicBezTo>
                  <a:cubicBezTo>
                    <a:pt x="171450" y="407670"/>
                    <a:pt x="151130" y="379730"/>
                    <a:pt x="139700" y="347980"/>
                  </a:cubicBezTo>
                  <a:cubicBezTo>
                    <a:pt x="127000" y="313690"/>
                    <a:pt x="124460" y="260350"/>
                    <a:pt x="129540" y="228600"/>
                  </a:cubicBezTo>
                  <a:cubicBezTo>
                    <a:pt x="133350" y="205740"/>
                    <a:pt x="138430" y="185420"/>
                    <a:pt x="151130" y="171450"/>
                  </a:cubicBezTo>
                  <a:cubicBezTo>
                    <a:pt x="163830" y="157480"/>
                    <a:pt x="186690" y="144780"/>
                    <a:pt x="205740" y="142240"/>
                  </a:cubicBezTo>
                  <a:cubicBezTo>
                    <a:pt x="224790" y="139700"/>
                    <a:pt x="250190" y="146050"/>
                    <a:pt x="265430" y="157480"/>
                  </a:cubicBezTo>
                  <a:cubicBezTo>
                    <a:pt x="281940" y="168910"/>
                    <a:pt x="293370" y="184150"/>
                    <a:pt x="300990" y="208280"/>
                  </a:cubicBezTo>
                  <a:cubicBezTo>
                    <a:pt x="313690" y="248920"/>
                    <a:pt x="306070" y="339090"/>
                    <a:pt x="300990" y="391160"/>
                  </a:cubicBezTo>
                  <a:cubicBezTo>
                    <a:pt x="297180" y="430530"/>
                    <a:pt x="295910" y="464820"/>
                    <a:pt x="280670" y="494030"/>
                  </a:cubicBezTo>
                  <a:cubicBezTo>
                    <a:pt x="266700" y="521970"/>
                    <a:pt x="245110" y="552450"/>
                    <a:pt x="214630" y="565150"/>
                  </a:cubicBezTo>
                  <a:cubicBezTo>
                    <a:pt x="176530" y="581660"/>
                    <a:pt x="95250" y="574040"/>
                    <a:pt x="60960" y="561340"/>
                  </a:cubicBezTo>
                  <a:cubicBezTo>
                    <a:pt x="39370" y="553720"/>
                    <a:pt x="24130" y="539750"/>
                    <a:pt x="15240" y="524510"/>
                  </a:cubicBezTo>
                  <a:cubicBezTo>
                    <a:pt x="6350" y="508000"/>
                    <a:pt x="0" y="485140"/>
                    <a:pt x="5080" y="466090"/>
                  </a:cubicBezTo>
                  <a:cubicBezTo>
                    <a:pt x="10160" y="444500"/>
                    <a:pt x="39370" y="415290"/>
                    <a:pt x="53340" y="406400"/>
                  </a:cubicBezTo>
                  <a:cubicBezTo>
                    <a:pt x="60960" y="401320"/>
                    <a:pt x="69850" y="397510"/>
                    <a:pt x="72390" y="400050"/>
                  </a:cubicBezTo>
                  <a:cubicBezTo>
                    <a:pt x="76200" y="403860"/>
                    <a:pt x="64770" y="444500"/>
                    <a:pt x="62230" y="444500"/>
                  </a:cubicBezTo>
                  <a:cubicBezTo>
                    <a:pt x="57150" y="444500"/>
                    <a:pt x="45720" y="359410"/>
                    <a:pt x="52070" y="322580"/>
                  </a:cubicBezTo>
                  <a:cubicBezTo>
                    <a:pt x="58420" y="289560"/>
                    <a:pt x="93980" y="234950"/>
                    <a:pt x="92710" y="234950"/>
                  </a:cubicBezTo>
                  <a:cubicBezTo>
                    <a:pt x="92710" y="234950"/>
                    <a:pt x="86360" y="255270"/>
                    <a:pt x="81280" y="255270"/>
                  </a:cubicBezTo>
                  <a:cubicBezTo>
                    <a:pt x="74930" y="255270"/>
                    <a:pt x="60960" y="238760"/>
                    <a:pt x="57150" y="226060"/>
                  </a:cubicBezTo>
                  <a:cubicBezTo>
                    <a:pt x="50800" y="208280"/>
                    <a:pt x="49530" y="172720"/>
                    <a:pt x="59690" y="153670"/>
                  </a:cubicBezTo>
                  <a:cubicBezTo>
                    <a:pt x="69850" y="134620"/>
                    <a:pt x="101600" y="116840"/>
                    <a:pt x="121920" y="114300"/>
                  </a:cubicBezTo>
                  <a:cubicBezTo>
                    <a:pt x="139700" y="111760"/>
                    <a:pt x="175260" y="130810"/>
                    <a:pt x="175260" y="130810"/>
                  </a:cubicBezTo>
                </a:path>
              </a:pathLst>
            </a:custGeom>
            <a:solidFill>
              <a:srgbClr val="FFFFFF"/>
            </a:solidFill>
            <a:ln cap="sq">
              <a:noFill/>
              <a:prstDash val="solid"/>
              <a:miter/>
            </a:ln>
          </p:spPr>
        </p:sp>
      </p:grpSp>
      <p:grpSp>
        <p:nvGrpSpPr>
          <p:cNvPr id="45" name="Group 45"/>
          <p:cNvGrpSpPr/>
          <p:nvPr/>
        </p:nvGrpSpPr>
        <p:grpSpPr>
          <a:xfrm>
            <a:off x="14097000" y="7843838"/>
            <a:ext cx="2085975" cy="523875"/>
            <a:chOff x="0" y="0"/>
            <a:chExt cx="2781300" cy="698500"/>
          </a:xfrm>
        </p:grpSpPr>
        <p:sp>
          <p:nvSpPr>
            <p:cNvPr id="46" name="Freeform 46"/>
            <p:cNvSpPr/>
            <p:nvPr/>
          </p:nvSpPr>
          <p:spPr>
            <a:xfrm>
              <a:off x="48260" y="46990"/>
              <a:ext cx="2684780" cy="608330"/>
            </a:xfrm>
            <a:custGeom>
              <a:avLst/>
              <a:gdLst/>
              <a:ahLst/>
              <a:cxnLst/>
              <a:rect l="l" t="t" r="r" b="b"/>
              <a:pathLst>
                <a:path w="2684780" h="608330">
                  <a:moveTo>
                    <a:pt x="2489200" y="142240"/>
                  </a:moveTo>
                  <a:cubicBezTo>
                    <a:pt x="2404110" y="215900"/>
                    <a:pt x="2405380" y="264160"/>
                    <a:pt x="2386330" y="287020"/>
                  </a:cubicBezTo>
                  <a:cubicBezTo>
                    <a:pt x="2368550" y="307340"/>
                    <a:pt x="2338070" y="331470"/>
                    <a:pt x="2316480" y="327660"/>
                  </a:cubicBezTo>
                  <a:cubicBezTo>
                    <a:pt x="2291080" y="322580"/>
                    <a:pt x="2241550" y="255270"/>
                    <a:pt x="2247900" y="237490"/>
                  </a:cubicBezTo>
                  <a:cubicBezTo>
                    <a:pt x="2254250" y="220980"/>
                    <a:pt x="2316480" y="234950"/>
                    <a:pt x="2334260" y="217170"/>
                  </a:cubicBezTo>
                  <a:cubicBezTo>
                    <a:pt x="2352040" y="200660"/>
                    <a:pt x="2355850" y="160020"/>
                    <a:pt x="2358390" y="138430"/>
                  </a:cubicBezTo>
                  <a:cubicBezTo>
                    <a:pt x="2359660" y="123190"/>
                    <a:pt x="2350770" y="111760"/>
                    <a:pt x="2354580" y="99060"/>
                  </a:cubicBezTo>
                  <a:cubicBezTo>
                    <a:pt x="2359660" y="83820"/>
                    <a:pt x="2376170" y="62230"/>
                    <a:pt x="2392680" y="53340"/>
                  </a:cubicBezTo>
                  <a:cubicBezTo>
                    <a:pt x="2409190" y="44450"/>
                    <a:pt x="2433320" y="40640"/>
                    <a:pt x="2451100" y="44450"/>
                  </a:cubicBezTo>
                  <a:cubicBezTo>
                    <a:pt x="2468880" y="48260"/>
                    <a:pt x="2490470" y="62230"/>
                    <a:pt x="2500630" y="77470"/>
                  </a:cubicBezTo>
                  <a:cubicBezTo>
                    <a:pt x="2510790" y="92710"/>
                    <a:pt x="2519680" y="115570"/>
                    <a:pt x="2515870" y="134620"/>
                  </a:cubicBezTo>
                  <a:cubicBezTo>
                    <a:pt x="2510790" y="158750"/>
                    <a:pt x="2477770" y="179070"/>
                    <a:pt x="2459990" y="207010"/>
                  </a:cubicBezTo>
                  <a:cubicBezTo>
                    <a:pt x="2437130" y="242570"/>
                    <a:pt x="2407920" y="289560"/>
                    <a:pt x="2393950" y="332740"/>
                  </a:cubicBezTo>
                  <a:cubicBezTo>
                    <a:pt x="2379980" y="373380"/>
                    <a:pt x="2395220" y="441960"/>
                    <a:pt x="2373630" y="455930"/>
                  </a:cubicBezTo>
                  <a:cubicBezTo>
                    <a:pt x="2354580" y="467360"/>
                    <a:pt x="2288540" y="444500"/>
                    <a:pt x="2283460" y="427990"/>
                  </a:cubicBezTo>
                  <a:cubicBezTo>
                    <a:pt x="2278380" y="412750"/>
                    <a:pt x="2325370" y="388620"/>
                    <a:pt x="2330450" y="363220"/>
                  </a:cubicBezTo>
                  <a:cubicBezTo>
                    <a:pt x="2336800" y="336550"/>
                    <a:pt x="2327910" y="292100"/>
                    <a:pt x="2312670" y="269240"/>
                  </a:cubicBezTo>
                  <a:cubicBezTo>
                    <a:pt x="2298700" y="247650"/>
                    <a:pt x="2270760" y="232410"/>
                    <a:pt x="2246630" y="226060"/>
                  </a:cubicBezTo>
                  <a:cubicBezTo>
                    <a:pt x="2222500" y="219710"/>
                    <a:pt x="2167890" y="234950"/>
                    <a:pt x="2167890" y="233680"/>
                  </a:cubicBezTo>
                  <a:cubicBezTo>
                    <a:pt x="2167890" y="231140"/>
                    <a:pt x="2363470" y="170180"/>
                    <a:pt x="2393950" y="194310"/>
                  </a:cubicBezTo>
                  <a:cubicBezTo>
                    <a:pt x="2413000" y="208280"/>
                    <a:pt x="2419350" y="257810"/>
                    <a:pt x="2400300" y="279400"/>
                  </a:cubicBezTo>
                  <a:cubicBezTo>
                    <a:pt x="2350770" y="335280"/>
                    <a:pt x="1899920" y="309880"/>
                    <a:pt x="1814830" y="295910"/>
                  </a:cubicBezTo>
                  <a:cubicBezTo>
                    <a:pt x="1789430" y="292100"/>
                    <a:pt x="1779270" y="289560"/>
                    <a:pt x="1767840" y="279400"/>
                  </a:cubicBezTo>
                  <a:cubicBezTo>
                    <a:pt x="1756410" y="269240"/>
                    <a:pt x="1746250" y="251460"/>
                    <a:pt x="1743710" y="236220"/>
                  </a:cubicBezTo>
                  <a:cubicBezTo>
                    <a:pt x="1741170" y="220980"/>
                    <a:pt x="1747520" y="199390"/>
                    <a:pt x="1755140" y="186690"/>
                  </a:cubicBezTo>
                  <a:cubicBezTo>
                    <a:pt x="1761490" y="176530"/>
                    <a:pt x="1770380" y="168910"/>
                    <a:pt x="1780540" y="163830"/>
                  </a:cubicBezTo>
                  <a:cubicBezTo>
                    <a:pt x="1789430" y="158750"/>
                    <a:pt x="1799590" y="156210"/>
                    <a:pt x="1812290" y="156210"/>
                  </a:cubicBezTo>
                  <a:cubicBezTo>
                    <a:pt x="1832610" y="156210"/>
                    <a:pt x="1866900" y="157480"/>
                    <a:pt x="1892300" y="171450"/>
                  </a:cubicBezTo>
                  <a:cubicBezTo>
                    <a:pt x="1925320" y="187960"/>
                    <a:pt x="1992630" y="243840"/>
                    <a:pt x="1985010" y="262890"/>
                  </a:cubicBezTo>
                  <a:cubicBezTo>
                    <a:pt x="1974850" y="289560"/>
                    <a:pt x="1803400" y="261620"/>
                    <a:pt x="1713230" y="271780"/>
                  </a:cubicBezTo>
                  <a:cubicBezTo>
                    <a:pt x="1621790" y="281940"/>
                    <a:pt x="1442720" y="334010"/>
                    <a:pt x="1440180" y="325120"/>
                  </a:cubicBezTo>
                  <a:cubicBezTo>
                    <a:pt x="1437640" y="318770"/>
                    <a:pt x="1521460" y="275590"/>
                    <a:pt x="1577340" y="261620"/>
                  </a:cubicBezTo>
                  <a:cubicBezTo>
                    <a:pt x="1652270" y="243840"/>
                    <a:pt x="1795780" y="260350"/>
                    <a:pt x="1855470" y="250190"/>
                  </a:cubicBezTo>
                  <a:cubicBezTo>
                    <a:pt x="1884680" y="245110"/>
                    <a:pt x="1901190" y="229870"/>
                    <a:pt x="1920240" y="231140"/>
                  </a:cubicBezTo>
                  <a:cubicBezTo>
                    <a:pt x="1936750" y="232410"/>
                    <a:pt x="1953260" y="238760"/>
                    <a:pt x="1964690" y="248920"/>
                  </a:cubicBezTo>
                  <a:cubicBezTo>
                    <a:pt x="1974850" y="259080"/>
                    <a:pt x="1983740" y="276860"/>
                    <a:pt x="1985010" y="292100"/>
                  </a:cubicBezTo>
                  <a:cubicBezTo>
                    <a:pt x="1986280" y="307340"/>
                    <a:pt x="1982470" y="326390"/>
                    <a:pt x="1973580" y="337820"/>
                  </a:cubicBezTo>
                  <a:cubicBezTo>
                    <a:pt x="1964690" y="350520"/>
                    <a:pt x="1954530" y="359410"/>
                    <a:pt x="1932940" y="364490"/>
                  </a:cubicBezTo>
                  <a:cubicBezTo>
                    <a:pt x="1880870" y="377190"/>
                    <a:pt x="1753870" y="345440"/>
                    <a:pt x="1642110" y="340360"/>
                  </a:cubicBezTo>
                  <a:cubicBezTo>
                    <a:pt x="1489710" y="332740"/>
                    <a:pt x="1228090" y="326390"/>
                    <a:pt x="1099820" y="331470"/>
                  </a:cubicBezTo>
                  <a:cubicBezTo>
                    <a:pt x="1029970" y="334010"/>
                    <a:pt x="971550" y="355600"/>
                    <a:pt x="937260" y="346710"/>
                  </a:cubicBezTo>
                  <a:cubicBezTo>
                    <a:pt x="919480" y="341630"/>
                    <a:pt x="908050" y="330200"/>
                    <a:pt x="900430" y="320040"/>
                  </a:cubicBezTo>
                  <a:cubicBezTo>
                    <a:pt x="894080" y="311150"/>
                    <a:pt x="889000" y="303530"/>
                    <a:pt x="889000" y="292100"/>
                  </a:cubicBezTo>
                  <a:cubicBezTo>
                    <a:pt x="889000" y="276860"/>
                    <a:pt x="897890" y="247650"/>
                    <a:pt x="910590" y="236220"/>
                  </a:cubicBezTo>
                  <a:cubicBezTo>
                    <a:pt x="920750" y="226060"/>
                    <a:pt x="932180" y="224790"/>
                    <a:pt x="953770" y="219710"/>
                  </a:cubicBezTo>
                  <a:cubicBezTo>
                    <a:pt x="1018540" y="205740"/>
                    <a:pt x="1221740" y="204470"/>
                    <a:pt x="1342390" y="187960"/>
                  </a:cubicBezTo>
                  <a:cubicBezTo>
                    <a:pt x="1449070" y="173990"/>
                    <a:pt x="1581150" y="151130"/>
                    <a:pt x="1640840" y="133350"/>
                  </a:cubicBezTo>
                  <a:cubicBezTo>
                    <a:pt x="1667510" y="125730"/>
                    <a:pt x="1678940" y="111760"/>
                    <a:pt x="1696720" y="110490"/>
                  </a:cubicBezTo>
                  <a:cubicBezTo>
                    <a:pt x="1711960" y="109220"/>
                    <a:pt x="1728470" y="114300"/>
                    <a:pt x="1739900" y="121920"/>
                  </a:cubicBezTo>
                  <a:cubicBezTo>
                    <a:pt x="1751330" y="129540"/>
                    <a:pt x="1761490" y="146050"/>
                    <a:pt x="1764030" y="160020"/>
                  </a:cubicBezTo>
                  <a:cubicBezTo>
                    <a:pt x="1766570" y="173990"/>
                    <a:pt x="1764030" y="191770"/>
                    <a:pt x="1757680" y="204470"/>
                  </a:cubicBezTo>
                  <a:cubicBezTo>
                    <a:pt x="1751330" y="217170"/>
                    <a:pt x="1719580" y="227330"/>
                    <a:pt x="1722120" y="233680"/>
                  </a:cubicBezTo>
                  <a:cubicBezTo>
                    <a:pt x="1731010" y="255270"/>
                    <a:pt x="2189480" y="151130"/>
                    <a:pt x="2264410" y="170180"/>
                  </a:cubicBezTo>
                  <a:cubicBezTo>
                    <a:pt x="2286000" y="176530"/>
                    <a:pt x="2294890" y="186690"/>
                    <a:pt x="2302510" y="198120"/>
                  </a:cubicBezTo>
                  <a:cubicBezTo>
                    <a:pt x="2308860" y="207010"/>
                    <a:pt x="2311400" y="218440"/>
                    <a:pt x="2312670" y="228600"/>
                  </a:cubicBezTo>
                  <a:cubicBezTo>
                    <a:pt x="2313940" y="238760"/>
                    <a:pt x="2312670" y="250190"/>
                    <a:pt x="2307590" y="260350"/>
                  </a:cubicBezTo>
                  <a:cubicBezTo>
                    <a:pt x="2301240" y="273050"/>
                    <a:pt x="2289810" y="284480"/>
                    <a:pt x="2274570" y="294640"/>
                  </a:cubicBezTo>
                  <a:cubicBezTo>
                    <a:pt x="2250440" y="311150"/>
                    <a:pt x="2214880" y="325120"/>
                    <a:pt x="2170430" y="337820"/>
                  </a:cubicBezTo>
                  <a:cubicBezTo>
                    <a:pt x="2095500" y="359410"/>
                    <a:pt x="1930400" y="369570"/>
                    <a:pt x="1864360" y="393700"/>
                  </a:cubicBezTo>
                  <a:cubicBezTo>
                    <a:pt x="1830070" y="406400"/>
                    <a:pt x="1790700" y="430530"/>
                    <a:pt x="1791970" y="434340"/>
                  </a:cubicBezTo>
                  <a:cubicBezTo>
                    <a:pt x="1795780" y="444500"/>
                    <a:pt x="2176780" y="292100"/>
                    <a:pt x="2259330" y="304800"/>
                  </a:cubicBezTo>
                  <a:cubicBezTo>
                    <a:pt x="2292350" y="309880"/>
                    <a:pt x="2326640" y="337820"/>
                    <a:pt x="2324100" y="347980"/>
                  </a:cubicBezTo>
                  <a:cubicBezTo>
                    <a:pt x="2317750" y="368300"/>
                    <a:pt x="2068830" y="341630"/>
                    <a:pt x="1987550" y="346710"/>
                  </a:cubicBezTo>
                  <a:cubicBezTo>
                    <a:pt x="1941830" y="349250"/>
                    <a:pt x="1906270" y="373380"/>
                    <a:pt x="1880870" y="361950"/>
                  </a:cubicBezTo>
                  <a:cubicBezTo>
                    <a:pt x="1859280" y="351790"/>
                    <a:pt x="1831340" y="311150"/>
                    <a:pt x="1838960" y="297180"/>
                  </a:cubicBezTo>
                  <a:cubicBezTo>
                    <a:pt x="1851660" y="274320"/>
                    <a:pt x="1988820" y="303530"/>
                    <a:pt x="2068830" y="298450"/>
                  </a:cubicBezTo>
                  <a:cubicBezTo>
                    <a:pt x="2159000" y="292100"/>
                    <a:pt x="2299970" y="250190"/>
                    <a:pt x="2352040" y="257810"/>
                  </a:cubicBezTo>
                  <a:cubicBezTo>
                    <a:pt x="2373630" y="261620"/>
                    <a:pt x="2385060" y="267970"/>
                    <a:pt x="2395220" y="278130"/>
                  </a:cubicBezTo>
                  <a:cubicBezTo>
                    <a:pt x="2405380" y="288290"/>
                    <a:pt x="2414270" y="306070"/>
                    <a:pt x="2414270" y="321310"/>
                  </a:cubicBezTo>
                  <a:cubicBezTo>
                    <a:pt x="2414270" y="339090"/>
                    <a:pt x="2406650" y="360680"/>
                    <a:pt x="2387600" y="378460"/>
                  </a:cubicBezTo>
                  <a:cubicBezTo>
                    <a:pt x="2349500" y="415290"/>
                    <a:pt x="2153920" y="464820"/>
                    <a:pt x="2153920" y="476250"/>
                  </a:cubicBezTo>
                  <a:cubicBezTo>
                    <a:pt x="2153920" y="478790"/>
                    <a:pt x="2165350" y="478790"/>
                    <a:pt x="2166620" y="481330"/>
                  </a:cubicBezTo>
                  <a:cubicBezTo>
                    <a:pt x="2167890" y="485140"/>
                    <a:pt x="2162810" y="490220"/>
                    <a:pt x="2157730" y="495300"/>
                  </a:cubicBezTo>
                  <a:cubicBezTo>
                    <a:pt x="2148840" y="502920"/>
                    <a:pt x="2129790" y="518160"/>
                    <a:pt x="2113280" y="519430"/>
                  </a:cubicBezTo>
                  <a:cubicBezTo>
                    <a:pt x="2094230" y="520700"/>
                    <a:pt x="2063750" y="509270"/>
                    <a:pt x="2049780" y="496570"/>
                  </a:cubicBezTo>
                  <a:cubicBezTo>
                    <a:pt x="2038350" y="485140"/>
                    <a:pt x="2032000" y="463550"/>
                    <a:pt x="2030730" y="449580"/>
                  </a:cubicBezTo>
                  <a:cubicBezTo>
                    <a:pt x="2029460" y="438150"/>
                    <a:pt x="2026920" y="427990"/>
                    <a:pt x="2038350" y="416560"/>
                  </a:cubicBezTo>
                  <a:cubicBezTo>
                    <a:pt x="2082800" y="372110"/>
                    <a:pt x="2510790" y="289560"/>
                    <a:pt x="2595880" y="284480"/>
                  </a:cubicBezTo>
                  <a:cubicBezTo>
                    <a:pt x="2621280" y="283210"/>
                    <a:pt x="2632710" y="284480"/>
                    <a:pt x="2645410" y="289560"/>
                  </a:cubicBezTo>
                  <a:cubicBezTo>
                    <a:pt x="2655570" y="294640"/>
                    <a:pt x="2664460" y="300990"/>
                    <a:pt x="2670810" y="311150"/>
                  </a:cubicBezTo>
                  <a:cubicBezTo>
                    <a:pt x="2678430" y="323850"/>
                    <a:pt x="2683510" y="345440"/>
                    <a:pt x="2682240" y="359410"/>
                  </a:cubicBezTo>
                  <a:cubicBezTo>
                    <a:pt x="2680970" y="370840"/>
                    <a:pt x="2678430" y="381000"/>
                    <a:pt x="2670810" y="389890"/>
                  </a:cubicBezTo>
                  <a:cubicBezTo>
                    <a:pt x="2661920" y="401320"/>
                    <a:pt x="2653030" y="411480"/>
                    <a:pt x="2630170" y="419100"/>
                  </a:cubicBezTo>
                  <a:cubicBezTo>
                    <a:pt x="2561590" y="443230"/>
                    <a:pt x="2298700" y="444500"/>
                    <a:pt x="2175510" y="445770"/>
                  </a:cubicBezTo>
                  <a:cubicBezTo>
                    <a:pt x="2090420" y="447040"/>
                    <a:pt x="2037080" y="444500"/>
                    <a:pt x="1960880" y="436880"/>
                  </a:cubicBezTo>
                  <a:cubicBezTo>
                    <a:pt x="1873250" y="427990"/>
                    <a:pt x="1756410" y="410210"/>
                    <a:pt x="1681480" y="394970"/>
                  </a:cubicBezTo>
                  <a:cubicBezTo>
                    <a:pt x="1629410" y="383540"/>
                    <a:pt x="1590040" y="374650"/>
                    <a:pt x="1550670" y="359410"/>
                  </a:cubicBezTo>
                  <a:cubicBezTo>
                    <a:pt x="1515110" y="345440"/>
                    <a:pt x="1490980" y="323850"/>
                    <a:pt x="1454150" y="309880"/>
                  </a:cubicBezTo>
                  <a:cubicBezTo>
                    <a:pt x="1407160" y="292100"/>
                    <a:pt x="1322070" y="288290"/>
                    <a:pt x="1290320" y="266700"/>
                  </a:cubicBezTo>
                  <a:cubicBezTo>
                    <a:pt x="1272540" y="255270"/>
                    <a:pt x="1263650" y="240030"/>
                    <a:pt x="1259840" y="224790"/>
                  </a:cubicBezTo>
                  <a:cubicBezTo>
                    <a:pt x="1256030" y="209550"/>
                    <a:pt x="1258570" y="187960"/>
                    <a:pt x="1263650" y="173990"/>
                  </a:cubicBezTo>
                  <a:cubicBezTo>
                    <a:pt x="1268730" y="162560"/>
                    <a:pt x="1276350" y="152400"/>
                    <a:pt x="1286510" y="146050"/>
                  </a:cubicBezTo>
                  <a:cubicBezTo>
                    <a:pt x="1299210" y="138430"/>
                    <a:pt x="1316990" y="133350"/>
                    <a:pt x="1336040" y="132080"/>
                  </a:cubicBezTo>
                  <a:cubicBezTo>
                    <a:pt x="1362710" y="129540"/>
                    <a:pt x="1421130" y="127000"/>
                    <a:pt x="1435100" y="144780"/>
                  </a:cubicBezTo>
                  <a:cubicBezTo>
                    <a:pt x="1447800" y="160020"/>
                    <a:pt x="1449070" y="201930"/>
                    <a:pt x="1430020" y="223520"/>
                  </a:cubicBezTo>
                  <a:cubicBezTo>
                    <a:pt x="1388110" y="273050"/>
                    <a:pt x="1137920" y="279400"/>
                    <a:pt x="1051560" y="309880"/>
                  </a:cubicBezTo>
                  <a:cubicBezTo>
                    <a:pt x="1003300" y="326390"/>
                    <a:pt x="972820" y="359410"/>
                    <a:pt x="943610" y="360680"/>
                  </a:cubicBezTo>
                  <a:cubicBezTo>
                    <a:pt x="924560" y="361950"/>
                    <a:pt x="908050" y="354330"/>
                    <a:pt x="896620" y="344170"/>
                  </a:cubicBezTo>
                  <a:cubicBezTo>
                    <a:pt x="885190" y="334010"/>
                    <a:pt x="875030" y="314960"/>
                    <a:pt x="872490" y="300990"/>
                  </a:cubicBezTo>
                  <a:cubicBezTo>
                    <a:pt x="869950" y="289560"/>
                    <a:pt x="871220" y="278130"/>
                    <a:pt x="876300" y="267970"/>
                  </a:cubicBezTo>
                  <a:cubicBezTo>
                    <a:pt x="881380" y="255270"/>
                    <a:pt x="895350" y="231140"/>
                    <a:pt x="908050" y="229870"/>
                  </a:cubicBezTo>
                  <a:cubicBezTo>
                    <a:pt x="924560" y="228600"/>
                    <a:pt x="970280" y="269240"/>
                    <a:pt x="966470" y="279400"/>
                  </a:cubicBezTo>
                  <a:cubicBezTo>
                    <a:pt x="961390" y="294640"/>
                    <a:pt x="861060" y="281940"/>
                    <a:pt x="795020" y="280670"/>
                  </a:cubicBezTo>
                  <a:cubicBezTo>
                    <a:pt x="706120" y="279400"/>
                    <a:pt x="582930" y="281940"/>
                    <a:pt x="482600" y="271780"/>
                  </a:cubicBezTo>
                  <a:cubicBezTo>
                    <a:pt x="388620" y="262890"/>
                    <a:pt x="261620" y="251460"/>
                    <a:pt x="212090" y="227330"/>
                  </a:cubicBezTo>
                  <a:cubicBezTo>
                    <a:pt x="189230" y="215900"/>
                    <a:pt x="177800" y="204470"/>
                    <a:pt x="168910" y="189230"/>
                  </a:cubicBezTo>
                  <a:cubicBezTo>
                    <a:pt x="160020" y="173990"/>
                    <a:pt x="156210" y="149860"/>
                    <a:pt x="160020" y="133350"/>
                  </a:cubicBezTo>
                  <a:cubicBezTo>
                    <a:pt x="163830" y="115570"/>
                    <a:pt x="179070" y="96520"/>
                    <a:pt x="191770" y="86360"/>
                  </a:cubicBezTo>
                  <a:cubicBezTo>
                    <a:pt x="201930" y="77470"/>
                    <a:pt x="217170" y="74930"/>
                    <a:pt x="227330" y="72390"/>
                  </a:cubicBezTo>
                  <a:cubicBezTo>
                    <a:pt x="234950" y="71120"/>
                    <a:pt x="238760" y="68580"/>
                    <a:pt x="246380" y="71120"/>
                  </a:cubicBezTo>
                  <a:cubicBezTo>
                    <a:pt x="261620" y="76200"/>
                    <a:pt x="290830" y="99060"/>
                    <a:pt x="306070" y="121920"/>
                  </a:cubicBezTo>
                  <a:cubicBezTo>
                    <a:pt x="323850" y="148590"/>
                    <a:pt x="339090" y="187960"/>
                    <a:pt x="340360" y="222250"/>
                  </a:cubicBezTo>
                  <a:cubicBezTo>
                    <a:pt x="341630" y="259080"/>
                    <a:pt x="331470" y="314960"/>
                    <a:pt x="308610" y="335280"/>
                  </a:cubicBezTo>
                  <a:cubicBezTo>
                    <a:pt x="288290" y="353060"/>
                    <a:pt x="245110" y="353060"/>
                    <a:pt x="217170" y="345440"/>
                  </a:cubicBezTo>
                  <a:cubicBezTo>
                    <a:pt x="187960" y="336550"/>
                    <a:pt x="160020" y="306070"/>
                    <a:pt x="139700" y="283210"/>
                  </a:cubicBezTo>
                  <a:cubicBezTo>
                    <a:pt x="121920" y="262890"/>
                    <a:pt x="104140" y="241300"/>
                    <a:pt x="97790" y="214630"/>
                  </a:cubicBezTo>
                  <a:cubicBezTo>
                    <a:pt x="90170" y="185420"/>
                    <a:pt x="87630" y="142240"/>
                    <a:pt x="100330" y="116840"/>
                  </a:cubicBezTo>
                  <a:cubicBezTo>
                    <a:pt x="111760" y="93980"/>
                    <a:pt x="140970" y="72390"/>
                    <a:pt x="160020" y="66040"/>
                  </a:cubicBezTo>
                  <a:cubicBezTo>
                    <a:pt x="173990" y="60960"/>
                    <a:pt x="186690" y="62230"/>
                    <a:pt x="200660" y="67310"/>
                  </a:cubicBezTo>
                  <a:cubicBezTo>
                    <a:pt x="217170" y="72390"/>
                    <a:pt x="238760" y="87630"/>
                    <a:pt x="248920" y="101600"/>
                  </a:cubicBezTo>
                  <a:cubicBezTo>
                    <a:pt x="257810" y="113030"/>
                    <a:pt x="261620" y="124460"/>
                    <a:pt x="262890" y="139700"/>
                  </a:cubicBezTo>
                  <a:cubicBezTo>
                    <a:pt x="265430" y="163830"/>
                    <a:pt x="264160" y="204470"/>
                    <a:pt x="252730" y="231140"/>
                  </a:cubicBezTo>
                  <a:cubicBezTo>
                    <a:pt x="241300" y="257810"/>
                    <a:pt x="220980" y="288290"/>
                    <a:pt x="195580" y="300990"/>
                  </a:cubicBezTo>
                  <a:cubicBezTo>
                    <a:pt x="168910" y="314960"/>
                    <a:pt x="119380" y="313690"/>
                    <a:pt x="93980" y="308610"/>
                  </a:cubicBezTo>
                  <a:cubicBezTo>
                    <a:pt x="78740" y="306070"/>
                    <a:pt x="67310" y="299720"/>
                    <a:pt x="57150" y="290830"/>
                  </a:cubicBezTo>
                  <a:cubicBezTo>
                    <a:pt x="46990" y="281940"/>
                    <a:pt x="38100" y="270510"/>
                    <a:pt x="33020" y="257810"/>
                  </a:cubicBezTo>
                  <a:cubicBezTo>
                    <a:pt x="27940" y="245110"/>
                    <a:pt x="25400" y="229870"/>
                    <a:pt x="26670" y="217170"/>
                  </a:cubicBezTo>
                  <a:cubicBezTo>
                    <a:pt x="27940" y="203200"/>
                    <a:pt x="30480" y="189230"/>
                    <a:pt x="39370" y="177800"/>
                  </a:cubicBezTo>
                  <a:cubicBezTo>
                    <a:pt x="52070" y="161290"/>
                    <a:pt x="93980" y="130810"/>
                    <a:pt x="109220" y="138430"/>
                  </a:cubicBezTo>
                  <a:cubicBezTo>
                    <a:pt x="130810" y="149860"/>
                    <a:pt x="139700" y="294640"/>
                    <a:pt x="120650" y="307340"/>
                  </a:cubicBezTo>
                  <a:cubicBezTo>
                    <a:pt x="107950" y="316230"/>
                    <a:pt x="63500" y="290830"/>
                    <a:pt x="48260" y="273050"/>
                  </a:cubicBezTo>
                  <a:cubicBezTo>
                    <a:pt x="35560" y="257810"/>
                    <a:pt x="30480" y="233680"/>
                    <a:pt x="31750" y="214630"/>
                  </a:cubicBezTo>
                  <a:cubicBezTo>
                    <a:pt x="33020" y="195580"/>
                    <a:pt x="44450" y="171450"/>
                    <a:pt x="58420" y="158750"/>
                  </a:cubicBezTo>
                  <a:cubicBezTo>
                    <a:pt x="72390" y="146050"/>
                    <a:pt x="93980" y="133350"/>
                    <a:pt x="114300" y="135890"/>
                  </a:cubicBezTo>
                  <a:cubicBezTo>
                    <a:pt x="140970" y="139700"/>
                    <a:pt x="182880" y="170180"/>
                    <a:pt x="199390" y="198120"/>
                  </a:cubicBezTo>
                  <a:cubicBezTo>
                    <a:pt x="217170" y="227330"/>
                    <a:pt x="220980" y="283210"/>
                    <a:pt x="214630" y="309880"/>
                  </a:cubicBezTo>
                  <a:cubicBezTo>
                    <a:pt x="210820" y="326390"/>
                    <a:pt x="203200" y="336550"/>
                    <a:pt x="191770" y="345440"/>
                  </a:cubicBezTo>
                  <a:cubicBezTo>
                    <a:pt x="177800" y="356870"/>
                    <a:pt x="153670" y="367030"/>
                    <a:pt x="135890" y="368300"/>
                  </a:cubicBezTo>
                  <a:cubicBezTo>
                    <a:pt x="121920" y="369570"/>
                    <a:pt x="107950" y="367030"/>
                    <a:pt x="95250" y="360680"/>
                  </a:cubicBezTo>
                  <a:cubicBezTo>
                    <a:pt x="80010" y="351790"/>
                    <a:pt x="60960" y="328930"/>
                    <a:pt x="53340" y="316230"/>
                  </a:cubicBezTo>
                  <a:cubicBezTo>
                    <a:pt x="49530" y="308610"/>
                    <a:pt x="43180" y="302260"/>
                    <a:pt x="46990" y="295910"/>
                  </a:cubicBezTo>
                  <a:cubicBezTo>
                    <a:pt x="57150" y="279400"/>
                    <a:pt x="203200" y="250190"/>
                    <a:pt x="218440" y="269240"/>
                  </a:cubicBezTo>
                  <a:cubicBezTo>
                    <a:pt x="228600" y="281940"/>
                    <a:pt x="208280" y="327660"/>
                    <a:pt x="193040" y="344170"/>
                  </a:cubicBezTo>
                  <a:cubicBezTo>
                    <a:pt x="179070" y="359410"/>
                    <a:pt x="154940" y="367030"/>
                    <a:pt x="135890" y="368300"/>
                  </a:cubicBezTo>
                  <a:cubicBezTo>
                    <a:pt x="116840" y="369570"/>
                    <a:pt x="92710" y="359410"/>
                    <a:pt x="78740" y="349250"/>
                  </a:cubicBezTo>
                  <a:cubicBezTo>
                    <a:pt x="67310" y="340360"/>
                    <a:pt x="59690" y="331470"/>
                    <a:pt x="53340" y="316230"/>
                  </a:cubicBezTo>
                  <a:cubicBezTo>
                    <a:pt x="43180" y="292100"/>
                    <a:pt x="33020" y="246380"/>
                    <a:pt x="35560" y="213360"/>
                  </a:cubicBezTo>
                  <a:cubicBezTo>
                    <a:pt x="38100" y="181610"/>
                    <a:pt x="43180" y="140970"/>
                    <a:pt x="63500" y="123190"/>
                  </a:cubicBezTo>
                  <a:cubicBezTo>
                    <a:pt x="86360" y="104140"/>
                    <a:pt x="140970" y="97790"/>
                    <a:pt x="170180" y="106680"/>
                  </a:cubicBezTo>
                  <a:cubicBezTo>
                    <a:pt x="196850" y="114300"/>
                    <a:pt x="224790" y="138430"/>
                    <a:pt x="236220" y="165100"/>
                  </a:cubicBezTo>
                  <a:cubicBezTo>
                    <a:pt x="250190" y="199390"/>
                    <a:pt x="223520" y="300990"/>
                    <a:pt x="227330" y="302260"/>
                  </a:cubicBezTo>
                  <a:cubicBezTo>
                    <a:pt x="229870" y="302260"/>
                    <a:pt x="240030" y="255270"/>
                    <a:pt x="242570" y="255270"/>
                  </a:cubicBezTo>
                  <a:cubicBezTo>
                    <a:pt x="243840" y="255270"/>
                    <a:pt x="243840" y="269240"/>
                    <a:pt x="242570" y="276860"/>
                  </a:cubicBezTo>
                  <a:cubicBezTo>
                    <a:pt x="240030" y="288290"/>
                    <a:pt x="234950" y="303530"/>
                    <a:pt x="227330" y="314960"/>
                  </a:cubicBezTo>
                  <a:cubicBezTo>
                    <a:pt x="219710" y="326390"/>
                    <a:pt x="208280" y="336550"/>
                    <a:pt x="195580" y="342900"/>
                  </a:cubicBezTo>
                  <a:cubicBezTo>
                    <a:pt x="184150" y="349250"/>
                    <a:pt x="168910" y="353060"/>
                    <a:pt x="154940" y="351790"/>
                  </a:cubicBezTo>
                  <a:cubicBezTo>
                    <a:pt x="137160" y="350520"/>
                    <a:pt x="110490" y="340360"/>
                    <a:pt x="96520" y="328930"/>
                  </a:cubicBezTo>
                  <a:cubicBezTo>
                    <a:pt x="85090" y="320040"/>
                    <a:pt x="80010" y="308610"/>
                    <a:pt x="73660" y="293370"/>
                  </a:cubicBezTo>
                  <a:cubicBezTo>
                    <a:pt x="64770" y="267970"/>
                    <a:pt x="58420" y="219710"/>
                    <a:pt x="59690" y="189230"/>
                  </a:cubicBezTo>
                  <a:cubicBezTo>
                    <a:pt x="60960" y="165100"/>
                    <a:pt x="64770" y="140970"/>
                    <a:pt x="74930" y="123190"/>
                  </a:cubicBezTo>
                  <a:cubicBezTo>
                    <a:pt x="85090" y="105410"/>
                    <a:pt x="102870" y="87630"/>
                    <a:pt x="120650" y="80010"/>
                  </a:cubicBezTo>
                  <a:cubicBezTo>
                    <a:pt x="138430" y="72390"/>
                    <a:pt x="166370" y="73660"/>
                    <a:pt x="182880" y="78740"/>
                  </a:cubicBezTo>
                  <a:cubicBezTo>
                    <a:pt x="196850" y="82550"/>
                    <a:pt x="208280" y="91440"/>
                    <a:pt x="217170" y="101600"/>
                  </a:cubicBezTo>
                  <a:cubicBezTo>
                    <a:pt x="226060" y="111760"/>
                    <a:pt x="232410" y="121920"/>
                    <a:pt x="237490" y="138430"/>
                  </a:cubicBezTo>
                  <a:cubicBezTo>
                    <a:pt x="245110" y="163830"/>
                    <a:pt x="248920" y="210820"/>
                    <a:pt x="246380" y="242570"/>
                  </a:cubicBezTo>
                  <a:cubicBezTo>
                    <a:pt x="245110" y="269240"/>
                    <a:pt x="238760" y="297180"/>
                    <a:pt x="229870" y="314960"/>
                  </a:cubicBezTo>
                  <a:cubicBezTo>
                    <a:pt x="222250" y="328930"/>
                    <a:pt x="213360" y="339090"/>
                    <a:pt x="201930" y="346710"/>
                  </a:cubicBezTo>
                  <a:cubicBezTo>
                    <a:pt x="190500" y="354330"/>
                    <a:pt x="176530" y="360680"/>
                    <a:pt x="162560" y="361950"/>
                  </a:cubicBezTo>
                  <a:cubicBezTo>
                    <a:pt x="148590" y="363220"/>
                    <a:pt x="134620" y="364490"/>
                    <a:pt x="120650" y="358140"/>
                  </a:cubicBezTo>
                  <a:cubicBezTo>
                    <a:pt x="104140" y="351790"/>
                    <a:pt x="86360" y="336550"/>
                    <a:pt x="73660" y="317500"/>
                  </a:cubicBezTo>
                  <a:cubicBezTo>
                    <a:pt x="55880" y="292100"/>
                    <a:pt x="41910" y="240030"/>
                    <a:pt x="36830" y="212090"/>
                  </a:cubicBezTo>
                  <a:cubicBezTo>
                    <a:pt x="34290" y="195580"/>
                    <a:pt x="33020" y="182880"/>
                    <a:pt x="36830" y="170180"/>
                  </a:cubicBezTo>
                  <a:cubicBezTo>
                    <a:pt x="40640" y="156210"/>
                    <a:pt x="46990" y="142240"/>
                    <a:pt x="57150" y="132080"/>
                  </a:cubicBezTo>
                  <a:cubicBezTo>
                    <a:pt x="69850" y="119380"/>
                    <a:pt x="93980" y="105410"/>
                    <a:pt x="113030" y="104140"/>
                  </a:cubicBezTo>
                  <a:cubicBezTo>
                    <a:pt x="132080" y="102870"/>
                    <a:pt x="157480" y="109220"/>
                    <a:pt x="172720" y="120650"/>
                  </a:cubicBezTo>
                  <a:cubicBezTo>
                    <a:pt x="189230" y="132080"/>
                    <a:pt x="201930" y="152400"/>
                    <a:pt x="208280" y="172720"/>
                  </a:cubicBezTo>
                  <a:cubicBezTo>
                    <a:pt x="215900" y="196850"/>
                    <a:pt x="212090" y="229870"/>
                    <a:pt x="208280" y="257810"/>
                  </a:cubicBezTo>
                  <a:cubicBezTo>
                    <a:pt x="204470" y="287020"/>
                    <a:pt x="199390" y="321310"/>
                    <a:pt x="187960" y="345440"/>
                  </a:cubicBezTo>
                  <a:cubicBezTo>
                    <a:pt x="177800" y="365760"/>
                    <a:pt x="163830" y="384810"/>
                    <a:pt x="147320" y="397510"/>
                  </a:cubicBezTo>
                  <a:cubicBezTo>
                    <a:pt x="130810" y="408940"/>
                    <a:pt x="107950" y="419100"/>
                    <a:pt x="88900" y="419100"/>
                  </a:cubicBezTo>
                  <a:cubicBezTo>
                    <a:pt x="69850" y="419100"/>
                    <a:pt x="44450" y="408940"/>
                    <a:pt x="30480" y="394970"/>
                  </a:cubicBezTo>
                  <a:cubicBezTo>
                    <a:pt x="16510" y="382270"/>
                    <a:pt x="5080" y="356870"/>
                    <a:pt x="2540" y="339090"/>
                  </a:cubicBezTo>
                  <a:cubicBezTo>
                    <a:pt x="0" y="325120"/>
                    <a:pt x="3810" y="309880"/>
                    <a:pt x="8890" y="297180"/>
                  </a:cubicBezTo>
                  <a:cubicBezTo>
                    <a:pt x="13970" y="284480"/>
                    <a:pt x="30480" y="278130"/>
                    <a:pt x="34290" y="262890"/>
                  </a:cubicBezTo>
                  <a:cubicBezTo>
                    <a:pt x="40640" y="241300"/>
                    <a:pt x="12700" y="191770"/>
                    <a:pt x="27940" y="172720"/>
                  </a:cubicBezTo>
                  <a:cubicBezTo>
                    <a:pt x="46990" y="148590"/>
                    <a:pt x="137160" y="137160"/>
                    <a:pt x="171450" y="152400"/>
                  </a:cubicBezTo>
                  <a:cubicBezTo>
                    <a:pt x="199390" y="165100"/>
                    <a:pt x="218440" y="203200"/>
                    <a:pt x="228600" y="232410"/>
                  </a:cubicBezTo>
                  <a:cubicBezTo>
                    <a:pt x="238760" y="260350"/>
                    <a:pt x="232410" y="294640"/>
                    <a:pt x="233680" y="325120"/>
                  </a:cubicBezTo>
                  <a:cubicBezTo>
                    <a:pt x="234950" y="354330"/>
                    <a:pt x="241300" y="382270"/>
                    <a:pt x="234950" y="410210"/>
                  </a:cubicBezTo>
                  <a:cubicBezTo>
                    <a:pt x="227330" y="441960"/>
                    <a:pt x="190500" y="508000"/>
                    <a:pt x="185420" y="506730"/>
                  </a:cubicBezTo>
                  <a:cubicBezTo>
                    <a:pt x="181610" y="505460"/>
                    <a:pt x="187960" y="450850"/>
                    <a:pt x="199390" y="427990"/>
                  </a:cubicBezTo>
                  <a:cubicBezTo>
                    <a:pt x="210820" y="405130"/>
                    <a:pt x="229870" y="384810"/>
                    <a:pt x="254000" y="369570"/>
                  </a:cubicBezTo>
                  <a:cubicBezTo>
                    <a:pt x="285750" y="350520"/>
                    <a:pt x="353060" y="320040"/>
                    <a:pt x="383540" y="332740"/>
                  </a:cubicBezTo>
                  <a:cubicBezTo>
                    <a:pt x="411480" y="344170"/>
                    <a:pt x="441960" y="410210"/>
                    <a:pt x="438150" y="427990"/>
                  </a:cubicBezTo>
                  <a:cubicBezTo>
                    <a:pt x="435610" y="436880"/>
                    <a:pt x="424180" y="441960"/>
                    <a:pt x="415290" y="443230"/>
                  </a:cubicBezTo>
                  <a:cubicBezTo>
                    <a:pt x="403860" y="444500"/>
                    <a:pt x="387350" y="439420"/>
                    <a:pt x="375920" y="431800"/>
                  </a:cubicBezTo>
                  <a:cubicBezTo>
                    <a:pt x="361950" y="421640"/>
                    <a:pt x="344170" y="401320"/>
                    <a:pt x="339090" y="383540"/>
                  </a:cubicBezTo>
                  <a:cubicBezTo>
                    <a:pt x="334010" y="365760"/>
                    <a:pt x="335280" y="340360"/>
                    <a:pt x="341630" y="323850"/>
                  </a:cubicBezTo>
                  <a:cubicBezTo>
                    <a:pt x="346710" y="309880"/>
                    <a:pt x="356870" y="299720"/>
                    <a:pt x="367030" y="290830"/>
                  </a:cubicBezTo>
                  <a:cubicBezTo>
                    <a:pt x="377190" y="283210"/>
                    <a:pt x="387350" y="279400"/>
                    <a:pt x="403860" y="274320"/>
                  </a:cubicBezTo>
                  <a:cubicBezTo>
                    <a:pt x="431800" y="266700"/>
                    <a:pt x="501650" y="240030"/>
                    <a:pt x="523240" y="256540"/>
                  </a:cubicBezTo>
                  <a:cubicBezTo>
                    <a:pt x="543560" y="271780"/>
                    <a:pt x="524510" y="340360"/>
                    <a:pt x="533400" y="364490"/>
                  </a:cubicBezTo>
                  <a:cubicBezTo>
                    <a:pt x="538480" y="378460"/>
                    <a:pt x="554990" y="391160"/>
                    <a:pt x="553720" y="393700"/>
                  </a:cubicBezTo>
                  <a:cubicBezTo>
                    <a:pt x="551180" y="396240"/>
                    <a:pt x="513080" y="375920"/>
                    <a:pt x="501650" y="360680"/>
                  </a:cubicBezTo>
                  <a:cubicBezTo>
                    <a:pt x="490220" y="345440"/>
                    <a:pt x="482600" y="321310"/>
                    <a:pt x="483870" y="302260"/>
                  </a:cubicBezTo>
                  <a:cubicBezTo>
                    <a:pt x="485140" y="283210"/>
                    <a:pt x="495300" y="260350"/>
                    <a:pt x="509270" y="246380"/>
                  </a:cubicBezTo>
                  <a:cubicBezTo>
                    <a:pt x="523240" y="232410"/>
                    <a:pt x="551180" y="223520"/>
                    <a:pt x="565150" y="220980"/>
                  </a:cubicBezTo>
                  <a:cubicBezTo>
                    <a:pt x="574040" y="219710"/>
                    <a:pt x="579120" y="218440"/>
                    <a:pt x="586740" y="222250"/>
                  </a:cubicBezTo>
                  <a:cubicBezTo>
                    <a:pt x="604520" y="231140"/>
                    <a:pt x="615950" y="276860"/>
                    <a:pt x="652780" y="297180"/>
                  </a:cubicBezTo>
                  <a:cubicBezTo>
                    <a:pt x="728980" y="339090"/>
                    <a:pt x="1018540" y="340360"/>
                    <a:pt x="1073150" y="368300"/>
                  </a:cubicBezTo>
                  <a:cubicBezTo>
                    <a:pt x="1088390" y="375920"/>
                    <a:pt x="1092200" y="382270"/>
                    <a:pt x="1098550" y="393700"/>
                  </a:cubicBezTo>
                  <a:cubicBezTo>
                    <a:pt x="1106170" y="407670"/>
                    <a:pt x="1109980" y="431800"/>
                    <a:pt x="1107440" y="447040"/>
                  </a:cubicBezTo>
                  <a:cubicBezTo>
                    <a:pt x="1106170" y="459740"/>
                    <a:pt x="1101090" y="471170"/>
                    <a:pt x="1092200" y="480060"/>
                  </a:cubicBezTo>
                  <a:cubicBezTo>
                    <a:pt x="1082040" y="491490"/>
                    <a:pt x="1068070" y="504190"/>
                    <a:pt x="1045210" y="506730"/>
                  </a:cubicBezTo>
                  <a:cubicBezTo>
                    <a:pt x="996950" y="513080"/>
                    <a:pt x="906780" y="455930"/>
                    <a:pt x="808990" y="439420"/>
                  </a:cubicBezTo>
                  <a:cubicBezTo>
                    <a:pt x="659130" y="414020"/>
                    <a:pt x="307340" y="422910"/>
                    <a:pt x="224790" y="401320"/>
                  </a:cubicBezTo>
                  <a:cubicBezTo>
                    <a:pt x="200660" y="394970"/>
                    <a:pt x="191770" y="391160"/>
                    <a:pt x="181610" y="381000"/>
                  </a:cubicBezTo>
                  <a:cubicBezTo>
                    <a:pt x="171450" y="370840"/>
                    <a:pt x="162560" y="353060"/>
                    <a:pt x="161290" y="337820"/>
                  </a:cubicBezTo>
                  <a:cubicBezTo>
                    <a:pt x="160020" y="322580"/>
                    <a:pt x="166370" y="303530"/>
                    <a:pt x="175260" y="292100"/>
                  </a:cubicBezTo>
                  <a:cubicBezTo>
                    <a:pt x="184150" y="280670"/>
                    <a:pt x="194310" y="273050"/>
                    <a:pt x="217170" y="266700"/>
                  </a:cubicBezTo>
                  <a:cubicBezTo>
                    <a:pt x="279400" y="250190"/>
                    <a:pt x="492760" y="275590"/>
                    <a:pt x="601980" y="273050"/>
                  </a:cubicBezTo>
                  <a:cubicBezTo>
                    <a:pt x="683260" y="270510"/>
                    <a:pt x="745490" y="266700"/>
                    <a:pt x="814070" y="257810"/>
                  </a:cubicBezTo>
                  <a:cubicBezTo>
                    <a:pt x="880110" y="248920"/>
                    <a:pt x="971550" y="215900"/>
                    <a:pt x="1005840" y="222250"/>
                  </a:cubicBezTo>
                  <a:cubicBezTo>
                    <a:pt x="1019810" y="224790"/>
                    <a:pt x="1024890" y="229870"/>
                    <a:pt x="1032510" y="237490"/>
                  </a:cubicBezTo>
                  <a:cubicBezTo>
                    <a:pt x="1041400" y="247650"/>
                    <a:pt x="1051560" y="265430"/>
                    <a:pt x="1052830" y="279400"/>
                  </a:cubicBezTo>
                  <a:cubicBezTo>
                    <a:pt x="1054100" y="293370"/>
                    <a:pt x="1047750" y="312420"/>
                    <a:pt x="1040130" y="323850"/>
                  </a:cubicBezTo>
                  <a:cubicBezTo>
                    <a:pt x="1033780" y="332740"/>
                    <a:pt x="1029970" y="336550"/>
                    <a:pt x="1016000" y="344170"/>
                  </a:cubicBezTo>
                  <a:cubicBezTo>
                    <a:pt x="970280" y="368300"/>
                    <a:pt x="760730" y="411480"/>
                    <a:pt x="687070" y="440690"/>
                  </a:cubicBezTo>
                  <a:cubicBezTo>
                    <a:pt x="647700" y="457200"/>
                    <a:pt x="615950" y="495300"/>
                    <a:pt x="598170" y="486410"/>
                  </a:cubicBezTo>
                  <a:cubicBezTo>
                    <a:pt x="581660" y="478790"/>
                    <a:pt x="565150" y="421640"/>
                    <a:pt x="579120" y="397510"/>
                  </a:cubicBezTo>
                  <a:cubicBezTo>
                    <a:pt x="604520" y="354330"/>
                    <a:pt x="792480" y="339090"/>
                    <a:pt x="848360" y="316230"/>
                  </a:cubicBezTo>
                  <a:cubicBezTo>
                    <a:pt x="875030" y="306070"/>
                    <a:pt x="883920" y="290830"/>
                    <a:pt x="904240" y="287020"/>
                  </a:cubicBezTo>
                  <a:cubicBezTo>
                    <a:pt x="924560" y="283210"/>
                    <a:pt x="952500" y="284480"/>
                    <a:pt x="967740" y="293370"/>
                  </a:cubicBezTo>
                  <a:cubicBezTo>
                    <a:pt x="981710" y="300990"/>
                    <a:pt x="993140" y="317500"/>
                    <a:pt x="996950" y="332740"/>
                  </a:cubicBezTo>
                  <a:cubicBezTo>
                    <a:pt x="1000760" y="350520"/>
                    <a:pt x="998220" y="377190"/>
                    <a:pt x="984250" y="396240"/>
                  </a:cubicBezTo>
                  <a:cubicBezTo>
                    <a:pt x="963930" y="424180"/>
                    <a:pt x="889000" y="440690"/>
                    <a:pt x="858520" y="466090"/>
                  </a:cubicBezTo>
                  <a:cubicBezTo>
                    <a:pt x="836930" y="485140"/>
                    <a:pt x="829310" y="513080"/>
                    <a:pt x="811530" y="525780"/>
                  </a:cubicBezTo>
                  <a:cubicBezTo>
                    <a:pt x="796290" y="535940"/>
                    <a:pt x="777240" y="542290"/>
                    <a:pt x="762000" y="542290"/>
                  </a:cubicBezTo>
                  <a:cubicBezTo>
                    <a:pt x="749300" y="542290"/>
                    <a:pt x="737870" y="539750"/>
                    <a:pt x="727710" y="533400"/>
                  </a:cubicBezTo>
                  <a:cubicBezTo>
                    <a:pt x="715010" y="525780"/>
                    <a:pt x="699770" y="510540"/>
                    <a:pt x="694690" y="494030"/>
                  </a:cubicBezTo>
                  <a:cubicBezTo>
                    <a:pt x="689610" y="474980"/>
                    <a:pt x="716280" y="438150"/>
                    <a:pt x="704850" y="426720"/>
                  </a:cubicBezTo>
                  <a:cubicBezTo>
                    <a:pt x="689610" y="411480"/>
                    <a:pt x="636270" y="440690"/>
                    <a:pt x="584200" y="439420"/>
                  </a:cubicBezTo>
                  <a:cubicBezTo>
                    <a:pt x="488950" y="436880"/>
                    <a:pt x="231140" y="396240"/>
                    <a:pt x="176530" y="373380"/>
                  </a:cubicBezTo>
                  <a:cubicBezTo>
                    <a:pt x="161290" y="367030"/>
                    <a:pt x="157480" y="363220"/>
                    <a:pt x="149860" y="354330"/>
                  </a:cubicBezTo>
                  <a:cubicBezTo>
                    <a:pt x="140970" y="342900"/>
                    <a:pt x="133350" y="322580"/>
                    <a:pt x="132080" y="308610"/>
                  </a:cubicBezTo>
                  <a:cubicBezTo>
                    <a:pt x="130810" y="297180"/>
                    <a:pt x="133350" y="287020"/>
                    <a:pt x="139700" y="276860"/>
                  </a:cubicBezTo>
                  <a:cubicBezTo>
                    <a:pt x="147320" y="265430"/>
                    <a:pt x="154940" y="254000"/>
                    <a:pt x="176530" y="245110"/>
                  </a:cubicBezTo>
                  <a:cubicBezTo>
                    <a:pt x="238760" y="218440"/>
                    <a:pt x="485140" y="194310"/>
                    <a:pt x="593090" y="205740"/>
                  </a:cubicBezTo>
                  <a:cubicBezTo>
                    <a:pt x="662940" y="213360"/>
                    <a:pt x="703580" y="248920"/>
                    <a:pt x="763270" y="259080"/>
                  </a:cubicBezTo>
                  <a:cubicBezTo>
                    <a:pt x="828040" y="270510"/>
                    <a:pt x="918210" y="250190"/>
                    <a:pt x="969010" y="265430"/>
                  </a:cubicBezTo>
                  <a:cubicBezTo>
                    <a:pt x="1003300" y="275590"/>
                    <a:pt x="1016000" y="303530"/>
                    <a:pt x="1047750" y="312420"/>
                  </a:cubicBezTo>
                  <a:cubicBezTo>
                    <a:pt x="1087120" y="323850"/>
                    <a:pt x="1137920" y="317500"/>
                    <a:pt x="1188720" y="314960"/>
                  </a:cubicBezTo>
                  <a:cubicBezTo>
                    <a:pt x="1247140" y="312420"/>
                    <a:pt x="1315720" y="304800"/>
                    <a:pt x="1375410" y="294640"/>
                  </a:cubicBezTo>
                  <a:cubicBezTo>
                    <a:pt x="1430020" y="284480"/>
                    <a:pt x="1496060" y="252730"/>
                    <a:pt x="1531620" y="256540"/>
                  </a:cubicBezTo>
                  <a:cubicBezTo>
                    <a:pt x="1551940" y="257810"/>
                    <a:pt x="1565910" y="265430"/>
                    <a:pt x="1577340" y="276860"/>
                  </a:cubicBezTo>
                  <a:cubicBezTo>
                    <a:pt x="1588770" y="287020"/>
                    <a:pt x="1597660" y="307340"/>
                    <a:pt x="1600200" y="321310"/>
                  </a:cubicBezTo>
                  <a:cubicBezTo>
                    <a:pt x="1602740" y="332740"/>
                    <a:pt x="1600200" y="344170"/>
                    <a:pt x="1595120" y="355600"/>
                  </a:cubicBezTo>
                  <a:cubicBezTo>
                    <a:pt x="1588770" y="368300"/>
                    <a:pt x="1581150" y="379730"/>
                    <a:pt x="1560830" y="392430"/>
                  </a:cubicBezTo>
                  <a:cubicBezTo>
                    <a:pt x="1499870" y="427990"/>
                    <a:pt x="1250950" y="454660"/>
                    <a:pt x="1143000" y="497840"/>
                  </a:cubicBezTo>
                  <a:cubicBezTo>
                    <a:pt x="1068070" y="527050"/>
                    <a:pt x="1003300" y="589280"/>
                    <a:pt x="961390" y="598170"/>
                  </a:cubicBezTo>
                  <a:cubicBezTo>
                    <a:pt x="941070" y="601980"/>
                    <a:pt x="925830" y="598170"/>
                    <a:pt x="913130" y="593090"/>
                  </a:cubicBezTo>
                  <a:cubicBezTo>
                    <a:pt x="902970" y="588010"/>
                    <a:pt x="894080" y="581660"/>
                    <a:pt x="889000" y="571500"/>
                  </a:cubicBezTo>
                  <a:cubicBezTo>
                    <a:pt x="881380" y="557530"/>
                    <a:pt x="876300" y="525780"/>
                    <a:pt x="881380" y="509270"/>
                  </a:cubicBezTo>
                  <a:cubicBezTo>
                    <a:pt x="885190" y="494030"/>
                    <a:pt x="892810" y="483870"/>
                    <a:pt x="911860" y="473710"/>
                  </a:cubicBezTo>
                  <a:cubicBezTo>
                    <a:pt x="958850" y="448310"/>
                    <a:pt x="1104900" y="453390"/>
                    <a:pt x="1219200" y="433070"/>
                  </a:cubicBezTo>
                  <a:cubicBezTo>
                    <a:pt x="1367790" y="406400"/>
                    <a:pt x="1645920" y="283210"/>
                    <a:pt x="1728470" y="320040"/>
                  </a:cubicBezTo>
                  <a:cubicBezTo>
                    <a:pt x="1767840" y="337820"/>
                    <a:pt x="1791970" y="388620"/>
                    <a:pt x="1788160" y="422910"/>
                  </a:cubicBezTo>
                  <a:cubicBezTo>
                    <a:pt x="1784350" y="461010"/>
                    <a:pt x="1715770" y="520700"/>
                    <a:pt x="1689100" y="533400"/>
                  </a:cubicBezTo>
                  <a:cubicBezTo>
                    <a:pt x="1676400" y="539750"/>
                    <a:pt x="1667510" y="538480"/>
                    <a:pt x="1656080" y="535940"/>
                  </a:cubicBezTo>
                  <a:cubicBezTo>
                    <a:pt x="1642110" y="533400"/>
                    <a:pt x="1623060" y="521970"/>
                    <a:pt x="1612900" y="511810"/>
                  </a:cubicBezTo>
                  <a:cubicBezTo>
                    <a:pt x="1605280" y="502920"/>
                    <a:pt x="1600200" y="492760"/>
                    <a:pt x="1598930" y="481330"/>
                  </a:cubicBezTo>
                  <a:cubicBezTo>
                    <a:pt x="1596390" y="467360"/>
                    <a:pt x="1611630" y="452120"/>
                    <a:pt x="1606550" y="433070"/>
                  </a:cubicBezTo>
                  <a:cubicBezTo>
                    <a:pt x="1596390" y="397510"/>
                    <a:pt x="1499870" y="336550"/>
                    <a:pt x="1487170" y="295910"/>
                  </a:cubicBezTo>
                  <a:cubicBezTo>
                    <a:pt x="1479550" y="270510"/>
                    <a:pt x="1484630" y="243840"/>
                    <a:pt x="1496060" y="227330"/>
                  </a:cubicBezTo>
                  <a:cubicBezTo>
                    <a:pt x="1507490" y="210820"/>
                    <a:pt x="1536700" y="195580"/>
                    <a:pt x="1557020" y="195580"/>
                  </a:cubicBezTo>
                  <a:cubicBezTo>
                    <a:pt x="1577340" y="195580"/>
                    <a:pt x="1606550" y="212090"/>
                    <a:pt x="1617980" y="229870"/>
                  </a:cubicBezTo>
                  <a:cubicBezTo>
                    <a:pt x="1629410" y="246380"/>
                    <a:pt x="1630680" y="280670"/>
                    <a:pt x="1624330" y="298450"/>
                  </a:cubicBezTo>
                  <a:cubicBezTo>
                    <a:pt x="1619250" y="313690"/>
                    <a:pt x="1605280" y="326390"/>
                    <a:pt x="1592580" y="334010"/>
                  </a:cubicBezTo>
                  <a:cubicBezTo>
                    <a:pt x="1579880" y="341630"/>
                    <a:pt x="1562100" y="346710"/>
                    <a:pt x="1546860" y="342900"/>
                  </a:cubicBezTo>
                  <a:cubicBezTo>
                    <a:pt x="1527810" y="339090"/>
                    <a:pt x="1499870" y="321310"/>
                    <a:pt x="1490980" y="303530"/>
                  </a:cubicBezTo>
                  <a:cubicBezTo>
                    <a:pt x="1482090" y="285750"/>
                    <a:pt x="1483360" y="251460"/>
                    <a:pt x="1490980" y="233680"/>
                  </a:cubicBezTo>
                  <a:cubicBezTo>
                    <a:pt x="1497330" y="219710"/>
                    <a:pt x="1512570" y="208280"/>
                    <a:pt x="1526540" y="201930"/>
                  </a:cubicBezTo>
                  <a:cubicBezTo>
                    <a:pt x="1540510" y="195580"/>
                    <a:pt x="1559560" y="194310"/>
                    <a:pt x="1573530" y="198120"/>
                  </a:cubicBezTo>
                  <a:cubicBezTo>
                    <a:pt x="1587500" y="201930"/>
                    <a:pt x="1600200" y="210820"/>
                    <a:pt x="1612900" y="222250"/>
                  </a:cubicBezTo>
                  <a:cubicBezTo>
                    <a:pt x="1630680" y="237490"/>
                    <a:pt x="1649730" y="261620"/>
                    <a:pt x="1666240" y="288290"/>
                  </a:cubicBezTo>
                  <a:cubicBezTo>
                    <a:pt x="1685290" y="321310"/>
                    <a:pt x="1706880" y="368300"/>
                    <a:pt x="1717040" y="406400"/>
                  </a:cubicBezTo>
                  <a:cubicBezTo>
                    <a:pt x="1725930" y="439420"/>
                    <a:pt x="1736090" y="480060"/>
                    <a:pt x="1727200" y="501650"/>
                  </a:cubicBezTo>
                  <a:cubicBezTo>
                    <a:pt x="1720850" y="516890"/>
                    <a:pt x="1701800" y="528320"/>
                    <a:pt x="1689100" y="533400"/>
                  </a:cubicBezTo>
                  <a:cubicBezTo>
                    <a:pt x="1678940" y="537210"/>
                    <a:pt x="1667510" y="538480"/>
                    <a:pt x="1656080" y="535940"/>
                  </a:cubicBezTo>
                  <a:cubicBezTo>
                    <a:pt x="1642110" y="533400"/>
                    <a:pt x="1623060" y="521970"/>
                    <a:pt x="1612900" y="511810"/>
                  </a:cubicBezTo>
                  <a:cubicBezTo>
                    <a:pt x="1605280" y="502920"/>
                    <a:pt x="1600200" y="492760"/>
                    <a:pt x="1598930" y="481330"/>
                  </a:cubicBezTo>
                  <a:cubicBezTo>
                    <a:pt x="1596390" y="467360"/>
                    <a:pt x="1597660" y="438150"/>
                    <a:pt x="1606550" y="433070"/>
                  </a:cubicBezTo>
                  <a:cubicBezTo>
                    <a:pt x="1615440" y="427990"/>
                    <a:pt x="1657350" y="447040"/>
                    <a:pt x="1656080" y="455930"/>
                  </a:cubicBezTo>
                  <a:cubicBezTo>
                    <a:pt x="1653540" y="486410"/>
                    <a:pt x="1195070" y="580390"/>
                    <a:pt x="1070610" y="596900"/>
                  </a:cubicBezTo>
                  <a:cubicBezTo>
                    <a:pt x="1013460" y="604520"/>
                    <a:pt x="977900" y="608330"/>
                    <a:pt x="944880" y="600710"/>
                  </a:cubicBezTo>
                  <a:cubicBezTo>
                    <a:pt x="922020" y="595630"/>
                    <a:pt x="900430" y="584200"/>
                    <a:pt x="889000" y="571500"/>
                  </a:cubicBezTo>
                  <a:cubicBezTo>
                    <a:pt x="881380" y="562610"/>
                    <a:pt x="878840" y="553720"/>
                    <a:pt x="877570" y="542290"/>
                  </a:cubicBezTo>
                  <a:cubicBezTo>
                    <a:pt x="876300" y="528320"/>
                    <a:pt x="877570" y="510540"/>
                    <a:pt x="887730" y="495300"/>
                  </a:cubicBezTo>
                  <a:cubicBezTo>
                    <a:pt x="904240" y="471170"/>
                    <a:pt x="955040" y="447040"/>
                    <a:pt x="991870" y="426720"/>
                  </a:cubicBezTo>
                  <a:cubicBezTo>
                    <a:pt x="1028700" y="406400"/>
                    <a:pt x="1055370" y="393700"/>
                    <a:pt x="1106170" y="374650"/>
                  </a:cubicBezTo>
                  <a:cubicBezTo>
                    <a:pt x="1202690" y="340360"/>
                    <a:pt x="1461770" y="251460"/>
                    <a:pt x="1531620" y="256540"/>
                  </a:cubicBezTo>
                  <a:cubicBezTo>
                    <a:pt x="1554480" y="257810"/>
                    <a:pt x="1565910" y="265430"/>
                    <a:pt x="1577340" y="276860"/>
                  </a:cubicBezTo>
                  <a:cubicBezTo>
                    <a:pt x="1588770" y="287020"/>
                    <a:pt x="1597660" y="307340"/>
                    <a:pt x="1600200" y="321310"/>
                  </a:cubicBezTo>
                  <a:cubicBezTo>
                    <a:pt x="1602740" y="332740"/>
                    <a:pt x="1600200" y="344170"/>
                    <a:pt x="1595120" y="355600"/>
                  </a:cubicBezTo>
                  <a:cubicBezTo>
                    <a:pt x="1588770" y="368300"/>
                    <a:pt x="1578610" y="382270"/>
                    <a:pt x="1560830" y="392430"/>
                  </a:cubicBezTo>
                  <a:cubicBezTo>
                    <a:pt x="1527810" y="412750"/>
                    <a:pt x="1454150" y="424180"/>
                    <a:pt x="1395730" y="436880"/>
                  </a:cubicBezTo>
                  <a:cubicBezTo>
                    <a:pt x="1329690" y="450850"/>
                    <a:pt x="1244600" y="467360"/>
                    <a:pt x="1183640" y="471170"/>
                  </a:cubicBezTo>
                  <a:cubicBezTo>
                    <a:pt x="1137920" y="474980"/>
                    <a:pt x="1103630" y="476250"/>
                    <a:pt x="1062990" y="468630"/>
                  </a:cubicBezTo>
                  <a:cubicBezTo>
                    <a:pt x="1019810" y="461010"/>
                    <a:pt x="985520" y="434340"/>
                    <a:pt x="934720" y="422910"/>
                  </a:cubicBezTo>
                  <a:cubicBezTo>
                    <a:pt x="862330" y="406400"/>
                    <a:pt x="735330" y="411480"/>
                    <a:pt x="669290" y="396240"/>
                  </a:cubicBezTo>
                  <a:cubicBezTo>
                    <a:pt x="627380" y="386080"/>
                    <a:pt x="609600" y="364490"/>
                    <a:pt x="570230" y="359410"/>
                  </a:cubicBezTo>
                  <a:cubicBezTo>
                    <a:pt x="514350" y="351790"/>
                    <a:pt x="431800" y="377190"/>
                    <a:pt x="364490" y="379730"/>
                  </a:cubicBezTo>
                  <a:cubicBezTo>
                    <a:pt x="300990" y="382270"/>
                    <a:pt x="209550" y="384810"/>
                    <a:pt x="176530" y="373380"/>
                  </a:cubicBezTo>
                  <a:cubicBezTo>
                    <a:pt x="162560" y="368300"/>
                    <a:pt x="157480" y="363220"/>
                    <a:pt x="149860" y="354330"/>
                  </a:cubicBezTo>
                  <a:cubicBezTo>
                    <a:pt x="140970" y="342900"/>
                    <a:pt x="132080" y="323850"/>
                    <a:pt x="132080" y="308610"/>
                  </a:cubicBezTo>
                  <a:cubicBezTo>
                    <a:pt x="132080" y="293370"/>
                    <a:pt x="139700" y="274320"/>
                    <a:pt x="149860" y="262890"/>
                  </a:cubicBezTo>
                  <a:cubicBezTo>
                    <a:pt x="160020" y="251460"/>
                    <a:pt x="170180" y="243840"/>
                    <a:pt x="193040" y="240030"/>
                  </a:cubicBezTo>
                  <a:cubicBezTo>
                    <a:pt x="262890" y="228600"/>
                    <a:pt x="537210" y="276860"/>
                    <a:pt x="643890" y="309880"/>
                  </a:cubicBezTo>
                  <a:cubicBezTo>
                    <a:pt x="707390" y="330200"/>
                    <a:pt x="758190" y="344170"/>
                    <a:pt x="787400" y="379730"/>
                  </a:cubicBezTo>
                  <a:cubicBezTo>
                    <a:pt x="815340" y="412750"/>
                    <a:pt x="833120" y="486410"/>
                    <a:pt x="822960" y="513080"/>
                  </a:cubicBezTo>
                  <a:cubicBezTo>
                    <a:pt x="816610" y="529590"/>
                    <a:pt x="795020" y="537210"/>
                    <a:pt x="779780" y="541020"/>
                  </a:cubicBezTo>
                  <a:cubicBezTo>
                    <a:pt x="763270" y="544830"/>
                    <a:pt x="741680" y="539750"/>
                    <a:pt x="727710" y="533400"/>
                  </a:cubicBezTo>
                  <a:cubicBezTo>
                    <a:pt x="716280" y="528320"/>
                    <a:pt x="708660" y="519430"/>
                    <a:pt x="702310" y="509270"/>
                  </a:cubicBezTo>
                  <a:cubicBezTo>
                    <a:pt x="695960" y="500380"/>
                    <a:pt x="690880" y="488950"/>
                    <a:pt x="690880" y="476250"/>
                  </a:cubicBezTo>
                  <a:cubicBezTo>
                    <a:pt x="690880" y="461010"/>
                    <a:pt x="694690" y="444500"/>
                    <a:pt x="704850" y="426720"/>
                  </a:cubicBezTo>
                  <a:cubicBezTo>
                    <a:pt x="720090" y="401320"/>
                    <a:pt x="751840" y="368300"/>
                    <a:pt x="783590" y="345440"/>
                  </a:cubicBezTo>
                  <a:cubicBezTo>
                    <a:pt x="817880" y="321310"/>
                    <a:pt x="872490" y="294640"/>
                    <a:pt x="904240" y="287020"/>
                  </a:cubicBezTo>
                  <a:cubicBezTo>
                    <a:pt x="923290" y="281940"/>
                    <a:pt x="938530" y="279400"/>
                    <a:pt x="953770" y="285750"/>
                  </a:cubicBezTo>
                  <a:cubicBezTo>
                    <a:pt x="970280" y="293370"/>
                    <a:pt x="990600" y="314960"/>
                    <a:pt x="996950" y="332740"/>
                  </a:cubicBezTo>
                  <a:cubicBezTo>
                    <a:pt x="1002030" y="347980"/>
                    <a:pt x="998220" y="369570"/>
                    <a:pt x="993140" y="382270"/>
                  </a:cubicBezTo>
                  <a:cubicBezTo>
                    <a:pt x="989330" y="392430"/>
                    <a:pt x="982980" y="400050"/>
                    <a:pt x="971550" y="407670"/>
                  </a:cubicBezTo>
                  <a:cubicBezTo>
                    <a:pt x="953770" y="421640"/>
                    <a:pt x="923290" y="431800"/>
                    <a:pt x="887730" y="444500"/>
                  </a:cubicBezTo>
                  <a:cubicBezTo>
                    <a:pt x="828040" y="466090"/>
                    <a:pt x="708660" y="511810"/>
                    <a:pt x="643890" y="516890"/>
                  </a:cubicBezTo>
                  <a:cubicBezTo>
                    <a:pt x="601980" y="520700"/>
                    <a:pt x="563880" y="519430"/>
                    <a:pt x="538480" y="502920"/>
                  </a:cubicBezTo>
                  <a:cubicBezTo>
                    <a:pt x="516890" y="488950"/>
                    <a:pt x="494030" y="455930"/>
                    <a:pt x="496570" y="431800"/>
                  </a:cubicBezTo>
                  <a:cubicBezTo>
                    <a:pt x="499110" y="405130"/>
                    <a:pt x="529590" y="375920"/>
                    <a:pt x="568960" y="350520"/>
                  </a:cubicBezTo>
                  <a:cubicBezTo>
                    <a:pt x="647700" y="299720"/>
                    <a:pt x="923290" y="215900"/>
                    <a:pt x="990600" y="219710"/>
                  </a:cubicBezTo>
                  <a:cubicBezTo>
                    <a:pt x="1012190" y="220980"/>
                    <a:pt x="1022350" y="228600"/>
                    <a:pt x="1032510" y="237490"/>
                  </a:cubicBezTo>
                  <a:cubicBezTo>
                    <a:pt x="1041400" y="245110"/>
                    <a:pt x="1046480" y="254000"/>
                    <a:pt x="1049020" y="264160"/>
                  </a:cubicBezTo>
                  <a:cubicBezTo>
                    <a:pt x="1052830" y="276860"/>
                    <a:pt x="1051560" y="297180"/>
                    <a:pt x="1047750" y="309880"/>
                  </a:cubicBezTo>
                  <a:cubicBezTo>
                    <a:pt x="1043940" y="320040"/>
                    <a:pt x="1040130" y="327660"/>
                    <a:pt x="1028700" y="335280"/>
                  </a:cubicBezTo>
                  <a:cubicBezTo>
                    <a:pt x="998220" y="355600"/>
                    <a:pt x="905510" y="370840"/>
                    <a:pt x="824230" y="382270"/>
                  </a:cubicBezTo>
                  <a:cubicBezTo>
                    <a:pt x="709930" y="398780"/>
                    <a:pt x="513080" y="408940"/>
                    <a:pt x="402590" y="410210"/>
                  </a:cubicBezTo>
                  <a:cubicBezTo>
                    <a:pt x="330200" y="410210"/>
                    <a:pt x="262890" y="411480"/>
                    <a:pt x="224790" y="401320"/>
                  </a:cubicBezTo>
                  <a:cubicBezTo>
                    <a:pt x="204470" y="396240"/>
                    <a:pt x="191770" y="391160"/>
                    <a:pt x="181610" y="381000"/>
                  </a:cubicBezTo>
                  <a:cubicBezTo>
                    <a:pt x="171450" y="370840"/>
                    <a:pt x="162560" y="353060"/>
                    <a:pt x="161290" y="337820"/>
                  </a:cubicBezTo>
                  <a:cubicBezTo>
                    <a:pt x="160020" y="322580"/>
                    <a:pt x="166370" y="303530"/>
                    <a:pt x="175260" y="292100"/>
                  </a:cubicBezTo>
                  <a:cubicBezTo>
                    <a:pt x="184150" y="280670"/>
                    <a:pt x="193040" y="273050"/>
                    <a:pt x="217170" y="266700"/>
                  </a:cubicBezTo>
                  <a:cubicBezTo>
                    <a:pt x="302260" y="245110"/>
                    <a:pt x="683260" y="269240"/>
                    <a:pt x="842010" y="298450"/>
                  </a:cubicBezTo>
                  <a:cubicBezTo>
                    <a:pt x="943610" y="317500"/>
                    <a:pt x="1050290" y="341630"/>
                    <a:pt x="1087120" y="379730"/>
                  </a:cubicBezTo>
                  <a:cubicBezTo>
                    <a:pt x="1106170" y="398780"/>
                    <a:pt x="1108710" y="429260"/>
                    <a:pt x="1107440" y="447040"/>
                  </a:cubicBezTo>
                  <a:cubicBezTo>
                    <a:pt x="1106170" y="459740"/>
                    <a:pt x="1101090" y="471170"/>
                    <a:pt x="1092200" y="480060"/>
                  </a:cubicBezTo>
                  <a:cubicBezTo>
                    <a:pt x="1082040" y="491490"/>
                    <a:pt x="1069340" y="501650"/>
                    <a:pt x="1045210" y="506730"/>
                  </a:cubicBezTo>
                  <a:cubicBezTo>
                    <a:pt x="981710" y="519430"/>
                    <a:pt x="770890" y="488950"/>
                    <a:pt x="680720" y="467360"/>
                  </a:cubicBezTo>
                  <a:cubicBezTo>
                    <a:pt x="623570" y="453390"/>
                    <a:pt x="579120" y="439420"/>
                    <a:pt x="546100" y="415290"/>
                  </a:cubicBezTo>
                  <a:cubicBezTo>
                    <a:pt x="520700" y="396240"/>
                    <a:pt x="490220" y="349250"/>
                    <a:pt x="492760" y="346710"/>
                  </a:cubicBezTo>
                  <a:cubicBezTo>
                    <a:pt x="495300" y="344170"/>
                    <a:pt x="554990" y="392430"/>
                    <a:pt x="553720" y="393700"/>
                  </a:cubicBezTo>
                  <a:cubicBezTo>
                    <a:pt x="553720" y="394970"/>
                    <a:pt x="513080" y="375920"/>
                    <a:pt x="501650" y="360680"/>
                  </a:cubicBezTo>
                  <a:cubicBezTo>
                    <a:pt x="490220" y="345440"/>
                    <a:pt x="482600" y="321310"/>
                    <a:pt x="483870" y="302260"/>
                  </a:cubicBezTo>
                  <a:cubicBezTo>
                    <a:pt x="485140" y="283210"/>
                    <a:pt x="495300" y="260350"/>
                    <a:pt x="509270" y="246380"/>
                  </a:cubicBezTo>
                  <a:cubicBezTo>
                    <a:pt x="523240" y="232410"/>
                    <a:pt x="544830" y="220980"/>
                    <a:pt x="565150" y="220980"/>
                  </a:cubicBezTo>
                  <a:cubicBezTo>
                    <a:pt x="591820" y="220980"/>
                    <a:pt x="645160" y="238760"/>
                    <a:pt x="655320" y="264160"/>
                  </a:cubicBezTo>
                  <a:cubicBezTo>
                    <a:pt x="668020" y="294640"/>
                    <a:pt x="632460" y="378460"/>
                    <a:pt x="604520" y="406400"/>
                  </a:cubicBezTo>
                  <a:cubicBezTo>
                    <a:pt x="582930" y="426720"/>
                    <a:pt x="552450" y="427990"/>
                    <a:pt x="521970" y="434340"/>
                  </a:cubicBezTo>
                  <a:cubicBezTo>
                    <a:pt x="485140" y="440690"/>
                    <a:pt x="425450" y="449580"/>
                    <a:pt x="394970" y="439420"/>
                  </a:cubicBezTo>
                  <a:cubicBezTo>
                    <a:pt x="373380" y="433070"/>
                    <a:pt x="355600" y="420370"/>
                    <a:pt x="346710" y="402590"/>
                  </a:cubicBezTo>
                  <a:cubicBezTo>
                    <a:pt x="336550" y="382270"/>
                    <a:pt x="335280" y="344170"/>
                    <a:pt x="341630" y="323850"/>
                  </a:cubicBezTo>
                  <a:cubicBezTo>
                    <a:pt x="345440" y="309880"/>
                    <a:pt x="356870" y="299720"/>
                    <a:pt x="367030" y="290830"/>
                  </a:cubicBezTo>
                  <a:cubicBezTo>
                    <a:pt x="377190" y="283210"/>
                    <a:pt x="391160" y="276860"/>
                    <a:pt x="403860" y="274320"/>
                  </a:cubicBezTo>
                  <a:cubicBezTo>
                    <a:pt x="415290" y="271780"/>
                    <a:pt x="425450" y="270510"/>
                    <a:pt x="438150" y="273050"/>
                  </a:cubicBezTo>
                  <a:cubicBezTo>
                    <a:pt x="458470" y="276860"/>
                    <a:pt x="492760" y="281940"/>
                    <a:pt x="509270" y="300990"/>
                  </a:cubicBezTo>
                  <a:cubicBezTo>
                    <a:pt x="530860" y="325120"/>
                    <a:pt x="553720" y="387350"/>
                    <a:pt x="542290" y="419100"/>
                  </a:cubicBezTo>
                  <a:cubicBezTo>
                    <a:pt x="530860" y="450850"/>
                    <a:pt x="472440" y="474980"/>
                    <a:pt x="439420" y="492760"/>
                  </a:cubicBezTo>
                  <a:cubicBezTo>
                    <a:pt x="414020" y="506730"/>
                    <a:pt x="393700" y="513080"/>
                    <a:pt x="364490" y="520700"/>
                  </a:cubicBezTo>
                  <a:cubicBezTo>
                    <a:pt x="323850" y="532130"/>
                    <a:pt x="259080" y="544830"/>
                    <a:pt x="213360" y="547370"/>
                  </a:cubicBezTo>
                  <a:cubicBezTo>
                    <a:pt x="176530" y="549910"/>
                    <a:pt x="143510" y="554990"/>
                    <a:pt x="114300" y="542290"/>
                  </a:cubicBezTo>
                  <a:cubicBezTo>
                    <a:pt x="82550" y="528320"/>
                    <a:pt x="44450" y="495300"/>
                    <a:pt x="34290" y="458470"/>
                  </a:cubicBezTo>
                  <a:cubicBezTo>
                    <a:pt x="20320" y="410210"/>
                    <a:pt x="44450" y="285750"/>
                    <a:pt x="77470" y="265430"/>
                  </a:cubicBezTo>
                  <a:cubicBezTo>
                    <a:pt x="100330" y="251460"/>
                    <a:pt x="161290" y="267970"/>
                    <a:pt x="173990" y="288290"/>
                  </a:cubicBezTo>
                  <a:cubicBezTo>
                    <a:pt x="187960" y="309880"/>
                    <a:pt x="158750" y="379730"/>
                    <a:pt x="147320" y="397510"/>
                  </a:cubicBezTo>
                  <a:cubicBezTo>
                    <a:pt x="142240" y="405130"/>
                    <a:pt x="138430" y="407670"/>
                    <a:pt x="129540" y="410210"/>
                  </a:cubicBezTo>
                  <a:cubicBezTo>
                    <a:pt x="115570" y="415290"/>
                    <a:pt x="86360" y="420370"/>
                    <a:pt x="67310" y="415290"/>
                  </a:cubicBezTo>
                  <a:cubicBezTo>
                    <a:pt x="48260" y="410210"/>
                    <a:pt x="27940" y="396240"/>
                    <a:pt x="17780" y="379730"/>
                  </a:cubicBezTo>
                  <a:cubicBezTo>
                    <a:pt x="6350" y="363220"/>
                    <a:pt x="1270" y="336550"/>
                    <a:pt x="3810" y="317500"/>
                  </a:cubicBezTo>
                  <a:cubicBezTo>
                    <a:pt x="6350" y="298450"/>
                    <a:pt x="27940" y="284480"/>
                    <a:pt x="34290" y="262890"/>
                  </a:cubicBezTo>
                  <a:cubicBezTo>
                    <a:pt x="41910" y="236220"/>
                    <a:pt x="30480" y="194310"/>
                    <a:pt x="36830" y="170180"/>
                  </a:cubicBezTo>
                  <a:cubicBezTo>
                    <a:pt x="40640" y="153670"/>
                    <a:pt x="46990" y="142240"/>
                    <a:pt x="57150" y="132080"/>
                  </a:cubicBezTo>
                  <a:cubicBezTo>
                    <a:pt x="69850" y="119380"/>
                    <a:pt x="95250" y="106680"/>
                    <a:pt x="113030" y="104140"/>
                  </a:cubicBezTo>
                  <a:cubicBezTo>
                    <a:pt x="127000" y="101600"/>
                    <a:pt x="142240" y="105410"/>
                    <a:pt x="154940" y="110490"/>
                  </a:cubicBezTo>
                  <a:cubicBezTo>
                    <a:pt x="167640" y="115570"/>
                    <a:pt x="179070" y="120650"/>
                    <a:pt x="189230" y="134620"/>
                  </a:cubicBezTo>
                  <a:cubicBezTo>
                    <a:pt x="209550" y="163830"/>
                    <a:pt x="242570" y="257810"/>
                    <a:pt x="236220" y="295910"/>
                  </a:cubicBezTo>
                  <a:cubicBezTo>
                    <a:pt x="232410" y="318770"/>
                    <a:pt x="215900" y="335280"/>
                    <a:pt x="201930" y="346710"/>
                  </a:cubicBezTo>
                  <a:cubicBezTo>
                    <a:pt x="190500" y="355600"/>
                    <a:pt x="176530" y="360680"/>
                    <a:pt x="162560" y="361950"/>
                  </a:cubicBezTo>
                  <a:cubicBezTo>
                    <a:pt x="148590" y="363220"/>
                    <a:pt x="134620" y="364490"/>
                    <a:pt x="120650" y="358140"/>
                  </a:cubicBezTo>
                  <a:cubicBezTo>
                    <a:pt x="104140" y="351790"/>
                    <a:pt x="83820" y="339090"/>
                    <a:pt x="73660" y="317500"/>
                  </a:cubicBezTo>
                  <a:cubicBezTo>
                    <a:pt x="57150" y="281940"/>
                    <a:pt x="57150" y="182880"/>
                    <a:pt x="68580" y="142240"/>
                  </a:cubicBezTo>
                  <a:cubicBezTo>
                    <a:pt x="74930" y="118110"/>
                    <a:pt x="87630" y="101600"/>
                    <a:pt x="101600" y="90170"/>
                  </a:cubicBezTo>
                  <a:cubicBezTo>
                    <a:pt x="113030" y="81280"/>
                    <a:pt x="127000" y="76200"/>
                    <a:pt x="140970" y="74930"/>
                  </a:cubicBezTo>
                  <a:cubicBezTo>
                    <a:pt x="154940" y="73660"/>
                    <a:pt x="168910" y="72390"/>
                    <a:pt x="182880" y="78740"/>
                  </a:cubicBezTo>
                  <a:cubicBezTo>
                    <a:pt x="199390" y="85090"/>
                    <a:pt x="219710" y="104140"/>
                    <a:pt x="229870" y="119380"/>
                  </a:cubicBezTo>
                  <a:cubicBezTo>
                    <a:pt x="237490" y="132080"/>
                    <a:pt x="238760" y="140970"/>
                    <a:pt x="241300" y="158750"/>
                  </a:cubicBezTo>
                  <a:cubicBezTo>
                    <a:pt x="245110" y="190500"/>
                    <a:pt x="250190" y="265430"/>
                    <a:pt x="237490" y="297180"/>
                  </a:cubicBezTo>
                  <a:cubicBezTo>
                    <a:pt x="228600" y="318770"/>
                    <a:pt x="210820" y="334010"/>
                    <a:pt x="195580" y="342900"/>
                  </a:cubicBezTo>
                  <a:cubicBezTo>
                    <a:pt x="182880" y="350520"/>
                    <a:pt x="168910" y="351790"/>
                    <a:pt x="154940" y="351790"/>
                  </a:cubicBezTo>
                  <a:cubicBezTo>
                    <a:pt x="140970" y="351790"/>
                    <a:pt x="125730" y="346710"/>
                    <a:pt x="114300" y="340360"/>
                  </a:cubicBezTo>
                  <a:cubicBezTo>
                    <a:pt x="102870" y="334010"/>
                    <a:pt x="91440" y="323850"/>
                    <a:pt x="83820" y="312420"/>
                  </a:cubicBezTo>
                  <a:cubicBezTo>
                    <a:pt x="76200" y="300990"/>
                    <a:pt x="67310" y="284480"/>
                    <a:pt x="69850" y="273050"/>
                  </a:cubicBezTo>
                  <a:cubicBezTo>
                    <a:pt x="72390" y="260350"/>
                    <a:pt x="88900" y="241300"/>
                    <a:pt x="106680" y="237490"/>
                  </a:cubicBezTo>
                  <a:cubicBezTo>
                    <a:pt x="132080" y="231140"/>
                    <a:pt x="205740" y="251460"/>
                    <a:pt x="218440" y="269240"/>
                  </a:cubicBezTo>
                  <a:cubicBezTo>
                    <a:pt x="226060" y="280670"/>
                    <a:pt x="218440" y="297180"/>
                    <a:pt x="214630" y="309880"/>
                  </a:cubicBezTo>
                  <a:cubicBezTo>
                    <a:pt x="210820" y="322580"/>
                    <a:pt x="203200" y="335280"/>
                    <a:pt x="193040" y="344170"/>
                  </a:cubicBezTo>
                  <a:cubicBezTo>
                    <a:pt x="182880" y="353060"/>
                    <a:pt x="170180" y="361950"/>
                    <a:pt x="156210" y="365760"/>
                  </a:cubicBezTo>
                  <a:cubicBezTo>
                    <a:pt x="139700" y="369570"/>
                    <a:pt x="113030" y="367030"/>
                    <a:pt x="96520" y="360680"/>
                  </a:cubicBezTo>
                  <a:cubicBezTo>
                    <a:pt x="82550" y="355600"/>
                    <a:pt x="71120" y="345440"/>
                    <a:pt x="63500" y="334010"/>
                  </a:cubicBezTo>
                  <a:cubicBezTo>
                    <a:pt x="55880" y="323850"/>
                    <a:pt x="43180" y="306070"/>
                    <a:pt x="48260" y="295910"/>
                  </a:cubicBezTo>
                  <a:cubicBezTo>
                    <a:pt x="59690" y="275590"/>
                    <a:pt x="199390" y="254000"/>
                    <a:pt x="217170" y="269240"/>
                  </a:cubicBezTo>
                  <a:cubicBezTo>
                    <a:pt x="226060" y="276860"/>
                    <a:pt x="218440" y="297180"/>
                    <a:pt x="214630" y="309880"/>
                  </a:cubicBezTo>
                  <a:cubicBezTo>
                    <a:pt x="210820" y="322580"/>
                    <a:pt x="201930" y="336550"/>
                    <a:pt x="191770" y="345440"/>
                  </a:cubicBezTo>
                  <a:cubicBezTo>
                    <a:pt x="181610" y="354330"/>
                    <a:pt x="170180" y="363220"/>
                    <a:pt x="156210" y="365760"/>
                  </a:cubicBezTo>
                  <a:cubicBezTo>
                    <a:pt x="139700" y="369570"/>
                    <a:pt x="111760" y="367030"/>
                    <a:pt x="95250" y="360680"/>
                  </a:cubicBezTo>
                  <a:cubicBezTo>
                    <a:pt x="81280" y="355600"/>
                    <a:pt x="72390" y="346710"/>
                    <a:pt x="63500" y="334010"/>
                  </a:cubicBezTo>
                  <a:cubicBezTo>
                    <a:pt x="50800" y="316230"/>
                    <a:pt x="30480" y="262890"/>
                    <a:pt x="38100" y="256540"/>
                  </a:cubicBezTo>
                  <a:cubicBezTo>
                    <a:pt x="46990" y="250190"/>
                    <a:pt x="121920" y="306070"/>
                    <a:pt x="120650" y="307340"/>
                  </a:cubicBezTo>
                  <a:cubicBezTo>
                    <a:pt x="119380" y="308610"/>
                    <a:pt x="62230" y="292100"/>
                    <a:pt x="48260" y="273050"/>
                  </a:cubicBezTo>
                  <a:cubicBezTo>
                    <a:pt x="34290" y="254000"/>
                    <a:pt x="31750" y="214630"/>
                    <a:pt x="35560" y="194310"/>
                  </a:cubicBezTo>
                  <a:cubicBezTo>
                    <a:pt x="38100" y="179070"/>
                    <a:pt x="46990" y="167640"/>
                    <a:pt x="58420" y="158750"/>
                  </a:cubicBezTo>
                  <a:cubicBezTo>
                    <a:pt x="72390" y="147320"/>
                    <a:pt x="102870" y="128270"/>
                    <a:pt x="114300" y="135890"/>
                  </a:cubicBezTo>
                  <a:cubicBezTo>
                    <a:pt x="134620" y="149860"/>
                    <a:pt x="134620" y="294640"/>
                    <a:pt x="115570" y="309880"/>
                  </a:cubicBezTo>
                  <a:cubicBezTo>
                    <a:pt x="106680" y="317500"/>
                    <a:pt x="87630" y="308610"/>
                    <a:pt x="74930" y="302260"/>
                  </a:cubicBezTo>
                  <a:cubicBezTo>
                    <a:pt x="59690" y="293370"/>
                    <a:pt x="40640" y="273050"/>
                    <a:pt x="33020" y="257810"/>
                  </a:cubicBezTo>
                  <a:cubicBezTo>
                    <a:pt x="26670" y="245110"/>
                    <a:pt x="25400" y="229870"/>
                    <a:pt x="26670" y="217170"/>
                  </a:cubicBezTo>
                  <a:cubicBezTo>
                    <a:pt x="27940" y="203200"/>
                    <a:pt x="30480" y="189230"/>
                    <a:pt x="39370" y="177800"/>
                  </a:cubicBezTo>
                  <a:cubicBezTo>
                    <a:pt x="49530" y="163830"/>
                    <a:pt x="74930" y="148590"/>
                    <a:pt x="88900" y="142240"/>
                  </a:cubicBezTo>
                  <a:cubicBezTo>
                    <a:pt x="96520" y="138430"/>
                    <a:pt x="107950" y="135890"/>
                    <a:pt x="109220" y="138430"/>
                  </a:cubicBezTo>
                  <a:cubicBezTo>
                    <a:pt x="110490" y="140970"/>
                    <a:pt x="96520" y="158750"/>
                    <a:pt x="95250" y="157480"/>
                  </a:cubicBezTo>
                  <a:cubicBezTo>
                    <a:pt x="92710" y="156210"/>
                    <a:pt x="99060" y="114300"/>
                    <a:pt x="110490" y="99060"/>
                  </a:cubicBezTo>
                  <a:cubicBezTo>
                    <a:pt x="121920" y="83820"/>
                    <a:pt x="142240" y="69850"/>
                    <a:pt x="160020" y="66040"/>
                  </a:cubicBezTo>
                  <a:cubicBezTo>
                    <a:pt x="177800" y="62230"/>
                    <a:pt x="203200" y="66040"/>
                    <a:pt x="219710" y="74930"/>
                  </a:cubicBezTo>
                  <a:cubicBezTo>
                    <a:pt x="236220" y="83820"/>
                    <a:pt x="251460" y="106680"/>
                    <a:pt x="257810" y="119380"/>
                  </a:cubicBezTo>
                  <a:cubicBezTo>
                    <a:pt x="261620" y="127000"/>
                    <a:pt x="262890" y="130810"/>
                    <a:pt x="262890" y="139700"/>
                  </a:cubicBezTo>
                  <a:cubicBezTo>
                    <a:pt x="261620" y="158750"/>
                    <a:pt x="247650" y="224790"/>
                    <a:pt x="231140" y="231140"/>
                  </a:cubicBezTo>
                  <a:cubicBezTo>
                    <a:pt x="218440" y="236220"/>
                    <a:pt x="191770" y="218440"/>
                    <a:pt x="180340" y="205740"/>
                  </a:cubicBezTo>
                  <a:cubicBezTo>
                    <a:pt x="167640" y="193040"/>
                    <a:pt x="158750" y="170180"/>
                    <a:pt x="158750" y="152400"/>
                  </a:cubicBezTo>
                  <a:cubicBezTo>
                    <a:pt x="158750" y="134620"/>
                    <a:pt x="166370" y="113030"/>
                    <a:pt x="177800" y="99060"/>
                  </a:cubicBezTo>
                  <a:cubicBezTo>
                    <a:pt x="189230" y="86360"/>
                    <a:pt x="210820" y="77470"/>
                    <a:pt x="227330" y="72390"/>
                  </a:cubicBezTo>
                  <a:cubicBezTo>
                    <a:pt x="242570" y="67310"/>
                    <a:pt x="255270" y="66040"/>
                    <a:pt x="275590" y="68580"/>
                  </a:cubicBezTo>
                  <a:cubicBezTo>
                    <a:pt x="312420" y="72390"/>
                    <a:pt x="375920" y="101600"/>
                    <a:pt x="427990" y="113030"/>
                  </a:cubicBezTo>
                  <a:cubicBezTo>
                    <a:pt x="481330" y="124460"/>
                    <a:pt x="524510" y="129540"/>
                    <a:pt x="591820" y="134620"/>
                  </a:cubicBezTo>
                  <a:cubicBezTo>
                    <a:pt x="698500" y="142240"/>
                    <a:pt x="932180" y="104140"/>
                    <a:pt x="1004570" y="137160"/>
                  </a:cubicBezTo>
                  <a:cubicBezTo>
                    <a:pt x="1038860" y="152400"/>
                    <a:pt x="1057910" y="179070"/>
                    <a:pt x="1064260" y="205740"/>
                  </a:cubicBezTo>
                  <a:cubicBezTo>
                    <a:pt x="1070610" y="232410"/>
                    <a:pt x="1055370" y="273050"/>
                    <a:pt x="1040130" y="297180"/>
                  </a:cubicBezTo>
                  <a:cubicBezTo>
                    <a:pt x="1026160" y="320040"/>
                    <a:pt x="995680" y="341630"/>
                    <a:pt x="976630" y="351790"/>
                  </a:cubicBezTo>
                  <a:cubicBezTo>
                    <a:pt x="965200" y="358140"/>
                    <a:pt x="955040" y="360680"/>
                    <a:pt x="943610" y="360680"/>
                  </a:cubicBezTo>
                  <a:cubicBezTo>
                    <a:pt x="929640" y="360680"/>
                    <a:pt x="908050" y="354330"/>
                    <a:pt x="896620" y="344170"/>
                  </a:cubicBezTo>
                  <a:cubicBezTo>
                    <a:pt x="885190" y="334010"/>
                    <a:pt x="875030" y="316230"/>
                    <a:pt x="872490" y="300990"/>
                  </a:cubicBezTo>
                  <a:cubicBezTo>
                    <a:pt x="869950" y="285750"/>
                    <a:pt x="875030" y="266700"/>
                    <a:pt x="883920" y="252730"/>
                  </a:cubicBezTo>
                  <a:cubicBezTo>
                    <a:pt x="895350" y="236220"/>
                    <a:pt x="910590" y="224790"/>
                    <a:pt x="939800" y="209550"/>
                  </a:cubicBezTo>
                  <a:cubicBezTo>
                    <a:pt x="1005840" y="175260"/>
                    <a:pt x="1205230" y="116840"/>
                    <a:pt x="1297940" y="93980"/>
                  </a:cubicBezTo>
                  <a:cubicBezTo>
                    <a:pt x="1355090" y="80010"/>
                    <a:pt x="1391920" y="63500"/>
                    <a:pt x="1437640" y="69850"/>
                  </a:cubicBezTo>
                  <a:cubicBezTo>
                    <a:pt x="1483360" y="76200"/>
                    <a:pt x="1555750" y="99060"/>
                    <a:pt x="1572260" y="130810"/>
                  </a:cubicBezTo>
                  <a:cubicBezTo>
                    <a:pt x="1586230" y="157480"/>
                    <a:pt x="1572260" y="210820"/>
                    <a:pt x="1554480" y="237490"/>
                  </a:cubicBezTo>
                  <a:cubicBezTo>
                    <a:pt x="1537970" y="262890"/>
                    <a:pt x="1501140" y="278130"/>
                    <a:pt x="1473200" y="289560"/>
                  </a:cubicBezTo>
                  <a:cubicBezTo>
                    <a:pt x="1447800" y="299720"/>
                    <a:pt x="1422400" y="307340"/>
                    <a:pt x="1394460" y="304800"/>
                  </a:cubicBezTo>
                  <a:cubicBezTo>
                    <a:pt x="1361440" y="302260"/>
                    <a:pt x="1313180" y="284480"/>
                    <a:pt x="1290320" y="266700"/>
                  </a:cubicBezTo>
                  <a:cubicBezTo>
                    <a:pt x="1275080" y="255270"/>
                    <a:pt x="1263650" y="241300"/>
                    <a:pt x="1259840" y="224790"/>
                  </a:cubicBezTo>
                  <a:cubicBezTo>
                    <a:pt x="1256030" y="205740"/>
                    <a:pt x="1261110" y="173990"/>
                    <a:pt x="1273810" y="158750"/>
                  </a:cubicBezTo>
                  <a:cubicBezTo>
                    <a:pt x="1286510" y="143510"/>
                    <a:pt x="1309370" y="133350"/>
                    <a:pt x="1336040" y="132080"/>
                  </a:cubicBezTo>
                  <a:cubicBezTo>
                    <a:pt x="1379220" y="129540"/>
                    <a:pt x="1460500" y="162560"/>
                    <a:pt x="1507490" y="182880"/>
                  </a:cubicBezTo>
                  <a:cubicBezTo>
                    <a:pt x="1543050" y="198120"/>
                    <a:pt x="1565910" y="220980"/>
                    <a:pt x="1597660" y="236220"/>
                  </a:cubicBezTo>
                  <a:cubicBezTo>
                    <a:pt x="1630680" y="251460"/>
                    <a:pt x="1659890" y="261620"/>
                    <a:pt x="1704340" y="271780"/>
                  </a:cubicBezTo>
                  <a:cubicBezTo>
                    <a:pt x="1771650" y="288290"/>
                    <a:pt x="1883410" y="306070"/>
                    <a:pt x="1964690" y="313690"/>
                  </a:cubicBezTo>
                  <a:cubicBezTo>
                    <a:pt x="2035810" y="320040"/>
                    <a:pt x="2084070" y="321310"/>
                    <a:pt x="2164080" y="318770"/>
                  </a:cubicBezTo>
                  <a:cubicBezTo>
                    <a:pt x="2283460" y="314960"/>
                    <a:pt x="2548890" y="276860"/>
                    <a:pt x="2612390" y="281940"/>
                  </a:cubicBezTo>
                  <a:cubicBezTo>
                    <a:pt x="2630170" y="283210"/>
                    <a:pt x="2635250" y="283210"/>
                    <a:pt x="2645410" y="289560"/>
                  </a:cubicBezTo>
                  <a:cubicBezTo>
                    <a:pt x="2659380" y="298450"/>
                    <a:pt x="2678430" y="326390"/>
                    <a:pt x="2682240" y="342900"/>
                  </a:cubicBezTo>
                  <a:cubicBezTo>
                    <a:pt x="2684780" y="354330"/>
                    <a:pt x="2683510" y="365760"/>
                    <a:pt x="2678430" y="375920"/>
                  </a:cubicBezTo>
                  <a:cubicBezTo>
                    <a:pt x="2673350" y="388620"/>
                    <a:pt x="2665730" y="401320"/>
                    <a:pt x="2646680" y="412750"/>
                  </a:cubicBezTo>
                  <a:cubicBezTo>
                    <a:pt x="2603500" y="439420"/>
                    <a:pt x="2468880" y="463550"/>
                    <a:pt x="2385060" y="474980"/>
                  </a:cubicBezTo>
                  <a:cubicBezTo>
                    <a:pt x="2310130" y="485140"/>
                    <a:pt x="2213610" y="466090"/>
                    <a:pt x="2166620" y="481330"/>
                  </a:cubicBezTo>
                  <a:cubicBezTo>
                    <a:pt x="2141220" y="490220"/>
                    <a:pt x="2131060" y="515620"/>
                    <a:pt x="2113280" y="519430"/>
                  </a:cubicBezTo>
                  <a:cubicBezTo>
                    <a:pt x="2096770" y="523240"/>
                    <a:pt x="2077720" y="516890"/>
                    <a:pt x="2063750" y="508000"/>
                  </a:cubicBezTo>
                  <a:cubicBezTo>
                    <a:pt x="2051050" y="499110"/>
                    <a:pt x="2037080" y="482600"/>
                    <a:pt x="2033270" y="467360"/>
                  </a:cubicBezTo>
                  <a:cubicBezTo>
                    <a:pt x="2029460" y="452120"/>
                    <a:pt x="2032000" y="433070"/>
                    <a:pt x="2038350" y="416560"/>
                  </a:cubicBezTo>
                  <a:cubicBezTo>
                    <a:pt x="2044700" y="397510"/>
                    <a:pt x="2053590" y="379730"/>
                    <a:pt x="2075180" y="361950"/>
                  </a:cubicBezTo>
                  <a:cubicBezTo>
                    <a:pt x="2120900" y="325120"/>
                    <a:pt x="2283460" y="264160"/>
                    <a:pt x="2335530" y="259080"/>
                  </a:cubicBezTo>
                  <a:cubicBezTo>
                    <a:pt x="2357120" y="256540"/>
                    <a:pt x="2369820" y="259080"/>
                    <a:pt x="2382520" y="267970"/>
                  </a:cubicBezTo>
                  <a:cubicBezTo>
                    <a:pt x="2396490" y="278130"/>
                    <a:pt x="2411730" y="303530"/>
                    <a:pt x="2414270" y="321310"/>
                  </a:cubicBezTo>
                  <a:cubicBezTo>
                    <a:pt x="2415540" y="336550"/>
                    <a:pt x="2407920" y="355600"/>
                    <a:pt x="2400300" y="367030"/>
                  </a:cubicBezTo>
                  <a:cubicBezTo>
                    <a:pt x="2393950" y="375920"/>
                    <a:pt x="2388870" y="379730"/>
                    <a:pt x="2373630" y="386080"/>
                  </a:cubicBezTo>
                  <a:cubicBezTo>
                    <a:pt x="2327910" y="405130"/>
                    <a:pt x="2150110" y="427990"/>
                    <a:pt x="2065020" y="434340"/>
                  </a:cubicBezTo>
                  <a:cubicBezTo>
                    <a:pt x="2005330" y="438150"/>
                    <a:pt x="1960880" y="441960"/>
                    <a:pt x="1910080" y="433070"/>
                  </a:cubicBezTo>
                  <a:cubicBezTo>
                    <a:pt x="1858010" y="424180"/>
                    <a:pt x="1781810" y="410210"/>
                    <a:pt x="1756410" y="381000"/>
                  </a:cubicBezTo>
                  <a:cubicBezTo>
                    <a:pt x="1737360" y="359410"/>
                    <a:pt x="1728470" y="321310"/>
                    <a:pt x="1739900" y="297180"/>
                  </a:cubicBezTo>
                  <a:cubicBezTo>
                    <a:pt x="1753870" y="266700"/>
                    <a:pt x="1819910" y="242570"/>
                    <a:pt x="1861820" y="228600"/>
                  </a:cubicBezTo>
                  <a:cubicBezTo>
                    <a:pt x="1901190" y="214630"/>
                    <a:pt x="1939290" y="214630"/>
                    <a:pt x="1985010" y="210820"/>
                  </a:cubicBezTo>
                  <a:cubicBezTo>
                    <a:pt x="2039620" y="205740"/>
                    <a:pt x="2105660" y="199390"/>
                    <a:pt x="2166620" y="203200"/>
                  </a:cubicBezTo>
                  <a:cubicBezTo>
                    <a:pt x="2230120" y="207010"/>
                    <a:pt x="2312670" y="201930"/>
                    <a:pt x="2359660" y="234950"/>
                  </a:cubicBezTo>
                  <a:cubicBezTo>
                    <a:pt x="2404110" y="266700"/>
                    <a:pt x="2452370" y="347980"/>
                    <a:pt x="2447290" y="388620"/>
                  </a:cubicBezTo>
                  <a:cubicBezTo>
                    <a:pt x="2443480" y="419100"/>
                    <a:pt x="2405380" y="444500"/>
                    <a:pt x="2378710" y="459740"/>
                  </a:cubicBezTo>
                  <a:cubicBezTo>
                    <a:pt x="2352040" y="474980"/>
                    <a:pt x="2319020" y="482600"/>
                    <a:pt x="2286000" y="481330"/>
                  </a:cubicBezTo>
                  <a:cubicBezTo>
                    <a:pt x="2249170" y="480060"/>
                    <a:pt x="2192020" y="466090"/>
                    <a:pt x="2169160" y="441960"/>
                  </a:cubicBezTo>
                  <a:cubicBezTo>
                    <a:pt x="2148840" y="421640"/>
                    <a:pt x="2138680" y="383540"/>
                    <a:pt x="2143760" y="355600"/>
                  </a:cubicBezTo>
                  <a:cubicBezTo>
                    <a:pt x="2150110" y="325120"/>
                    <a:pt x="2184400" y="288290"/>
                    <a:pt x="2213610" y="266700"/>
                  </a:cubicBezTo>
                  <a:cubicBezTo>
                    <a:pt x="2244090" y="245110"/>
                    <a:pt x="2292350" y="227330"/>
                    <a:pt x="2325370" y="228600"/>
                  </a:cubicBezTo>
                  <a:cubicBezTo>
                    <a:pt x="2353310" y="229870"/>
                    <a:pt x="2388870" y="243840"/>
                    <a:pt x="2402840" y="264160"/>
                  </a:cubicBezTo>
                  <a:cubicBezTo>
                    <a:pt x="2418080" y="287020"/>
                    <a:pt x="2421890" y="337820"/>
                    <a:pt x="2407920" y="364490"/>
                  </a:cubicBezTo>
                  <a:cubicBezTo>
                    <a:pt x="2391410" y="393700"/>
                    <a:pt x="2340610" y="408940"/>
                    <a:pt x="2301240" y="426720"/>
                  </a:cubicBezTo>
                  <a:cubicBezTo>
                    <a:pt x="2258060" y="447040"/>
                    <a:pt x="2212340" y="461010"/>
                    <a:pt x="2161540" y="476250"/>
                  </a:cubicBezTo>
                  <a:cubicBezTo>
                    <a:pt x="2104390" y="492760"/>
                    <a:pt x="2034540" y="510540"/>
                    <a:pt x="1976120" y="519430"/>
                  </a:cubicBezTo>
                  <a:cubicBezTo>
                    <a:pt x="1925320" y="527050"/>
                    <a:pt x="1880870" y="532130"/>
                    <a:pt x="1831340" y="529590"/>
                  </a:cubicBezTo>
                  <a:cubicBezTo>
                    <a:pt x="1776730" y="527050"/>
                    <a:pt x="1694180" y="528320"/>
                    <a:pt x="1663700" y="499110"/>
                  </a:cubicBezTo>
                  <a:cubicBezTo>
                    <a:pt x="1639570" y="474980"/>
                    <a:pt x="1629410" y="421640"/>
                    <a:pt x="1639570" y="391160"/>
                  </a:cubicBezTo>
                  <a:cubicBezTo>
                    <a:pt x="1649730" y="359410"/>
                    <a:pt x="1697990" y="336550"/>
                    <a:pt x="1729740" y="314960"/>
                  </a:cubicBezTo>
                  <a:cubicBezTo>
                    <a:pt x="1761490" y="294640"/>
                    <a:pt x="1791970" y="278130"/>
                    <a:pt x="1830070" y="264160"/>
                  </a:cubicBezTo>
                  <a:cubicBezTo>
                    <a:pt x="1874520" y="246380"/>
                    <a:pt x="1931670" y="229870"/>
                    <a:pt x="1983740" y="222250"/>
                  </a:cubicBezTo>
                  <a:cubicBezTo>
                    <a:pt x="2035810" y="214630"/>
                    <a:pt x="2099310" y="231140"/>
                    <a:pt x="2143760" y="218440"/>
                  </a:cubicBezTo>
                  <a:cubicBezTo>
                    <a:pt x="2179320" y="208280"/>
                    <a:pt x="2209800" y="173990"/>
                    <a:pt x="2232660" y="168910"/>
                  </a:cubicBezTo>
                  <a:cubicBezTo>
                    <a:pt x="2245360" y="166370"/>
                    <a:pt x="2254250" y="166370"/>
                    <a:pt x="2264410" y="170180"/>
                  </a:cubicBezTo>
                  <a:cubicBezTo>
                    <a:pt x="2277110" y="175260"/>
                    <a:pt x="2294890" y="186690"/>
                    <a:pt x="2302510" y="198120"/>
                  </a:cubicBezTo>
                  <a:cubicBezTo>
                    <a:pt x="2308860" y="207010"/>
                    <a:pt x="2311400" y="218440"/>
                    <a:pt x="2312670" y="228600"/>
                  </a:cubicBezTo>
                  <a:cubicBezTo>
                    <a:pt x="2313940" y="238760"/>
                    <a:pt x="2312670" y="250190"/>
                    <a:pt x="2307590" y="260350"/>
                  </a:cubicBezTo>
                  <a:cubicBezTo>
                    <a:pt x="2301240" y="273050"/>
                    <a:pt x="2293620" y="284480"/>
                    <a:pt x="2274570" y="294640"/>
                  </a:cubicBezTo>
                  <a:cubicBezTo>
                    <a:pt x="2221230" y="322580"/>
                    <a:pt x="2019300" y="340360"/>
                    <a:pt x="1920240" y="349250"/>
                  </a:cubicBezTo>
                  <a:cubicBezTo>
                    <a:pt x="1847850" y="355600"/>
                    <a:pt x="1794510" y="364490"/>
                    <a:pt x="1733550" y="355600"/>
                  </a:cubicBezTo>
                  <a:cubicBezTo>
                    <a:pt x="1673860" y="346710"/>
                    <a:pt x="1582420" y="335280"/>
                    <a:pt x="1559560" y="298450"/>
                  </a:cubicBezTo>
                  <a:cubicBezTo>
                    <a:pt x="1539240" y="266700"/>
                    <a:pt x="1551940" y="195580"/>
                    <a:pt x="1576070" y="163830"/>
                  </a:cubicBezTo>
                  <a:cubicBezTo>
                    <a:pt x="1601470" y="130810"/>
                    <a:pt x="1678940" y="105410"/>
                    <a:pt x="1711960" y="110490"/>
                  </a:cubicBezTo>
                  <a:cubicBezTo>
                    <a:pt x="1732280" y="113030"/>
                    <a:pt x="1751330" y="130810"/>
                    <a:pt x="1758950" y="146050"/>
                  </a:cubicBezTo>
                  <a:cubicBezTo>
                    <a:pt x="1766570" y="161290"/>
                    <a:pt x="1765300" y="189230"/>
                    <a:pt x="1757680" y="204470"/>
                  </a:cubicBezTo>
                  <a:cubicBezTo>
                    <a:pt x="1751330" y="217170"/>
                    <a:pt x="1736090" y="226060"/>
                    <a:pt x="1722120" y="233680"/>
                  </a:cubicBezTo>
                  <a:cubicBezTo>
                    <a:pt x="1704340" y="242570"/>
                    <a:pt x="1687830" y="246380"/>
                    <a:pt x="1658620" y="254000"/>
                  </a:cubicBezTo>
                  <a:cubicBezTo>
                    <a:pt x="1595120" y="269240"/>
                    <a:pt x="1464310" y="293370"/>
                    <a:pt x="1356360" y="308610"/>
                  </a:cubicBezTo>
                  <a:cubicBezTo>
                    <a:pt x="1231900" y="326390"/>
                    <a:pt x="1017270" y="356870"/>
                    <a:pt x="952500" y="347980"/>
                  </a:cubicBezTo>
                  <a:cubicBezTo>
                    <a:pt x="930910" y="345440"/>
                    <a:pt x="920750" y="341630"/>
                    <a:pt x="910590" y="331470"/>
                  </a:cubicBezTo>
                  <a:cubicBezTo>
                    <a:pt x="899160" y="320040"/>
                    <a:pt x="887730" y="293370"/>
                    <a:pt x="889000" y="276860"/>
                  </a:cubicBezTo>
                  <a:cubicBezTo>
                    <a:pt x="890270" y="261620"/>
                    <a:pt x="897890" y="246380"/>
                    <a:pt x="910590" y="236220"/>
                  </a:cubicBezTo>
                  <a:cubicBezTo>
                    <a:pt x="927100" y="222250"/>
                    <a:pt x="946150" y="215900"/>
                    <a:pt x="985520" y="208280"/>
                  </a:cubicBezTo>
                  <a:cubicBezTo>
                    <a:pt x="1113790" y="185420"/>
                    <a:pt x="1673860" y="199390"/>
                    <a:pt x="1823720" y="213360"/>
                  </a:cubicBezTo>
                  <a:cubicBezTo>
                    <a:pt x="1879600" y="218440"/>
                    <a:pt x="1908810" y="219710"/>
                    <a:pt x="1936750" y="233680"/>
                  </a:cubicBezTo>
                  <a:cubicBezTo>
                    <a:pt x="1957070" y="243840"/>
                    <a:pt x="1976120" y="259080"/>
                    <a:pt x="1982470" y="275590"/>
                  </a:cubicBezTo>
                  <a:cubicBezTo>
                    <a:pt x="1988820" y="289560"/>
                    <a:pt x="1986280" y="311150"/>
                    <a:pt x="1981200" y="323850"/>
                  </a:cubicBezTo>
                  <a:cubicBezTo>
                    <a:pt x="1977390" y="334010"/>
                    <a:pt x="1972310" y="341630"/>
                    <a:pt x="1962150" y="349250"/>
                  </a:cubicBezTo>
                  <a:cubicBezTo>
                    <a:pt x="1943100" y="363220"/>
                    <a:pt x="1910080" y="372110"/>
                    <a:pt x="1865630" y="379730"/>
                  </a:cubicBezTo>
                  <a:cubicBezTo>
                    <a:pt x="1772920" y="394970"/>
                    <a:pt x="1513840" y="410210"/>
                    <a:pt x="1430020" y="393700"/>
                  </a:cubicBezTo>
                  <a:cubicBezTo>
                    <a:pt x="1393190" y="386080"/>
                    <a:pt x="1371600" y="378460"/>
                    <a:pt x="1355090" y="359410"/>
                  </a:cubicBezTo>
                  <a:cubicBezTo>
                    <a:pt x="1337310" y="339090"/>
                    <a:pt x="1322070" y="300990"/>
                    <a:pt x="1328420" y="275590"/>
                  </a:cubicBezTo>
                  <a:cubicBezTo>
                    <a:pt x="1334770" y="246380"/>
                    <a:pt x="1366520" y="219710"/>
                    <a:pt x="1404620" y="198120"/>
                  </a:cubicBezTo>
                  <a:cubicBezTo>
                    <a:pt x="1469390" y="162560"/>
                    <a:pt x="1620520" y="146050"/>
                    <a:pt x="1708150" y="133350"/>
                  </a:cubicBezTo>
                  <a:cubicBezTo>
                    <a:pt x="1775460" y="124460"/>
                    <a:pt x="1828800" y="119380"/>
                    <a:pt x="1885950" y="121920"/>
                  </a:cubicBezTo>
                  <a:cubicBezTo>
                    <a:pt x="1939290" y="124460"/>
                    <a:pt x="2010410" y="121920"/>
                    <a:pt x="2039620" y="147320"/>
                  </a:cubicBezTo>
                  <a:cubicBezTo>
                    <a:pt x="2063750" y="167640"/>
                    <a:pt x="2077720" y="215900"/>
                    <a:pt x="2068830" y="242570"/>
                  </a:cubicBezTo>
                  <a:cubicBezTo>
                    <a:pt x="2058670" y="271780"/>
                    <a:pt x="2007870" y="298450"/>
                    <a:pt x="1967230" y="308610"/>
                  </a:cubicBezTo>
                  <a:cubicBezTo>
                    <a:pt x="1920240" y="320040"/>
                    <a:pt x="1831340" y="303530"/>
                    <a:pt x="1798320" y="294640"/>
                  </a:cubicBezTo>
                  <a:cubicBezTo>
                    <a:pt x="1783080" y="290830"/>
                    <a:pt x="1776730" y="288290"/>
                    <a:pt x="1767840" y="279400"/>
                  </a:cubicBezTo>
                  <a:cubicBezTo>
                    <a:pt x="1756410" y="266700"/>
                    <a:pt x="1741170" y="237490"/>
                    <a:pt x="1743710" y="218440"/>
                  </a:cubicBezTo>
                  <a:cubicBezTo>
                    <a:pt x="1746250" y="199390"/>
                    <a:pt x="1755140" y="177800"/>
                    <a:pt x="1780540" y="163830"/>
                  </a:cubicBezTo>
                  <a:cubicBezTo>
                    <a:pt x="1854200" y="121920"/>
                    <a:pt x="2203450" y="121920"/>
                    <a:pt x="2331720" y="133350"/>
                  </a:cubicBezTo>
                  <a:cubicBezTo>
                    <a:pt x="2402840" y="139700"/>
                    <a:pt x="2461260" y="140970"/>
                    <a:pt x="2494280" y="170180"/>
                  </a:cubicBezTo>
                  <a:cubicBezTo>
                    <a:pt x="2520950" y="194310"/>
                    <a:pt x="2540000" y="246380"/>
                    <a:pt x="2531110" y="275590"/>
                  </a:cubicBezTo>
                  <a:cubicBezTo>
                    <a:pt x="2522220" y="306070"/>
                    <a:pt x="2467610" y="331470"/>
                    <a:pt x="2435860" y="346710"/>
                  </a:cubicBezTo>
                  <a:cubicBezTo>
                    <a:pt x="2409190" y="359410"/>
                    <a:pt x="2383790" y="363220"/>
                    <a:pt x="2357120" y="368300"/>
                  </a:cubicBezTo>
                  <a:cubicBezTo>
                    <a:pt x="2330450" y="373380"/>
                    <a:pt x="2302510" y="378460"/>
                    <a:pt x="2273300" y="377190"/>
                  </a:cubicBezTo>
                  <a:cubicBezTo>
                    <a:pt x="2242820" y="375920"/>
                    <a:pt x="2212340" y="372110"/>
                    <a:pt x="2180590" y="361950"/>
                  </a:cubicBezTo>
                  <a:cubicBezTo>
                    <a:pt x="2145030" y="350520"/>
                    <a:pt x="2099310" y="334010"/>
                    <a:pt x="2073910" y="311150"/>
                  </a:cubicBezTo>
                  <a:cubicBezTo>
                    <a:pt x="2052320" y="292100"/>
                    <a:pt x="2037080" y="266700"/>
                    <a:pt x="2032000" y="241300"/>
                  </a:cubicBezTo>
                  <a:cubicBezTo>
                    <a:pt x="2026920" y="215900"/>
                    <a:pt x="2029460" y="184150"/>
                    <a:pt x="2042160" y="158750"/>
                  </a:cubicBezTo>
                  <a:cubicBezTo>
                    <a:pt x="2057400" y="129540"/>
                    <a:pt x="2092960" y="96520"/>
                    <a:pt x="2123440" y="80010"/>
                  </a:cubicBezTo>
                  <a:cubicBezTo>
                    <a:pt x="2151380" y="64770"/>
                    <a:pt x="2185670" y="62230"/>
                    <a:pt x="2217420" y="62230"/>
                  </a:cubicBezTo>
                  <a:cubicBezTo>
                    <a:pt x="2250440" y="62230"/>
                    <a:pt x="2286000" y="67310"/>
                    <a:pt x="2320290" y="82550"/>
                  </a:cubicBezTo>
                  <a:cubicBezTo>
                    <a:pt x="2363470" y="101600"/>
                    <a:pt x="2418080" y="147320"/>
                    <a:pt x="2448560" y="182880"/>
                  </a:cubicBezTo>
                  <a:cubicBezTo>
                    <a:pt x="2472690" y="212090"/>
                    <a:pt x="2490470" y="240030"/>
                    <a:pt x="2498090" y="274320"/>
                  </a:cubicBezTo>
                  <a:cubicBezTo>
                    <a:pt x="2505710" y="311150"/>
                    <a:pt x="2500630" y="358140"/>
                    <a:pt x="2489200" y="396240"/>
                  </a:cubicBezTo>
                  <a:cubicBezTo>
                    <a:pt x="2477770" y="433070"/>
                    <a:pt x="2457450" y="469900"/>
                    <a:pt x="2432050" y="497840"/>
                  </a:cubicBezTo>
                  <a:cubicBezTo>
                    <a:pt x="2405380" y="527050"/>
                    <a:pt x="2367280" y="567690"/>
                    <a:pt x="2332990" y="567690"/>
                  </a:cubicBezTo>
                  <a:cubicBezTo>
                    <a:pt x="2297430" y="567690"/>
                    <a:pt x="2239010" y="532130"/>
                    <a:pt x="2221230" y="492760"/>
                  </a:cubicBezTo>
                  <a:cubicBezTo>
                    <a:pt x="2198370" y="441960"/>
                    <a:pt x="2222500" y="339090"/>
                    <a:pt x="2249170" y="267970"/>
                  </a:cubicBezTo>
                  <a:cubicBezTo>
                    <a:pt x="2277110" y="191770"/>
                    <a:pt x="2355850" y="80010"/>
                    <a:pt x="2392680" y="53340"/>
                  </a:cubicBezTo>
                  <a:cubicBezTo>
                    <a:pt x="2406650" y="43180"/>
                    <a:pt x="2418080" y="43180"/>
                    <a:pt x="2430780" y="43180"/>
                  </a:cubicBezTo>
                  <a:cubicBezTo>
                    <a:pt x="2443480" y="43180"/>
                    <a:pt x="2457450" y="44450"/>
                    <a:pt x="2470150" y="52070"/>
                  </a:cubicBezTo>
                  <a:cubicBezTo>
                    <a:pt x="2486660" y="63500"/>
                    <a:pt x="2508250" y="92710"/>
                    <a:pt x="2515870" y="114300"/>
                  </a:cubicBezTo>
                  <a:cubicBezTo>
                    <a:pt x="2523490" y="133350"/>
                    <a:pt x="2522220" y="151130"/>
                    <a:pt x="2519680" y="175260"/>
                  </a:cubicBezTo>
                  <a:cubicBezTo>
                    <a:pt x="2515870" y="209550"/>
                    <a:pt x="2503170" y="264160"/>
                    <a:pt x="2480310" y="299720"/>
                  </a:cubicBezTo>
                  <a:cubicBezTo>
                    <a:pt x="2457450" y="336550"/>
                    <a:pt x="2413000" y="375920"/>
                    <a:pt x="2379980" y="393700"/>
                  </a:cubicBezTo>
                  <a:cubicBezTo>
                    <a:pt x="2354580" y="406400"/>
                    <a:pt x="2330450" y="415290"/>
                    <a:pt x="2305050" y="410210"/>
                  </a:cubicBezTo>
                  <a:cubicBezTo>
                    <a:pt x="2272030" y="403860"/>
                    <a:pt x="2223770" y="370840"/>
                    <a:pt x="2204720" y="339090"/>
                  </a:cubicBezTo>
                  <a:cubicBezTo>
                    <a:pt x="2186940" y="308610"/>
                    <a:pt x="2185670" y="262890"/>
                    <a:pt x="2188210" y="228600"/>
                  </a:cubicBezTo>
                  <a:cubicBezTo>
                    <a:pt x="2190750" y="195580"/>
                    <a:pt x="2199640" y="157480"/>
                    <a:pt x="2218690" y="135890"/>
                  </a:cubicBezTo>
                  <a:cubicBezTo>
                    <a:pt x="2237740" y="115570"/>
                    <a:pt x="2273300" y="100330"/>
                    <a:pt x="2299970" y="101600"/>
                  </a:cubicBezTo>
                  <a:cubicBezTo>
                    <a:pt x="2326640" y="102870"/>
                    <a:pt x="2357120" y="120650"/>
                    <a:pt x="2379980" y="142240"/>
                  </a:cubicBezTo>
                  <a:cubicBezTo>
                    <a:pt x="2407920" y="168910"/>
                    <a:pt x="2437130" y="218440"/>
                    <a:pt x="2449830" y="256540"/>
                  </a:cubicBezTo>
                  <a:cubicBezTo>
                    <a:pt x="2459990" y="289560"/>
                    <a:pt x="2467610" y="327660"/>
                    <a:pt x="2456180" y="358140"/>
                  </a:cubicBezTo>
                  <a:cubicBezTo>
                    <a:pt x="2444750" y="391160"/>
                    <a:pt x="2404110" y="438150"/>
                    <a:pt x="2373630" y="445770"/>
                  </a:cubicBezTo>
                  <a:cubicBezTo>
                    <a:pt x="2348230" y="452120"/>
                    <a:pt x="2315210" y="436880"/>
                    <a:pt x="2293620" y="420370"/>
                  </a:cubicBezTo>
                  <a:cubicBezTo>
                    <a:pt x="2270760" y="402590"/>
                    <a:pt x="2252980" y="373380"/>
                    <a:pt x="2244090" y="341630"/>
                  </a:cubicBezTo>
                  <a:cubicBezTo>
                    <a:pt x="2232660" y="302260"/>
                    <a:pt x="2233930" y="245110"/>
                    <a:pt x="2246630" y="200660"/>
                  </a:cubicBezTo>
                  <a:cubicBezTo>
                    <a:pt x="2260600" y="153670"/>
                    <a:pt x="2294890" y="104140"/>
                    <a:pt x="2327910" y="69850"/>
                  </a:cubicBezTo>
                  <a:cubicBezTo>
                    <a:pt x="2357120" y="40640"/>
                    <a:pt x="2397760" y="10160"/>
                    <a:pt x="2426970" y="3810"/>
                  </a:cubicBezTo>
                  <a:cubicBezTo>
                    <a:pt x="2447290" y="0"/>
                    <a:pt x="2466340" y="5080"/>
                    <a:pt x="2481580" y="13970"/>
                  </a:cubicBezTo>
                  <a:cubicBezTo>
                    <a:pt x="2496820" y="22860"/>
                    <a:pt x="2510790" y="40640"/>
                    <a:pt x="2515870" y="57150"/>
                  </a:cubicBezTo>
                  <a:cubicBezTo>
                    <a:pt x="2520950" y="73660"/>
                    <a:pt x="2518410" y="97790"/>
                    <a:pt x="2512060" y="113030"/>
                  </a:cubicBezTo>
                  <a:cubicBezTo>
                    <a:pt x="2506980" y="125730"/>
                    <a:pt x="2489200" y="142240"/>
                    <a:pt x="2489200" y="142240"/>
                  </a:cubicBezTo>
                </a:path>
              </a:pathLst>
            </a:custGeom>
            <a:solidFill>
              <a:srgbClr val="FFFFFF"/>
            </a:solidFill>
            <a:ln cap="sq">
              <a:noFill/>
              <a:prstDash val="solid"/>
              <a:miter/>
            </a:ln>
          </p:spPr>
        </p:sp>
      </p:grpSp>
      <p:sp>
        <p:nvSpPr>
          <p:cNvPr id="47" name="Freeform 47"/>
          <p:cNvSpPr/>
          <p:nvPr/>
        </p:nvSpPr>
        <p:spPr>
          <a:xfrm>
            <a:off x="2589823" y="4049077"/>
            <a:ext cx="13328552" cy="1531709"/>
          </a:xfrm>
          <a:custGeom>
            <a:avLst/>
            <a:gdLst/>
            <a:ahLst/>
            <a:cxnLst/>
            <a:rect l="l" t="t" r="r" b="b"/>
            <a:pathLst>
              <a:path w="13328552" h="1531709">
                <a:moveTo>
                  <a:pt x="0" y="0"/>
                </a:moveTo>
                <a:lnTo>
                  <a:pt x="13328552" y="0"/>
                </a:lnTo>
                <a:lnTo>
                  <a:pt x="13328552" y="1531709"/>
                </a:lnTo>
                <a:lnTo>
                  <a:pt x="0" y="1531709"/>
                </a:lnTo>
                <a:lnTo>
                  <a:pt x="0" y="0"/>
                </a:lnTo>
                <a:close/>
              </a:path>
            </a:pathLst>
          </a:custGeom>
          <a:blipFill>
            <a:blip r:embed="rId8"/>
            <a:stretch>
              <a:fillRect/>
            </a:stretch>
          </a:blipFill>
        </p:spPr>
      </p:sp>
      <p:sp>
        <p:nvSpPr>
          <p:cNvPr id="48" name="AutoShape 48"/>
          <p:cNvSpPr/>
          <p:nvPr/>
        </p:nvSpPr>
        <p:spPr>
          <a:xfrm>
            <a:off x="10890566" y="998220"/>
            <a:ext cx="5443857" cy="95250"/>
          </a:xfrm>
          <a:prstGeom prst="rect">
            <a:avLst/>
          </a:prstGeom>
          <a:solidFill>
            <a:srgbClr val="4C98A8"/>
          </a:solidFill>
        </p:spPr>
      </p:sp>
      <p:sp>
        <p:nvSpPr>
          <p:cNvPr id="49" name="Freeform 49"/>
          <p:cNvSpPr/>
          <p:nvPr/>
        </p:nvSpPr>
        <p:spPr>
          <a:xfrm>
            <a:off x="2526201" y="5856008"/>
            <a:ext cx="13455796" cy="1526715"/>
          </a:xfrm>
          <a:custGeom>
            <a:avLst/>
            <a:gdLst/>
            <a:ahLst/>
            <a:cxnLst/>
            <a:rect l="l" t="t" r="r" b="b"/>
            <a:pathLst>
              <a:path w="13455796" h="1526715">
                <a:moveTo>
                  <a:pt x="0" y="0"/>
                </a:moveTo>
                <a:lnTo>
                  <a:pt x="13455796" y="0"/>
                </a:lnTo>
                <a:lnTo>
                  <a:pt x="13455796" y="1526715"/>
                </a:lnTo>
                <a:lnTo>
                  <a:pt x="0" y="1526715"/>
                </a:lnTo>
                <a:lnTo>
                  <a:pt x="0" y="0"/>
                </a:lnTo>
                <a:close/>
              </a:path>
            </a:pathLst>
          </a:custGeom>
          <a:blipFill>
            <a:blip r:embed="rId9"/>
            <a:stretch>
              <a:fillRect/>
            </a:stretch>
          </a:blipFill>
        </p:spPr>
      </p:sp>
      <p:sp>
        <p:nvSpPr>
          <p:cNvPr id="50" name="TextBox 50"/>
          <p:cNvSpPr txBox="1"/>
          <p:nvPr/>
        </p:nvSpPr>
        <p:spPr>
          <a:xfrm>
            <a:off x="2663086" y="2509837"/>
            <a:ext cx="14330476" cy="1167765"/>
          </a:xfrm>
          <a:prstGeom prst="rect">
            <a:avLst/>
          </a:prstGeom>
        </p:spPr>
        <p:txBody>
          <a:bodyPr lIns="0" tIns="0" rIns="0" bIns="0" rtlCol="0" anchor="t">
            <a:spAutoFit/>
          </a:bodyPr>
          <a:lstStyle/>
          <a:p>
            <a:pPr>
              <a:lnSpc>
                <a:spcPts val="4650"/>
              </a:lnSpc>
              <a:spcBef>
                <a:spcPct val="0"/>
              </a:spcBef>
            </a:pPr>
            <a:r>
              <a:rPr lang="en-US" sz="3100">
                <a:solidFill>
                  <a:srgbClr val="000000"/>
                </a:solidFill>
                <a:latin typeface="Maven Pro"/>
              </a:rPr>
              <a:t>Ta tiến hành đánh giá 2 mô hình bằng Silhouette Score để đánh giá hiệu năng của mô hình, chỉ số càng gần 1 thì mô hình đang phân cụm chính xác.</a:t>
            </a:r>
          </a:p>
        </p:txBody>
      </p:sp>
      <p:sp>
        <p:nvSpPr>
          <p:cNvPr id="51" name="TextBox 51"/>
          <p:cNvSpPr txBox="1"/>
          <p:nvPr/>
        </p:nvSpPr>
        <p:spPr>
          <a:xfrm>
            <a:off x="3736211" y="7539990"/>
            <a:ext cx="14330476" cy="577215"/>
          </a:xfrm>
          <a:prstGeom prst="rect">
            <a:avLst/>
          </a:prstGeom>
        </p:spPr>
        <p:txBody>
          <a:bodyPr lIns="0" tIns="0" rIns="0" bIns="0" rtlCol="0" anchor="t">
            <a:spAutoFit/>
          </a:bodyPr>
          <a:lstStyle/>
          <a:p>
            <a:pPr>
              <a:lnSpc>
                <a:spcPts val="4650"/>
              </a:lnSpc>
              <a:spcBef>
                <a:spcPct val="0"/>
              </a:spcBef>
            </a:pPr>
            <a:r>
              <a:rPr lang="en-US" sz="3100">
                <a:solidFill>
                  <a:srgbClr val="000000"/>
                </a:solidFill>
                <a:latin typeface="Maven Pro"/>
              </a:rPr>
              <a:t>Có thể kết luận mô hình KMeans tốt hơn trong trường hợp này.</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B6CCF2"/>
        </a:solidFill>
        <a:effectLst/>
      </p:bgPr>
    </p:bg>
    <p:spTree>
      <p:nvGrpSpPr>
        <p:cNvPr id="1" name=""/>
        <p:cNvGrpSpPr/>
        <p:nvPr/>
      </p:nvGrpSpPr>
      <p:grpSpPr>
        <a:xfrm>
          <a:off x="0" y="0"/>
          <a:ext cx="0" cy="0"/>
          <a:chOff x="0" y="0"/>
          <a:chExt cx="0" cy="0"/>
        </a:xfrm>
      </p:grpSpPr>
      <p:sp>
        <p:nvSpPr>
          <p:cNvPr id="2" name="Freeform 2"/>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934124" y="9559322"/>
            <a:ext cx="1802087" cy="180208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D3DE"/>
            </a:solidFill>
          </p:spPr>
        </p:sp>
      </p:grpSp>
      <p:sp>
        <p:nvSpPr>
          <p:cNvPr id="5" name="Freeform 5"/>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rot="-5400000">
            <a:off x="-2241079" y="-1596369"/>
            <a:ext cx="6030058" cy="3192737"/>
            <a:chOff x="0" y="0"/>
            <a:chExt cx="2354580" cy="1246680"/>
          </a:xfrm>
        </p:grpSpPr>
        <p:sp>
          <p:nvSpPr>
            <p:cNvPr id="7" name="Freeform 7"/>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C8D3DE"/>
            </a:solidFill>
          </p:spPr>
        </p:sp>
      </p:grpSp>
      <p:sp>
        <p:nvSpPr>
          <p:cNvPr id="8" name="Freeform 8"/>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9" name="Group 9"/>
          <p:cNvGrpSpPr/>
          <p:nvPr/>
        </p:nvGrpSpPr>
        <p:grpSpPr>
          <a:xfrm>
            <a:off x="1934124" y="9559322"/>
            <a:ext cx="1802087" cy="180208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sp>
        <p:nvSpPr>
          <p:cNvPr id="11" name="Freeform 11"/>
          <p:cNvSpPr/>
          <p:nvPr/>
        </p:nvSpPr>
        <p:spPr>
          <a:xfrm rot="-5400000">
            <a:off x="271174" y="585507"/>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8">
              <a:extLst>
                <a:ext uri="{96DAC541-7B7A-43D3-8B79-37D633B846F1}">
                  <asvg:svgBlip xmlns:asvg="http://schemas.microsoft.com/office/drawing/2016/SVG/main" xmlns="" r:embed="rId9"/>
                </a:ext>
              </a:extLst>
            </a:blip>
            <a:stretch>
              <a:fillRect r="-49638" b="-235516"/>
            </a:stretch>
          </a:blipFill>
        </p:spPr>
      </p:sp>
      <p:sp>
        <p:nvSpPr>
          <p:cNvPr id="12" name="TextBox 12"/>
          <p:cNvSpPr txBox="1"/>
          <p:nvPr/>
        </p:nvSpPr>
        <p:spPr>
          <a:xfrm>
            <a:off x="2199900" y="1622683"/>
            <a:ext cx="6715500" cy="538609"/>
          </a:xfrm>
          <a:prstGeom prst="rect">
            <a:avLst/>
          </a:prstGeom>
        </p:spPr>
        <p:txBody>
          <a:bodyPr wrap="square" lIns="0" tIns="0" rIns="0" bIns="0" rtlCol="0" anchor="t">
            <a:spAutoFit/>
          </a:bodyPr>
          <a:lstStyle/>
          <a:p>
            <a:pPr algn="ctr">
              <a:lnSpc>
                <a:spcPts val="4222"/>
              </a:lnSpc>
              <a:spcBef>
                <a:spcPct val="0"/>
              </a:spcBef>
            </a:pPr>
            <a:r>
              <a:rPr lang="en-US" sz="4222" dirty="0">
                <a:solidFill>
                  <a:srgbClr val="0F3150"/>
                </a:solidFill>
                <a:latin typeface="Maven Pro"/>
              </a:rPr>
              <a:t>II. CÁC MÔ HÌNH DỰ ĐOÁN</a:t>
            </a:r>
          </a:p>
        </p:txBody>
      </p:sp>
      <p:sp>
        <p:nvSpPr>
          <p:cNvPr id="13" name="TextBox 13"/>
          <p:cNvSpPr txBox="1"/>
          <p:nvPr/>
        </p:nvSpPr>
        <p:spPr>
          <a:xfrm>
            <a:off x="2466421" y="2318054"/>
            <a:ext cx="5926812" cy="516000"/>
          </a:xfrm>
          <a:prstGeom prst="rect">
            <a:avLst/>
          </a:prstGeom>
        </p:spPr>
        <p:txBody>
          <a:bodyPr lIns="0" tIns="0" rIns="0" bIns="0" rtlCol="0" anchor="t">
            <a:spAutoFit/>
          </a:bodyPr>
          <a:lstStyle/>
          <a:p>
            <a:pPr algn="ctr">
              <a:lnSpc>
                <a:spcPts val="3814"/>
              </a:lnSpc>
              <a:spcBef>
                <a:spcPct val="0"/>
              </a:spcBef>
            </a:pPr>
            <a:r>
              <a:rPr lang="en-US" sz="3814">
                <a:solidFill>
                  <a:srgbClr val="0F3150"/>
                </a:solidFill>
                <a:latin typeface="Maven Pro"/>
              </a:rPr>
              <a:t>a. Mô hình Random Forest </a:t>
            </a:r>
          </a:p>
        </p:txBody>
      </p:sp>
      <p:sp>
        <p:nvSpPr>
          <p:cNvPr id="14" name="TextBox 14"/>
          <p:cNvSpPr txBox="1"/>
          <p:nvPr/>
        </p:nvSpPr>
        <p:spPr>
          <a:xfrm>
            <a:off x="2199900" y="3322320"/>
            <a:ext cx="14218172" cy="1821180"/>
          </a:xfrm>
          <a:prstGeom prst="rect">
            <a:avLst/>
          </a:prstGeom>
        </p:spPr>
        <p:txBody>
          <a:bodyPr lIns="0" tIns="0" rIns="0" bIns="0" rtlCol="0" anchor="t">
            <a:spAutoFit/>
          </a:bodyPr>
          <a:lstStyle/>
          <a:p>
            <a:pPr>
              <a:lnSpc>
                <a:spcPts val="4800"/>
              </a:lnSpc>
              <a:spcBef>
                <a:spcPct val="0"/>
              </a:spcBef>
            </a:pPr>
            <a:r>
              <a:rPr lang="en-US" sz="3200">
                <a:solidFill>
                  <a:srgbClr val="0F3150"/>
                </a:solidFill>
                <a:latin typeface="Maven Pro"/>
              </a:rPr>
              <a:t>Sau khi hoàn thành các bước chuẩn bị cho training set, ta dựng mô hình rừng ngẫu nhiên. Sau đó ta sử dụng Grid Search để tìm ra được tham số tốt nhất cho mô hình.</a:t>
            </a:r>
          </a:p>
        </p:txBody>
      </p:sp>
      <p:sp>
        <p:nvSpPr>
          <p:cNvPr id="15" name="TextBox 15"/>
          <p:cNvSpPr txBox="1"/>
          <p:nvPr/>
        </p:nvSpPr>
        <p:spPr>
          <a:xfrm>
            <a:off x="2199900" y="5457825"/>
            <a:ext cx="14218172" cy="1202055"/>
          </a:xfrm>
          <a:prstGeom prst="rect">
            <a:avLst/>
          </a:prstGeom>
        </p:spPr>
        <p:txBody>
          <a:bodyPr lIns="0" tIns="0" rIns="0" bIns="0" rtlCol="0" anchor="t">
            <a:spAutoFit/>
          </a:bodyPr>
          <a:lstStyle/>
          <a:p>
            <a:pPr>
              <a:lnSpc>
                <a:spcPts val="4800"/>
              </a:lnSpc>
              <a:spcBef>
                <a:spcPct val="0"/>
              </a:spcBef>
            </a:pPr>
            <a:r>
              <a:rPr lang="en-US" sz="3200">
                <a:solidFill>
                  <a:srgbClr val="0F3150"/>
                </a:solidFill>
                <a:latin typeface="Courier New OS"/>
              </a:rPr>
              <a:t>Best parameters:  {'max_depth': 10, 'min_samples_leaf': 2, 'min_samples_split': 10, 'n_estimators': 50}</a:t>
            </a:r>
          </a:p>
        </p:txBody>
      </p:sp>
      <p:sp>
        <p:nvSpPr>
          <p:cNvPr id="16" name="AutoShape 16"/>
          <p:cNvSpPr/>
          <p:nvPr/>
        </p:nvSpPr>
        <p:spPr>
          <a:xfrm flipV="1">
            <a:off x="2199900" y="5543550"/>
            <a:ext cx="14218172" cy="0"/>
          </a:xfrm>
          <a:prstGeom prst="line">
            <a:avLst/>
          </a:prstGeom>
          <a:ln w="38100" cap="flat">
            <a:solidFill>
              <a:srgbClr val="000000"/>
            </a:solidFill>
            <a:prstDash val="sysDot"/>
            <a:headEnd type="none" w="sm" len="sm"/>
            <a:tailEnd type="none" w="sm" len="sm"/>
          </a:ln>
        </p:spPr>
      </p:sp>
      <p:sp>
        <p:nvSpPr>
          <p:cNvPr id="17" name="AutoShape 17"/>
          <p:cNvSpPr/>
          <p:nvPr/>
        </p:nvSpPr>
        <p:spPr>
          <a:xfrm>
            <a:off x="2199900" y="6678930"/>
            <a:ext cx="14218172" cy="0"/>
          </a:xfrm>
          <a:prstGeom prst="line">
            <a:avLst/>
          </a:prstGeom>
          <a:ln w="38100" cap="flat">
            <a:solidFill>
              <a:srgbClr val="000000"/>
            </a:solidFill>
            <a:prstDash val="sysDot"/>
            <a:headEnd type="none" w="sm" len="sm"/>
            <a:tailEnd type="none" w="sm" len="sm"/>
          </a:ln>
        </p:spPr>
      </p:sp>
      <p:sp>
        <p:nvSpPr>
          <p:cNvPr id="18" name="AutoShape 18"/>
          <p:cNvSpPr/>
          <p:nvPr/>
        </p:nvSpPr>
        <p:spPr>
          <a:xfrm flipV="1">
            <a:off x="2199900" y="5590471"/>
            <a:ext cx="0" cy="1041538"/>
          </a:xfrm>
          <a:prstGeom prst="line">
            <a:avLst/>
          </a:prstGeom>
          <a:ln w="38100" cap="flat">
            <a:solidFill>
              <a:srgbClr val="000000"/>
            </a:solidFill>
            <a:prstDash val="sysDot"/>
            <a:headEnd type="none" w="sm" len="sm"/>
            <a:tailEnd type="none" w="sm" len="sm"/>
          </a:ln>
        </p:spPr>
      </p:sp>
      <p:sp>
        <p:nvSpPr>
          <p:cNvPr id="19" name="AutoShape 19"/>
          <p:cNvSpPr/>
          <p:nvPr/>
        </p:nvSpPr>
        <p:spPr>
          <a:xfrm flipV="1">
            <a:off x="16437122" y="5562600"/>
            <a:ext cx="0" cy="1041538"/>
          </a:xfrm>
          <a:prstGeom prst="line">
            <a:avLst/>
          </a:prstGeom>
          <a:ln w="38100" cap="flat">
            <a:solidFill>
              <a:srgbClr val="000000"/>
            </a:solidFill>
            <a:prstDash val="sysDot"/>
            <a:headEnd type="none" w="sm" len="sm"/>
            <a:tailEnd type="none" w="sm" len="sm"/>
          </a:ln>
        </p:spPr>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Freeform 2"/>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934124" y="9559322"/>
            <a:ext cx="1802087" cy="180208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D3DE"/>
            </a:solidFill>
          </p:spPr>
        </p:sp>
      </p:grpSp>
      <p:sp>
        <p:nvSpPr>
          <p:cNvPr id="5" name="Freeform 5"/>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rot="-5400000">
            <a:off x="-2241079" y="-1596369"/>
            <a:ext cx="6030058" cy="3192737"/>
            <a:chOff x="0" y="0"/>
            <a:chExt cx="2354580" cy="1246680"/>
          </a:xfrm>
        </p:grpSpPr>
        <p:sp>
          <p:nvSpPr>
            <p:cNvPr id="7" name="Freeform 7"/>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53A5BF"/>
            </a:solidFill>
          </p:spPr>
        </p:sp>
      </p:grpSp>
      <p:sp>
        <p:nvSpPr>
          <p:cNvPr id="8" name="Freeform 8"/>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9" name="Group 9"/>
          <p:cNvGrpSpPr/>
          <p:nvPr/>
        </p:nvGrpSpPr>
        <p:grpSpPr>
          <a:xfrm>
            <a:off x="1934124" y="9559322"/>
            <a:ext cx="1802087" cy="180208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sp>
        <p:nvSpPr>
          <p:cNvPr id="11" name="Freeform 11"/>
          <p:cNvSpPr/>
          <p:nvPr/>
        </p:nvSpPr>
        <p:spPr>
          <a:xfrm rot="-5400000">
            <a:off x="271174" y="585507"/>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8">
              <a:extLst>
                <a:ext uri="{96DAC541-7B7A-43D3-8B79-37D633B846F1}">
                  <asvg:svgBlip xmlns:asvg="http://schemas.microsoft.com/office/drawing/2016/SVG/main" xmlns="" r:embed="rId9"/>
                </a:ext>
              </a:extLst>
            </a:blip>
            <a:stretch>
              <a:fillRect r="-49638" b="-235516"/>
            </a:stretch>
          </a:blipFill>
        </p:spPr>
      </p:sp>
      <p:sp>
        <p:nvSpPr>
          <p:cNvPr id="12" name="Freeform 12"/>
          <p:cNvSpPr/>
          <p:nvPr/>
        </p:nvSpPr>
        <p:spPr>
          <a:xfrm>
            <a:off x="1978762" y="5421311"/>
            <a:ext cx="9745633" cy="2304880"/>
          </a:xfrm>
          <a:custGeom>
            <a:avLst/>
            <a:gdLst/>
            <a:ahLst/>
            <a:cxnLst/>
            <a:rect l="l" t="t" r="r" b="b"/>
            <a:pathLst>
              <a:path w="9745633" h="2304880">
                <a:moveTo>
                  <a:pt x="0" y="0"/>
                </a:moveTo>
                <a:lnTo>
                  <a:pt x="9745633" y="0"/>
                </a:lnTo>
                <a:lnTo>
                  <a:pt x="9745633" y="2304880"/>
                </a:lnTo>
                <a:lnTo>
                  <a:pt x="0" y="2304880"/>
                </a:lnTo>
                <a:lnTo>
                  <a:pt x="0" y="0"/>
                </a:lnTo>
                <a:close/>
              </a:path>
            </a:pathLst>
          </a:custGeom>
          <a:blipFill>
            <a:blip r:embed="rId10"/>
            <a:stretch>
              <a:fillRect/>
            </a:stretch>
          </a:blipFill>
        </p:spPr>
      </p:sp>
      <p:sp>
        <p:nvSpPr>
          <p:cNvPr id="13" name="TextBox 13"/>
          <p:cNvSpPr txBox="1"/>
          <p:nvPr/>
        </p:nvSpPr>
        <p:spPr>
          <a:xfrm>
            <a:off x="1389393" y="2263332"/>
            <a:ext cx="6535407" cy="538609"/>
          </a:xfrm>
          <a:prstGeom prst="rect">
            <a:avLst/>
          </a:prstGeom>
        </p:spPr>
        <p:txBody>
          <a:bodyPr wrap="square" lIns="0" tIns="0" rIns="0" bIns="0" rtlCol="0" anchor="t">
            <a:spAutoFit/>
          </a:bodyPr>
          <a:lstStyle/>
          <a:p>
            <a:pPr algn="ctr">
              <a:lnSpc>
                <a:spcPts val="4222"/>
              </a:lnSpc>
              <a:spcBef>
                <a:spcPct val="0"/>
              </a:spcBef>
            </a:pPr>
            <a:r>
              <a:rPr lang="en-US" sz="4222" dirty="0">
                <a:solidFill>
                  <a:srgbClr val="0F3150"/>
                </a:solidFill>
                <a:latin typeface="Maven Pro"/>
              </a:rPr>
              <a:t>II. CÁC MÔ HÌNH DỰ ĐOÁN</a:t>
            </a:r>
          </a:p>
        </p:txBody>
      </p:sp>
      <p:sp>
        <p:nvSpPr>
          <p:cNvPr id="14" name="TextBox 14"/>
          <p:cNvSpPr txBox="1"/>
          <p:nvPr/>
        </p:nvSpPr>
        <p:spPr>
          <a:xfrm>
            <a:off x="1607726" y="3072179"/>
            <a:ext cx="6488787" cy="516000"/>
          </a:xfrm>
          <a:prstGeom prst="rect">
            <a:avLst/>
          </a:prstGeom>
        </p:spPr>
        <p:txBody>
          <a:bodyPr lIns="0" tIns="0" rIns="0" bIns="0" rtlCol="0" anchor="t">
            <a:spAutoFit/>
          </a:bodyPr>
          <a:lstStyle/>
          <a:p>
            <a:pPr algn="ctr">
              <a:lnSpc>
                <a:spcPts val="3814"/>
              </a:lnSpc>
              <a:spcBef>
                <a:spcPct val="0"/>
              </a:spcBef>
            </a:pPr>
            <a:r>
              <a:rPr lang="en-US" sz="3814">
                <a:solidFill>
                  <a:srgbClr val="0F3150"/>
                </a:solidFill>
                <a:latin typeface="Maven Pro"/>
              </a:rPr>
              <a:t>b. Mô hình Linear Regression </a:t>
            </a:r>
          </a:p>
        </p:txBody>
      </p:sp>
      <p:sp>
        <p:nvSpPr>
          <p:cNvPr id="15" name="TextBox 15"/>
          <p:cNvSpPr txBox="1"/>
          <p:nvPr/>
        </p:nvSpPr>
        <p:spPr>
          <a:xfrm>
            <a:off x="1978762" y="3817817"/>
            <a:ext cx="14330476" cy="1167765"/>
          </a:xfrm>
          <a:prstGeom prst="rect">
            <a:avLst/>
          </a:prstGeom>
        </p:spPr>
        <p:txBody>
          <a:bodyPr lIns="0" tIns="0" rIns="0" bIns="0" rtlCol="0" anchor="t">
            <a:spAutoFit/>
          </a:bodyPr>
          <a:lstStyle/>
          <a:p>
            <a:pPr>
              <a:lnSpc>
                <a:spcPts val="4650"/>
              </a:lnSpc>
              <a:spcBef>
                <a:spcPct val="0"/>
              </a:spcBef>
            </a:pPr>
            <a:r>
              <a:rPr lang="en-US" sz="3100">
                <a:solidFill>
                  <a:srgbClr val="000000"/>
                </a:solidFill>
                <a:latin typeface="Maven Pro"/>
              </a:rPr>
              <a:t>Sau khi đã xong các bước chuẩn bị cho training set, ta tiến hành xây dựng mô hình hồi quy.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EB8CB"/>
        </a:solidFill>
        <a:effectLst/>
      </p:bgPr>
    </p:bg>
    <p:spTree>
      <p:nvGrpSpPr>
        <p:cNvPr id="1" name=""/>
        <p:cNvGrpSpPr/>
        <p:nvPr/>
      </p:nvGrpSpPr>
      <p:grpSpPr>
        <a:xfrm>
          <a:off x="0" y="0"/>
          <a:ext cx="0" cy="0"/>
          <a:chOff x="0" y="0"/>
          <a:chExt cx="0" cy="0"/>
        </a:xfrm>
      </p:grpSpPr>
      <p:sp>
        <p:nvSpPr>
          <p:cNvPr id="2" name="Freeform 2"/>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rot="-5400000">
            <a:off x="-2241079" y="-1596369"/>
            <a:ext cx="6030058" cy="3192737"/>
            <a:chOff x="0" y="0"/>
            <a:chExt cx="2354580" cy="1246680"/>
          </a:xfrm>
        </p:grpSpPr>
        <p:sp>
          <p:nvSpPr>
            <p:cNvPr id="4" name="Freeform 4"/>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53A5BF"/>
            </a:solidFill>
          </p:spPr>
        </p:sp>
      </p:grpSp>
      <p:sp>
        <p:nvSpPr>
          <p:cNvPr id="5" name="Freeform 5"/>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a:off x="16309163" y="8927729"/>
            <a:ext cx="1187175" cy="1187175"/>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grpSp>
        <p:nvGrpSpPr>
          <p:cNvPr id="8" name="Group 8"/>
          <p:cNvGrpSpPr/>
          <p:nvPr/>
        </p:nvGrpSpPr>
        <p:grpSpPr>
          <a:xfrm>
            <a:off x="1934124" y="9559322"/>
            <a:ext cx="1802087" cy="180208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sp>
        <p:nvSpPr>
          <p:cNvPr id="10" name="Freeform 10"/>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sp>
        <p:nvSpPr>
          <p:cNvPr id="11" name="Freeform 11"/>
          <p:cNvSpPr/>
          <p:nvPr/>
        </p:nvSpPr>
        <p:spPr>
          <a:xfrm rot="-5400000">
            <a:off x="271174" y="585507"/>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sp>
        <p:nvSpPr>
          <p:cNvPr id="12" name="Freeform 12"/>
          <p:cNvSpPr/>
          <p:nvPr/>
        </p:nvSpPr>
        <p:spPr>
          <a:xfrm>
            <a:off x="1300694" y="2682810"/>
            <a:ext cx="5506491" cy="4525334"/>
          </a:xfrm>
          <a:custGeom>
            <a:avLst/>
            <a:gdLst/>
            <a:ahLst/>
            <a:cxnLst/>
            <a:rect l="l" t="t" r="r" b="b"/>
            <a:pathLst>
              <a:path w="5506491" h="4525334">
                <a:moveTo>
                  <a:pt x="0" y="0"/>
                </a:moveTo>
                <a:lnTo>
                  <a:pt x="5506491" y="0"/>
                </a:lnTo>
                <a:lnTo>
                  <a:pt x="5506491" y="4525334"/>
                </a:lnTo>
                <a:lnTo>
                  <a:pt x="0" y="452533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3" name="TextBox 13"/>
          <p:cNvSpPr txBox="1"/>
          <p:nvPr/>
        </p:nvSpPr>
        <p:spPr>
          <a:xfrm>
            <a:off x="6040235" y="3391506"/>
            <a:ext cx="12247765" cy="3370637"/>
          </a:xfrm>
          <a:prstGeom prst="rect">
            <a:avLst/>
          </a:prstGeom>
        </p:spPr>
        <p:txBody>
          <a:bodyPr lIns="0" tIns="0" rIns="0" bIns="0" rtlCol="0" anchor="t">
            <a:spAutoFit/>
          </a:bodyPr>
          <a:lstStyle/>
          <a:p>
            <a:pPr algn="ctr">
              <a:lnSpc>
                <a:spcPts val="8991"/>
              </a:lnSpc>
            </a:pPr>
            <a:r>
              <a:rPr lang="en-US" sz="6422">
                <a:solidFill>
                  <a:srgbClr val="FFFFFF"/>
                </a:solidFill>
                <a:latin typeface="Maven Pro Medium"/>
              </a:rPr>
              <a:t>CHƯƠNG II.</a:t>
            </a:r>
          </a:p>
          <a:p>
            <a:pPr algn="ctr">
              <a:lnSpc>
                <a:spcPts val="8991"/>
              </a:lnSpc>
              <a:spcBef>
                <a:spcPct val="0"/>
              </a:spcBef>
            </a:pPr>
            <a:r>
              <a:rPr lang="en-US" sz="6422">
                <a:solidFill>
                  <a:srgbClr val="FFFFFF"/>
                </a:solidFill>
                <a:latin typeface="Maven Pro Medium"/>
              </a:rPr>
              <a:t> TỔNG QUAN BỘ DỮ LIỆU NGHIÊN CỨU</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BE6FF"/>
        </a:solidFill>
        <a:effectLst/>
      </p:bgPr>
    </p:bg>
    <p:spTree>
      <p:nvGrpSpPr>
        <p:cNvPr id="1" name=""/>
        <p:cNvGrpSpPr/>
        <p:nvPr/>
      </p:nvGrpSpPr>
      <p:grpSpPr>
        <a:xfrm>
          <a:off x="0" y="0"/>
          <a:ext cx="0" cy="0"/>
          <a:chOff x="0" y="0"/>
          <a:chExt cx="0" cy="0"/>
        </a:xfrm>
      </p:grpSpPr>
      <p:sp>
        <p:nvSpPr>
          <p:cNvPr id="2" name="Freeform 2"/>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934124" y="9559322"/>
            <a:ext cx="1802087" cy="180208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8D3DE"/>
            </a:solidFill>
          </p:spPr>
        </p:sp>
      </p:grpSp>
      <p:sp>
        <p:nvSpPr>
          <p:cNvPr id="5" name="Freeform 5"/>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rot="-5400000">
            <a:off x="-2241079" y="-1596369"/>
            <a:ext cx="6030058" cy="3192737"/>
            <a:chOff x="0" y="0"/>
            <a:chExt cx="2354580" cy="1246680"/>
          </a:xfrm>
        </p:grpSpPr>
        <p:sp>
          <p:nvSpPr>
            <p:cNvPr id="7" name="Freeform 7"/>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53A5BF"/>
            </a:solidFill>
          </p:spPr>
        </p:sp>
      </p:grpSp>
      <p:sp>
        <p:nvSpPr>
          <p:cNvPr id="8" name="Freeform 8"/>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9" name="Group 9"/>
          <p:cNvGrpSpPr/>
          <p:nvPr/>
        </p:nvGrpSpPr>
        <p:grpSpPr>
          <a:xfrm>
            <a:off x="1934124" y="9559322"/>
            <a:ext cx="1802087" cy="180208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3A5BF"/>
            </a:solidFill>
          </p:spPr>
        </p:sp>
      </p:grpSp>
      <p:sp>
        <p:nvSpPr>
          <p:cNvPr id="11" name="Freeform 11"/>
          <p:cNvSpPr/>
          <p:nvPr/>
        </p:nvSpPr>
        <p:spPr>
          <a:xfrm rot="-5400000">
            <a:off x="271174" y="585507"/>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8">
              <a:extLst>
                <a:ext uri="{96DAC541-7B7A-43D3-8B79-37D633B846F1}">
                  <asvg:svgBlip xmlns:asvg="http://schemas.microsoft.com/office/drawing/2016/SVG/main" xmlns="" r:embed="rId9"/>
                </a:ext>
              </a:extLst>
            </a:blip>
            <a:stretch>
              <a:fillRect r="-49638" b="-235516"/>
            </a:stretch>
          </a:blipFill>
        </p:spPr>
      </p:sp>
      <p:sp>
        <p:nvSpPr>
          <p:cNvPr id="12" name="TextBox 12"/>
          <p:cNvSpPr txBox="1"/>
          <p:nvPr/>
        </p:nvSpPr>
        <p:spPr>
          <a:xfrm>
            <a:off x="1365358" y="2441056"/>
            <a:ext cx="6711842" cy="538609"/>
          </a:xfrm>
          <a:prstGeom prst="rect">
            <a:avLst/>
          </a:prstGeom>
        </p:spPr>
        <p:txBody>
          <a:bodyPr wrap="square" lIns="0" tIns="0" rIns="0" bIns="0" rtlCol="0" anchor="t">
            <a:spAutoFit/>
          </a:bodyPr>
          <a:lstStyle/>
          <a:p>
            <a:pPr algn="ctr">
              <a:lnSpc>
                <a:spcPts val="4222"/>
              </a:lnSpc>
              <a:spcBef>
                <a:spcPct val="0"/>
              </a:spcBef>
            </a:pPr>
            <a:r>
              <a:rPr lang="en-US" sz="4222" dirty="0">
                <a:solidFill>
                  <a:srgbClr val="0F3150"/>
                </a:solidFill>
                <a:latin typeface="Maven Pro"/>
              </a:rPr>
              <a:t>II. CÁC MÔ HÌNH DỰ ĐOÁN</a:t>
            </a:r>
          </a:p>
        </p:txBody>
      </p:sp>
      <p:sp>
        <p:nvSpPr>
          <p:cNvPr id="13" name="TextBox 13"/>
          <p:cNvSpPr txBox="1"/>
          <p:nvPr/>
        </p:nvSpPr>
        <p:spPr>
          <a:xfrm>
            <a:off x="1987659" y="3318345"/>
            <a:ext cx="3497104" cy="516000"/>
          </a:xfrm>
          <a:prstGeom prst="rect">
            <a:avLst/>
          </a:prstGeom>
        </p:spPr>
        <p:txBody>
          <a:bodyPr lIns="0" tIns="0" rIns="0" bIns="0" rtlCol="0" anchor="t">
            <a:spAutoFit/>
          </a:bodyPr>
          <a:lstStyle/>
          <a:p>
            <a:pPr algn="ctr">
              <a:lnSpc>
                <a:spcPts val="3814"/>
              </a:lnSpc>
              <a:spcBef>
                <a:spcPct val="0"/>
              </a:spcBef>
            </a:pPr>
            <a:r>
              <a:rPr lang="en-US" sz="3814">
                <a:solidFill>
                  <a:srgbClr val="0F3150"/>
                </a:solidFill>
                <a:latin typeface="Maven Pro"/>
              </a:rPr>
              <a:t>c. Mô hình SVM </a:t>
            </a:r>
          </a:p>
        </p:txBody>
      </p:sp>
      <p:sp>
        <p:nvSpPr>
          <p:cNvPr id="14" name="TextBox 14"/>
          <p:cNvSpPr txBox="1"/>
          <p:nvPr/>
        </p:nvSpPr>
        <p:spPr>
          <a:xfrm>
            <a:off x="2370319" y="4195601"/>
            <a:ext cx="14330476" cy="1167765"/>
          </a:xfrm>
          <a:prstGeom prst="rect">
            <a:avLst/>
          </a:prstGeom>
        </p:spPr>
        <p:txBody>
          <a:bodyPr lIns="0" tIns="0" rIns="0" bIns="0" rtlCol="0" anchor="t">
            <a:spAutoFit/>
          </a:bodyPr>
          <a:lstStyle/>
          <a:p>
            <a:pPr>
              <a:lnSpc>
                <a:spcPts val="4650"/>
              </a:lnSpc>
              <a:spcBef>
                <a:spcPct val="0"/>
              </a:spcBef>
            </a:pPr>
            <a:r>
              <a:rPr lang="en-US" sz="3100">
                <a:solidFill>
                  <a:srgbClr val="000000"/>
                </a:solidFill>
                <a:latin typeface="Maven Pro"/>
              </a:rPr>
              <a:t>Tương tự như Random Forest, ta xây dựng mô hình SVM, sau đó dùng Grid Search để chọn ra tham số tốt nhất cho mô hình. </a:t>
            </a:r>
          </a:p>
        </p:txBody>
      </p:sp>
      <p:sp>
        <p:nvSpPr>
          <p:cNvPr id="15" name="TextBox 15"/>
          <p:cNvSpPr txBox="1"/>
          <p:nvPr/>
        </p:nvSpPr>
        <p:spPr>
          <a:xfrm>
            <a:off x="1987659" y="5734840"/>
            <a:ext cx="15271641" cy="1158240"/>
          </a:xfrm>
          <a:prstGeom prst="rect">
            <a:avLst/>
          </a:prstGeom>
        </p:spPr>
        <p:txBody>
          <a:bodyPr lIns="0" tIns="0" rIns="0" bIns="0" rtlCol="0" anchor="t">
            <a:spAutoFit/>
          </a:bodyPr>
          <a:lstStyle/>
          <a:p>
            <a:pPr>
              <a:lnSpc>
                <a:spcPts val="4650"/>
              </a:lnSpc>
              <a:spcBef>
                <a:spcPct val="0"/>
              </a:spcBef>
            </a:pPr>
            <a:r>
              <a:rPr lang="en-US" sz="3100">
                <a:solidFill>
                  <a:srgbClr val="000000"/>
                </a:solidFill>
                <a:latin typeface="Courier New OS"/>
              </a:rPr>
              <a:t>Best parameters:  {'C': 10, 'epsilon': 0.1, 'gamma': 'auto', 'kernel': 'rbf'}</a:t>
            </a:r>
          </a:p>
        </p:txBody>
      </p:sp>
      <p:sp>
        <p:nvSpPr>
          <p:cNvPr id="16" name="AutoShape 16"/>
          <p:cNvSpPr/>
          <p:nvPr/>
        </p:nvSpPr>
        <p:spPr>
          <a:xfrm flipV="1">
            <a:off x="1904841" y="5811040"/>
            <a:ext cx="14478317" cy="0"/>
          </a:xfrm>
          <a:prstGeom prst="line">
            <a:avLst/>
          </a:prstGeom>
          <a:ln w="38100" cap="flat">
            <a:solidFill>
              <a:srgbClr val="000000"/>
            </a:solidFill>
            <a:prstDash val="sysDot"/>
            <a:headEnd type="none" w="sm" len="sm"/>
            <a:tailEnd type="none" w="sm" len="sm"/>
          </a:ln>
        </p:spPr>
      </p:sp>
      <p:sp>
        <p:nvSpPr>
          <p:cNvPr id="17" name="AutoShape 17"/>
          <p:cNvSpPr/>
          <p:nvPr/>
        </p:nvSpPr>
        <p:spPr>
          <a:xfrm flipV="1">
            <a:off x="1904841" y="6874030"/>
            <a:ext cx="14478317" cy="0"/>
          </a:xfrm>
          <a:prstGeom prst="line">
            <a:avLst/>
          </a:prstGeom>
          <a:ln w="38100" cap="flat">
            <a:solidFill>
              <a:srgbClr val="000000"/>
            </a:solidFill>
            <a:prstDash val="sysDot"/>
            <a:headEnd type="none" w="sm" len="sm"/>
            <a:tailEnd type="none" w="sm" len="sm"/>
          </a:ln>
        </p:spPr>
      </p:sp>
      <p:sp>
        <p:nvSpPr>
          <p:cNvPr id="18" name="AutoShape 18"/>
          <p:cNvSpPr/>
          <p:nvPr/>
        </p:nvSpPr>
        <p:spPr>
          <a:xfrm flipV="1">
            <a:off x="1915074" y="5811040"/>
            <a:ext cx="0" cy="1041538"/>
          </a:xfrm>
          <a:prstGeom prst="line">
            <a:avLst/>
          </a:prstGeom>
          <a:ln w="38100" cap="flat">
            <a:solidFill>
              <a:srgbClr val="000000"/>
            </a:solidFill>
            <a:prstDash val="sysDot"/>
            <a:headEnd type="none" w="sm" len="sm"/>
            <a:tailEnd type="none" w="sm" len="sm"/>
          </a:ln>
        </p:spPr>
      </p:sp>
      <p:sp>
        <p:nvSpPr>
          <p:cNvPr id="19" name="AutoShape 19"/>
          <p:cNvSpPr/>
          <p:nvPr/>
        </p:nvSpPr>
        <p:spPr>
          <a:xfrm flipV="1">
            <a:off x="16364109" y="5851541"/>
            <a:ext cx="0" cy="1041538"/>
          </a:xfrm>
          <a:prstGeom prst="line">
            <a:avLst/>
          </a:prstGeom>
          <a:ln w="38100" cap="flat">
            <a:solidFill>
              <a:srgbClr val="000000"/>
            </a:solidFill>
            <a:prstDash val="sysDot"/>
            <a:headEnd type="none" w="sm" len="sm"/>
            <a:tailEnd type="none" w="sm" len="sm"/>
          </a:ln>
        </p:spPr>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rot="-5400000">
            <a:off x="-2241079" y="-1596369"/>
            <a:ext cx="6030058" cy="3192737"/>
            <a:chOff x="0" y="0"/>
            <a:chExt cx="2354580" cy="1246680"/>
          </a:xfrm>
        </p:grpSpPr>
        <p:sp>
          <p:nvSpPr>
            <p:cNvPr id="4" name="Freeform 4"/>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sp>
        <p:nvSpPr>
          <p:cNvPr id="5" name="Freeform 5"/>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a:off x="16309163" y="8927729"/>
            <a:ext cx="1187175" cy="1187175"/>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8" name="Group 8"/>
          <p:cNvGrpSpPr/>
          <p:nvPr/>
        </p:nvGrpSpPr>
        <p:grpSpPr>
          <a:xfrm>
            <a:off x="1934124" y="9559322"/>
            <a:ext cx="1802087" cy="180208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10" name="Freeform 10"/>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sp>
        <p:nvSpPr>
          <p:cNvPr id="11" name="Freeform 11"/>
          <p:cNvSpPr/>
          <p:nvPr/>
        </p:nvSpPr>
        <p:spPr>
          <a:xfrm rot="-5400000">
            <a:off x="271174" y="585507"/>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grpSp>
        <p:nvGrpSpPr>
          <p:cNvPr id="12" name="Group 12"/>
          <p:cNvGrpSpPr/>
          <p:nvPr/>
        </p:nvGrpSpPr>
        <p:grpSpPr>
          <a:xfrm>
            <a:off x="2370319" y="624072"/>
            <a:ext cx="10289195" cy="809255"/>
            <a:chOff x="0" y="0"/>
            <a:chExt cx="13718927" cy="1079007"/>
          </a:xfrm>
        </p:grpSpPr>
        <p:sp>
          <p:nvSpPr>
            <p:cNvPr id="13" name="TextBox 13"/>
            <p:cNvSpPr txBox="1"/>
            <p:nvPr/>
          </p:nvSpPr>
          <p:spPr>
            <a:xfrm>
              <a:off x="0" y="76200"/>
              <a:ext cx="12131683" cy="732366"/>
            </a:xfrm>
            <a:prstGeom prst="rect">
              <a:avLst/>
            </a:prstGeom>
          </p:spPr>
          <p:txBody>
            <a:bodyPr lIns="0" tIns="0" rIns="0" bIns="0" rtlCol="0" anchor="t">
              <a:spAutoFit/>
            </a:bodyPr>
            <a:lstStyle/>
            <a:p>
              <a:pPr>
                <a:lnSpc>
                  <a:spcPts val="3999"/>
                </a:lnSpc>
                <a:spcBef>
                  <a:spcPct val="0"/>
                </a:spcBef>
              </a:pPr>
              <a:r>
                <a:rPr lang="en-US" sz="3999">
                  <a:solidFill>
                    <a:srgbClr val="000000"/>
                  </a:solidFill>
                  <a:latin typeface="Maven Pro Medium"/>
                </a:rPr>
                <a:t>LỰA CHỌN GIẢI PHÁP</a:t>
              </a:r>
            </a:p>
          </p:txBody>
        </p:sp>
        <p:sp>
          <p:nvSpPr>
            <p:cNvPr id="14" name="TextBox 14"/>
            <p:cNvSpPr txBox="1"/>
            <p:nvPr/>
          </p:nvSpPr>
          <p:spPr>
            <a:xfrm>
              <a:off x="0" y="500438"/>
              <a:ext cx="13718927" cy="578569"/>
            </a:xfrm>
            <a:prstGeom prst="rect">
              <a:avLst/>
            </a:prstGeom>
          </p:spPr>
          <p:txBody>
            <a:bodyPr lIns="0" tIns="0" rIns="0" bIns="0" rtlCol="0" anchor="t">
              <a:spAutoFit/>
            </a:bodyPr>
            <a:lstStyle/>
            <a:p>
              <a:pPr>
                <a:lnSpc>
                  <a:spcPts val="3114"/>
                </a:lnSpc>
                <a:spcBef>
                  <a:spcPct val="0"/>
                </a:spcBef>
              </a:pPr>
              <a:endParaRPr/>
            </a:p>
          </p:txBody>
        </p:sp>
      </p:grpSp>
      <p:grpSp>
        <p:nvGrpSpPr>
          <p:cNvPr id="15" name="Group 15"/>
          <p:cNvGrpSpPr/>
          <p:nvPr/>
        </p:nvGrpSpPr>
        <p:grpSpPr>
          <a:xfrm>
            <a:off x="15270480" y="1464945"/>
            <a:ext cx="1013460" cy="647700"/>
            <a:chOff x="0" y="0"/>
            <a:chExt cx="1351280" cy="863600"/>
          </a:xfrm>
        </p:grpSpPr>
        <p:sp>
          <p:nvSpPr>
            <p:cNvPr id="16" name="Freeform 16"/>
            <p:cNvSpPr/>
            <p:nvPr/>
          </p:nvSpPr>
          <p:spPr>
            <a:xfrm>
              <a:off x="48260" y="49530"/>
              <a:ext cx="1253490" cy="770890"/>
            </a:xfrm>
            <a:custGeom>
              <a:avLst/>
              <a:gdLst/>
              <a:ahLst/>
              <a:cxnLst/>
              <a:rect l="l" t="t" r="r" b="b"/>
              <a:pathLst>
                <a:path w="1253490" h="770890">
                  <a:moveTo>
                    <a:pt x="297180" y="199390"/>
                  </a:moveTo>
                  <a:cubicBezTo>
                    <a:pt x="275590" y="485140"/>
                    <a:pt x="257810" y="502920"/>
                    <a:pt x="238760" y="510540"/>
                  </a:cubicBezTo>
                  <a:cubicBezTo>
                    <a:pt x="222250" y="518160"/>
                    <a:pt x="199390" y="515620"/>
                    <a:pt x="182880" y="509270"/>
                  </a:cubicBezTo>
                  <a:cubicBezTo>
                    <a:pt x="167640" y="502920"/>
                    <a:pt x="152400" y="491490"/>
                    <a:pt x="143510" y="471170"/>
                  </a:cubicBezTo>
                  <a:cubicBezTo>
                    <a:pt x="127000" y="434340"/>
                    <a:pt x="128270" y="323850"/>
                    <a:pt x="140970" y="283210"/>
                  </a:cubicBezTo>
                  <a:cubicBezTo>
                    <a:pt x="148590" y="261620"/>
                    <a:pt x="162560" y="246380"/>
                    <a:pt x="175260" y="237490"/>
                  </a:cubicBezTo>
                  <a:cubicBezTo>
                    <a:pt x="185420" y="229870"/>
                    <a:pt x="198120" y="227330"/>
                    <a:pt x="210820" y="226060"/>
                  </a:cubicBezTo>
                  <a:cubicBezTo>
                    <a:pt x="223520" y="224790"/>
                    <a:pt x="237490" y="224790"/>
                    <a:pt x="248920" y="231140"/>
                  </a:cubicBezTo>
                  <a:cubicBezTo>
                    <a:pt x="262890" y="238760"/>
                    <a:pt x="281940" y="250190"/>
                    <a:pt x="289560" y="270510"/>
                  </a:cubicBezTo>
                  <a:cubicBezTo>
                    <a:pt x="303530" y="304800"/>
                    <a:pt x="299720" y="397510"/>
                    <a:pt x="285750" y="433070"/>
                  </a:cubicBezTo>
                  <a:cubicBezTo>
                    <a:pt x="276860" y="454660"/>
                    <a:pt x="262890" y="468630"/>
                    <a:pt x="246380" y="476250"/>
                  </a:cubicBezTo>
                  <a:cubicBezTo>
                    <a:pt x="229870" y="483870"/>
                    <a:pt x="207010" y="487680"/>
                    <a:pt x="189230" y="482600"/>
                  </a:cubicBezTo>
                  <a:cubicBezTo>
                    <a:pt x="168910" y="476250"/>
                    <a:pt x="146050" y="457200"/>
                    <a:pt x="132080" y="431800"/>
                  </a:cubicBezTo>
                  <a:cubicBezTo>
                    <a:pt x="110490" y="389890"/>
                    <a:pt x="101600" y="280670"/>
                    <a:pt x="109220" y="237490"/>
                  </a:cubicBezTo>
                  <a:cubicBezTo>
                    <a:pt x="114300" y="213360"/>
                    <a:pt x="123190" y="196850"/>
                    <a:pt x="137160" y="185420"/>
                  </a:cubicBezTo>
                  <a:cubicBezTo>
                    <a:pt x="151130" y="172720"/>
                    <a:pt x="173990" y="165100"/>
                    <a:pt x="193040" y="165100"/>
                  </a:cubicBezTo>
                  <a:cubicBezTo>
                    <a:pt x="210820" y="165100"/>
                    <a:pt x="234950" y="176530"/>
                    <a:pt x="247650" y="186690"/>
                  </a:cubicBezTo>
                  <a:cubicBezTo>
                    <a:pt x="257810" y="195580"/>
                    <a:pt x="265430" y="203200"/>
                    <a:pt x="269240" y="219710"/>
                  </a:cubicBezTo>
                  <a:cubicBezTo>
                    <a:pt x="278130" y="254000"/>
                    <a:pt x="276860" y="355600"/>
                    <a:pt x="255270" y="388620"/>
                  </a:cubicBezTo>
                  <a:cubicBezTo>
                    <a:pt x="240030" y="411480"/>
                    <a:pt x="200660" y="405130"/>
                    <a:pt x="185420" y="425450"/>
                  </a:cubicBezTo>
                  <a:cubicBezTo>
                    <a:pt x="168910" y="447040"/>
                    <a:pt x="153670" y="499110"/>
                    <a:pt x="166370" y="515620"/>
                  </a:cubicBezTo>
                  <a:cubicBezTo>
                    <a:pt x="179070" y="532130"/>
                    <a:pt x="243840" y="534670"/>
                    <a:pt x="259080" y="527050"/>
                  </a:cubicBezTo>
                  <a:cubicBezTo>
                    <a:pt x="266700" y="523240"/>
                    <a:pt x="266700" y="506730"/>
                    <a:pt x="270510" y="506730"/>
                  </a:cubicBezTo>
                  <a:cubicBezTo>
                    <a:pt x="275590" y="506730"/>
                    <a:pt x="287020" y="530860"/>
                    <a:pt x="288290" y="544830"/>
                  </a:cubicBezTo>
                  <a:cubicBezTo>
                    <a:pt x="290830" y="562610"/>
                    <a:pt x="285750" y="590550"/>
                    <a:pt x="276860" y="607060"/>
                  </a:cubicBezTo>
                  <a:cubicBezTo>
                    <a:pt x="270510" y="619760"/>
                    <a:pt x="259080" y="629920"/>
                    <a:pt x="247650" y="637540"/>
                  </a:cubicBezTo>
                  <a:cubicBezTo>
                    <a:pt x="236220" y="645160"/>
                    <a:pt x="222250" y="651510"/>
                    <a:pt x="207010" y="650240"/>
                  </a:cubicBezTo>
                  <a:cubicBezTo>
                    <a:pt x="185420" y="648970"/>
                    <a:pt x="130810" y="621030"/>
                    <a:pt x="132080" y="617220"/>
                  </a:cubicBezTo>
                  <a:cubicBezTo>
                    <a:pt x="133350" y="612140"/>
                    <a:pt x="250190" y="629920"/>
                    <a:pt x="250190" y="633730"/>
                  </a:cubicBezTo>
                  <a:cubicBezTo>
                    <a:pt x="250190" y="637540"/>
                    <a:pt x="165100" y="640080"/>
                    <a:pt x="130810" y="637540"/>
                  </a:cubicBezTo>
                  <a:cubicBezTo>
                    <a:pt x="105410" y="635000"/>
                    <a:pt x="83820" y="632460"/>
                    <a:pt x="63500" y="623570"/>
                  </a:cubicBezTo>
                  <a:cubicBezTo>
                    <a:pt x="44450" y="614680"/>
                    <a:pt x="24130" y="601980"/>
                    <a:pt x="13970" y="585470"/>
                  </a:cubicBezTo>
                  <a:cubicBezTo>
                    <a:pt x="3810" y="568960"/>
                    <a:pt x="0" y="541020"/>
                    <a:pt x="2540" y="523240"/>
                  </a:cubicBezTo>
                  <a:cubicBezTo>
                    <a:pt x="3810" y="509270"/>
                    <a:pt x="10160" y="496570"/>
                    <a:pt x="20320" y="485140"/>
                  </a:cubicBezTo>
                  <a:cubicBezTo>
                    <a:pt x="31750" y="471170"/>
                    <a:pt x="46990" y="461010"/>
                    <a:pt x="73660" y="452120"/>
                  </a:cubicBezTo>
                  <a:cubicBezTo>
                    <a:pt x="132080" y="434340"/>
                    <a:pt x="323850" y="424180"/>
                    <a:pt x="375920" y="435610"/>
                  </a:cubicBezTo>
                  <a:cubicBezTo>
                    <a:pt x="394970" y="439420"/>
                    <a:pt x="403860" y="447040"/>
                    <a:pt x="414020" y="455930"/>
                  </a:cubicBezTo>
                  <a:cubicBezTo>
                    <a:pt x="424180" y="464820"/>
                    <a:pt x="433070" y="478790"/>
                    <a:pt x="438150" y="491490"/>
                  </a:cubicBezTo>
                  <a:cubicBezTo>
                    <a:pt x="443230" y="504190"/>
                    <a:pt x="445770" y="519430"/>
                    <a:pt x="444500" y="533400"/>
                  </a:cubicBezTo>
                  <a:cubicBezTo>
                    <a:pt x="443230" y="547370"/>
                    <a:pt x="436880" y="562610"/>
                    <a:pt x="429260" y="574040"/>
                  </a:cubicBezTo>
                  <a:cubicBezTo>
                    <a:pt x="421640" y="585470"/>
                    <a:pt x="410210" y="595630"/>
                    <a:pt x="397510" y="601980"/>
                  </a:cubicBezTo>
                  <a:cubicBezTo>
                    <a:pt x="384810" y="608330"/>
                    <a:pt x="372110" y="615950"/>
                    <a:pt x="355600" y="613410"/>
                  </a:cubicBezTo>
                  <a:cubicBezTo>
                    <a:pt x="328930" y="609600"/>
                    <a:pt x="276860" y="575310"/>
                    <a:pt x="259080" y="548640"/>
                  </a:cubicBezTo>
                  <a:cubicBezTo>
                    <a:pt x="245110" y="527050"/>
                    <a:pt x="243840" y="505460"/>
                    <a:pt x="246380" y="471170"/>
                  </a:cubicBezTo>
                  <a:cubicBezTo>
                    <a:pt x="252730" y="401320"/>
                    <a:pt x="326390" y="222250"/>
                    <a:pt x="353060" y="160020"/>
                  </a:cubicBezTo>
                  <a:cubicBezTo>
                    <a:pt x="364490" y="132080"/>
                    <a:pt x="369570" y="115570"/>
                    <a:pt x="383540" y="100330"/>
                  </a:cubicBezTo>
                  <a:cubicBezTo>
                    <a:pt x="397510" y="85090"/>
                    <a:pt x="419100" y="72390"/>
                    <a:pt x="435610" y="68580"/>
                  </a:cubicBezTo>
                  <a:cubicBezTo>
                    <a:pt x="449580" y="64770"/>
                    <a:pt x="463550" y="67310"/>
                    <a:pt x="476250" y="71120"/>
                  </a:cubicBezTo>
                  <a:cubicBezTo>
                    <a:pt x="488950" y="74930"/>
                    <a:pt x="501650" y="81280"/>
                    <a:pt x="511810" y="92710"/>
                  </a:cubicBezTo>
                  <a:cubicBezTo>
                    <a:pt x="523240" y="105410"/>
                    <a:pt x="533400" y="123190"/>
                    <a:pt x="537210" y="148590"/>
                  </a:cubicBezTo>
                  <a:cubicBezTo>
                    <a:pt x="543560" y="193040"/>
                    <a:pt x="518160" y="294640"/>
                    <a:pt x="504190" y="344170"/>
                  </a:cubicBezTo>
                  <a:cubicBezTo>
                    <a:pt x="495300" y="377190"/>
                    <a:pt x="473710" y="401320"/>
                    <a:pt x="473710" y="422910"/>
                  </a:cubicBezTo>
                  <a:cubicBezTo>
                    <a:pt x="473710" y="436880"/>
                    <a:pt x="488950" y="445770"/>
                    <a:pt x="488950" y="458470"/>
                  </a:cubicBezTo>
                  <a:cubicBezTo>
                    <a:pt x="488950" y="473710"/>
                    <a:pt x="476250" y="497840"/>
                    <a:pt x="462280" y="509270"/>
                  </a:cubicBezTo>
                  <a:cubicBezTo>
                    <a:pt x="448310" y="520700"/>
                    <a:pt x="424180" y="528320"/>
                    <a:pt x="407670" y="529590"/>
                  </a:cubicBezTo>
                  <a:cubicBezTo>
                    <a:pt x="393700" y="530860"/>
                    <a:pt x="381000" y="528320"/>
                    <a:pt x="369570" y="520700"/>
                  </a:cubicBezTo>
                  <a:cubicBezTo>
                    <a:pt x="355600" y="511810"/>
                    <a:pt x="339090" y="491490"/>
                    <a:pt x="332740" y="476250"/>
                  </a:cubicBezTo>
                  <a:cubicBezTo>
                    <a:pt x="327660" y="463550"/>
                    <a:pt x="326390" y="455930"/>
                    <a:pt x="327660" y="438150"/>
                  </a:cubicBezTo>
                  <a:cubicBezTo>
                    <a:pt x="331470" y="398780"/>
                    <a:pt x="367030" y="287020"/>
                    <a:pt x="392430" y="251460"/>
                  </a:cubicBezTo>
                  <a:cubicBezTo>
                    <a:pt x="406400" y="232410"/>
                    <a:pt x="421640" y="222250"/>
                    <a:pt x="438150" y="217170"/>
                  </a:cubicBezTo>
                  <a:cubicBezTo>
                    <a:pt x="455930" y="212090"/>
                    <a:pt x="478790" y="213360"/>
                    <a:pt x="495300" y="220980"/>
                  </a:cubicBezTo>
                  <a:cubicBezTo>
                    <a:pt x="511810" y="228600"/>
                    <a:pt x="528320" y="247650"/>
                    <a:pt x="535940" y="262890"/>
                  </a:cubicBezTo>
                  <a:cubicBezTo>
                    <a:pt x="542290" y="275590"/>
                    <a:pt x="542290" y="283210"/>
                    <a:pt x="542290" y="300990"/>
                  </a:cubicBezTo>
                  <a:cubicBezTo>
                    <a:pt x="542290" y="347980"/>
                    <a:pt x="521970" y="513080"/>
                    <a:pt x="494030" y="554990"/>
                  </a:cubicBezTo>
                  <a:cubicBezTo>
                    <a:pt x="480060" y="574040"/>
                    <a:pt x="462280" y="581660"/>
                    <a:pt x="445770" y="585470"/>
                  </a:cubicBezTo>
                  <a:cubicBezTo>
                    <a:pt x="433070" y="589280"/>
                    <a:pt x="419100" y="589280"/>
                    <a:pt x="406400" y="584200"/>
                  </a:cubicBezTo>
                  <a:cubicBezTo>
                    <a:pt x="391160" y="579120"/>
                    <a:pt x="370840" y="565150"/>
                    <a:pt x="360680" y="549910"/>
                  </a:cubicBezTo>
                  <a:cubicBezTo>
                    <a:pt x="350520" y="534670"/>
                    <a:pt x="345440" y="518160"/>
                    <a:pt x="347980" y="492760"/>
                  </a:cubicBezTo>
                  <a:cubicBezTo>
                    <a:pt x="353060" y="433070"/>
                    <a:pt x="434340" y="254000"/>
                    <a:pt x="469900" y="203200"/>
                  </a:cubicBezTo>
                  <a:cubicBezTo>
                    <a:pt x="485140" y="181610"/>
                    <a:pt x="495300" y="170180"/>
                    <a:pt x="511810" y="163830"/>
                  </a:cubicBezTo>
                  <a:cubicBezTo>
                    <a:pt x="528320" y="157480"/>
                    <a:pt x="552450" y="157480"/>
                    <a:pt x="568960" y="161290"/>
                  </a:cubicBezTo>
                  <a:cubicBezTo>
                    <a:pt x="581660" y="165100"/>
                    <a:pt x="593090" y="171450"/>
                    <a:pt x="601980" y="181610"/>
                  </a:cubicBezTo>
                  <a:cubicBezTo>
                    <a:pt x="613410" y="194310"/>
                    <a:pt x="621030" y="213360"/>
                    <a:pt x="624840" y="234950"/>
                  </a:cubicBezTo>
                  <a:cubicBezTo>
                    <a:pt x="629920" y="265430"/>
                    <a:pt x="623570" y="307340"/>
                    <a:pt x="617220" y="350520"/>
                  </a:cubicBezTo>
                  <a:cubicBezTo>
                    <a:pt x="609600" y="405130"/>
                    <a:pt x="596900" y="505460"/>
                    <a:pt x="577850" y="537210"/>
                  </a:cubicBezTo>
                  <a:cubicBezTo>
                    <a:pt x="568960" y="551180"/>
                    <a:pt x="561340" y="556260"/>
                    <a:pt x="548640" y="561340"/>
                  </a:cubicBezTo>
                  <a:cubicBezTo>
                    <a:pt x="533400" y="567690"/>
                    <a:pt x="509270" y="572770"/>
                    <a:pt x="492760" y="567690"/>
                  </a:cubicBezTo>
                  <a:cubicBezTo>
                    <a:pt x="476250" y="562610"/>
                    <a:pt x="457200" y="548640"/>
                    <a:pt x="447040" y="533400"/>
                  </a:cubicBezTo>
                  <a:cubicBezTo>
                    <a:pt x="436880" y="518160"/>
                    <a:pt x="433070" y="505460"/>
                    <a:pt x="434340" y="478790"/>
                  </a:cubicBezTo>
                  <a:cubicBezTo>
                    <a:pt x="436880" y="403860"/>
                    <a:pt x="534670" y="110490"/>
                    <a:pt x="560070" y="52070"/>
                  </a:cubicBezTo>
                  <a:cubicBezTo>
                    <a:pt x="567690" y="35560"/>
                    <a:pt x="568960" y="30480"/>
                    <a:pt x="577850" y="22860"/>
                  </a:cubicBezTo>
                  <a:cubicBezTo>
                    <a:pt x="589280" y="12700"/>
                    <a:pt x="610870" y="2540"/>
                    <a:pt x="626110" y="1270"/>
                  </a:cubicBezTo>
                  <a:cubicBezTo>
                    <a:pt x="638810" y="0"/>
                    <a:pt x="650240" y="1270"/>
                    <a:pt x="661670" y="7620"/>
                  </a:cubicBezTo>
                  <a:cubicBezTo>
                    <a:pt x="675640" y="15240"/>
                    <a:pt x="688340" y="25400"/>
                    <a:pt x="698500" y="45720"/>
                  </a:cubicBezTo>
                  <a:cubicBezTo>
                    <a:pt x="721360" y="92710"/>
                    <a:pt x="722630" y="233680"/>
                    <a:pt x="737870" y="312420"/>
                  </a:cubicBezTo>
                  <a:cubicBezTo>
                    <a:pt x="750570" y="377190"/>
                    <a:pt x="783590" y="445770"/>
                    <a:pt x="781050" y="486410"/>
                  </a:cubicBezTo>
                  <a:cubicBezTo>
                    <a:pt x="779780" y="508000"/>
                    <a:pt x="773430" y="523240"/>
                    <a:pt x="763270" y="535940"/>
                  </a:cubicBezTo>
                  <a:cubicBezTo>
                    <a:pt x="753110" y="548640"/>
                    <a:pt x="734060" y="560070"/>
                    <a:pt x="717550" y="562610"/>
                  </a:cubicBezTo>
                  <a:cubicBezTo>
                    <a:pt x="701040" y="565150"/>
                    <a:pt x="678180" y="558800"/>
                    <a:pt x="665480" y="551180"/>
                  </a:cubicBezTo>
                  <a:cubicBezTo>
                    <a:pt x="654050" y="544830"/>
                    <a:pt x="646430" y="533400"/>
                    <a:pt x="641350" y="524510"/>
                  </a:cubicBezTo>
                  <a:cubicBezTo>
                    <a:pt x="637540" y="518160"/>
                    <a:pt x="635000" y="516890"/>
                    <a:pt x="635000" y="508000"/>
                  </a:cubicBezTo>
                  <a:cubicBezTo>
                    <a:pt x="633730" y="483870"/>
                    <a:pt x="656590" y="417830"/>
                    <a:pt x="676910" y="364490"/>
                  </a:cubicBezTo>
                  <a:cubicBezTo>
                    <a:pt x="703580" y="294640"/>
                    <a:pt x="758190" y="170180"/>
                    <a:pt x="787400" y="125730"/>
                  </a:cubicBezTo>
                  <a:cubicBezTo>
                    <a:pt x="800100" y="105410"/>
                    <a:pt x="810260" y="95250"/>
                    <a:pt x="822960" y="87630"/>
                  </a:cubicBezTo>
                  <a:cubicBezTo>
                    <a:pt x="833120" y="81280"/>
                    <a:pt x="844550" y="78740"/>
                    <a:pt x="857250" y="80010"/>
                  </a:cubicBezTo>
                  <a:cubicBezTo>
                    <a:pt x="872490" y="81280"/>
                    <a:pt x="894080" y="88900"/>
                    <a:pt x="905510" y="100330"/>
                  </a:cubicBezTo>
                  <a:cubicBezTo>
                    <a:pt x="916940" y="111760"/>
                    <a:pt x="924560" y="123190"/>
                    <a:pt x="928370" y="147320"/>
                  </a:cubicBezTo>
                  <a:cubicBezTo>
                    <a:pt x="939800" y="209550"/>
                    <a:pt x="916940" y="440690"/>
                    <a:pt x="894080" y="499110"/>
                  </a:cubicBezTo>
                  <a:cubicBezTo>
                    <a:pt x="885190" y="521970"/>
                    <a:pt x="875030" y="532130"/>
                    <a:pt x="862330" y="541020"/>
                  </a:cubicBezTo>
                  <a:cubicBezTo>
                    <a:pt x="852170" y="548640"/>
                    <a:pt x="840740" y="552450"/>
                    <a:pt x="828040" y="552450"/>
                  </a:cubicBezTo>
                  <a:cubicBezTo>
                    <a:pt x="812800" y="552450"/>
                    <a:pt x="789940" y="546100"/>
                    <a:pt x="777240" y="535940"/>
                  </a:cubicBezTo>
                  <a:cubicBezTo>
                    <a:pt x="764540" y="525780"/>
                    <a:pt x="755650" y="514350"/>
                    <a:pt x="749300" y="491490"/>
                  </a:cubicBezTo>
                  <a:cubicBezTo>
                    <a:pt x="734060" y="433070"/>
                    <a:pt x="737870" y="222250"/>
                    <a:pt x="763270" y="162560"/>
                  </a:cubicBezTo>
                  <a:cubicBezTo>
                    <a:pt x="774700" y="135890"/>
                    <a:pt x="795020" y="120650"/>
                    <a:pt x="811530" y="113030"/>
                  </a:cubicBezTo>
                  <a:cubicBezTo>
                    <a:pt x="822960" y="106680"/>
                    <a:pt x="836930" y="106680"/>
                    <a:pt x="848360" y="109220"/>
                  </a:cubicBezTo>
                  <a:cubicBezTo>
                    <a:pt x="859790" y="111760"/>
                    <a:pt x="872490" y="115570"/>
                    <a:pt x="881380" y="124460"/>
                  </a:cubicBezTo>
                  <a:cubicBezTo>
                    <a:pt x="894080" y="137160"/>
                    <a:pt x="909320" y="157480"/>
                    <a:pt x="910590" y="187960"/>
                  </a:cubicBezTo>
                  <a:cubicBezTo>
                    <a:pt x="914400" y="257810"/>
                    <a:pt x="822960" y="477520"/>
                    <a:pt x="795020" y="538480"/>
                  </a:cubicBezTo>
                  <a:cubicBezTo>
                    <a:pt x="784860" y="561340"/>
                    <a:pt x="779780" y="571500"/>
                    <a:pt x="767080" y="582930"/>
                  </a:cubicBezTo>
                  <a:cubicBezTo>
                    <a:pt x="754380" y="593090"/>
                    <a:pt x="735330" y="601980"/>
                    <a:pt x="718820" y="603250"/>
                  </a:cubicBezTo>
                  <a:cubicBezTo>
                    <a:pt x="702310" y="604520"/>
                    <a:pt x="680720" y="595630"/>
                    <a:pt x="668020" y="586740"/>
                  </a:cubicBezTo>
                  <a:cubicBezTo>
                    <a:pt x="657860" y="579120"/>
                    <a:pt x="651510" y="571500"/>
                    <a:pt x="646430" y="557530"/>
                  </a:cubicBezTo>
                  <a:cubicBezTo>
                    <a:pt x="637540" y="528320"/>
                    <a:pt x="645160" y="469900"/>
                    <a:pt x="648970" y="415290"/>
                  </a:cubicBezTo>
                  <a:cubicBezTo>
                    <a:pt x="655320" y="342900"/>
                    <a:pt x="675640" y="208280"/>
                    <a:pt x="685800" y="162560"/>
                  </a:cubicBezTo>
                  <a:cubicBezTo>
                    <a:pt x="689610" y="146050"/>
                    <a:pt x="689610" y="138430"/>
                    <a:pt x="697230" y="128270"/>
                  </a:cubicBezTo>
                  <a:cubicBezTo>
                    <a:pt x="706120" y="115570"/>
                    <a:pt x="723900" y="100330"/>
                    <a:pt x="741680" y="96520"/>
                  </a:cubicBezTo>
                  <a:cubicBezTo>
                    <a:pt x="760730" y="92710"/>
                    <a:pt x="795020" y="97790"/>
                    <a:pt x="810260" y="111760"/>
                  </a:cubicBezTo>
                  <a:cubicBezTo>
                    <a:pt x="826770" y="125730"/>
                    <a:pt x="834390" y="146050"/>
                    <a:pt x="836930" y="177800"/>
                  </a:cubicBezTo>
                  <a:cubicBezTo>
                    <a:pt x="843280" y="257810"/>
                    <a:pt x="770890" y="548640"/>
                    <a:pt x="734060" y="610870"/>
                  </a:cubicBezTo>
                  <a:cubicBezTo>
                    <a:pt x="721360" y="632460"/>
                    <a:pt x="709930" y="640080"/>
                    <a:pt x="694690" y="646430"/>
                  </a:cubicBezTo>
                  <a:cubicBezTo>
                    <a:pt x="679450" y="652780"/>
                    <a:pt x="656590" y="651510"/>
                    <a:pt x="641350" y="647700"/>
                  </a:cubicBezTo>
                  <a:cubicBezTo>
                    <a:pt x="628650" y="643890"/>
                    <a:pt x="618490" y="638810"/>
                    <a:pt x="610870" y="628650"/>
                  </a:cubicBezTo>
                  <a:cubicBezTo>
                    <a:pt x="600710" y="617220"/>
                    <a:pt x="596900" y="604520"/>
                    <a:pt x="591820" y="579120"/>
                  </a:cubicBezTo>
                  <a:cubicBezTo>
                    <a:pt x="579120" y="513080"/>
                    <a:pt x="571500" y="276860"/>
                    <a:pt x="591820" y="208280"/>
                  </a:cubicBezTo>
                  <a:cubicBezTo>
                    <a:pt x="600710" y="177800"/>
                    <a:pt x="614680" y="160020"/>
                    <a:pt x="631190" y="148590"/>
                  </a:cubicBezTo>
                  <a:cubicBezTo>
                    <a:pt x="646430" y="139700"/>
                    <a:pt x="669290" y="138430"/>
                    <a:pt x="684530" y="140970"/>
                  </a:cubicBezTo>
                  <a:cubicBezTo>
                    <a:pt x="697230" y="143510"/>
                    <a:pt x="708660" y="148590"/>
                    <a:pt x="717550" y="157480"/>
                  </a:cubicBezTo>
                  <a:cubicBezTo>
                    <a:pt x="728980" y="167640"/>
                    <a:pt x="742950" y="184150"/>
                    <a:pt x="744220" y="204470"/>
                  </a:cubicBezTo>
                  <a:cubicBezTo>
                    <a:pt x="746760" y="238760"/>
                    <a:pt x="718820" y="295910"/>
                    <a:pt x="692150" y="347980"/>
                  </a:cubicBezTo>
                  <a:cubicBezTo>
                    <a:pt x="655320" y="419100"/>
                    <a:pt x="576580" y="554990"/>
                    <a:pt x="532130" y="585470"/>
                  </a:cubicBezTo>
                  <a:cubicBezTo>
                    <a:pt x="513080" y="599440"/>
                    <a:pt x="495300" y="600710"/>
                    <a:pt x="478790" y="598170"/>
                  </a:cubicBezTo>
                  <a:cubicBezTo>
                    <a:pt x="462280" y="595630"/>
                    <a:pt x="441960" y="586740"/>
                    <a:pt x="430530" y="572770"/>
                  </a:cubicBezTo>
                  <a:cubicBezTo>
                    <a:pt x="417830" y="556260"/>
                    <a:pt x="411480" y="532130"/>
                    <a:pt x="414020" y="502920"/>
                  </a:cubicBezTo>
                  <a:cubicBezTo>
                    <a:pt x="419100" y="445770"/>
                    <a:pt x="490220" y="307340"/>
                    <a:pt x="521970" y="262890"/>
                  </a:cubicBezTo>
                  <a:cubicBezTo>
                    <a:pt x="535940" y="242570"/>
                    <a:pt x="544830" y="229870"/>
                    <a:pt x="562610" y="223520"/>
                  </a:cubicBezTo>
                  <a:cubicBezTo>
                    <a:pt x="581660" y="215900"/>
                    <a:pt x="617220" y="218440"/>
                    <a:pt x="635000" y="228600"/>
                  </a:cubicBezTo>
                  <a:cubicBezTo>
                    <a:pt x="650240" y="237490"/>
                    <a:pt x="662940" y="256540"/>
                    <a:pt x="668020" y="273050"/>
                  </a:cubicBezTo>
                  <a:cubicBezTo>
                    <a:pt x="673100" y="289560"/>
                    <a:pt x="660400" y="306070"/>
                    <a:pt x="664210" y="327660"/>
                  </a:cubicBezTo>
                  <a:cubicBezTo>
                    <a:pt x="671830" y="363220"/>
                    <a:pt x="712470" y="411480"/>
                    <a:pt x="732790" y="463550"/>
                  </a:cubicBezTo>
                  <a:cubicBezTo>
                    <a:pt x="758190" y="525780"/>
                    <a:pt x="796290" y="631190"/>
                    <a:pt x="798830" y="679450"/>
                  </a:cubicBezTo>
                  <a:cubicBezTo>
                    <a:pt x="800100" y="703580"/>
                    <a:pt x="796290" y="718820"/>
                    <a:pt x="788670" y="732790"/>
                  </a:cubicBezTo>
                  <a:cubicBezTo>
                    <a:pt x="782320" y="744220"/>
                    <a:pt x="774700" y="753110"/>
                    <a:pt x="763270" y="758190"/>
                  </a:cubicBezTo>
                  <a:cubicBezTo>
                    <a:pt x="746760" y="765810"/>
                    <a:pt x="709930" y="770890"/>
                    <a:pt x="690880" y="763270"/>
                  </a:cubicBezTo>
                  <a:cubicBezTo>
                    <a:pt x="674370" y="756920"/>
                    <a:pt x="656590" y="741680"/>
                    <a:pt x="652780" y="723900"/>
                  </a:cubicBezTo>
                  <a:cubicBezTo>
                    <a:pt x="647700" y="695960"/>
                    <a:pt x="674370" y="657860"/>
                    <a:pt x="703580" y="607060"/>
                  </a:cubicBezTo>
                  <a:cubicBezTo>
                    <a:pt x="770890" y="492760"/>
                    <a:pt x="1019810" y="151130"/>
                    <a:pt x="1097280" y="83820"/>
                  </a:cubicBezTo>
                  <a:cubicBezTo>
                    <a:pt x="1121410" y="62230"/>
                    <a:pt x="1136650" y="53340"/>
                    <a:pt x="1154430" y="52070"/>
                  </a:cubicBezTo>
                  <a:cubicBezTo>
                    <a:pt x="1169670" y="50800"/>
                    <a:pt x="1188720" y="58420"/>
                    <a:pt x="1200150" y="68580"/>
                  </a:cubicBezTo>
                  <a:cubicBezTo>
                    <a:pt x="1211580" y="78740"/>
                    <a:pt x="1221740" y="96520"/>
                    <a:pt x="1224280" y="111760"/>
                  </a:cubicBezTo>
                  <a:cubicBezTo>
                    <a:pt x="1226820" y="127000"/>
                    <a:pt x="1212850" y="142240"/>
                    <a:pt x="1214120" y="160020"/>
                  </a:cubicBezTo>
                  <a:cubicBezTo>
                    <a:pt x="1215390" y="182880"/>
                    <a:pt x="1233170" y="208280"/>
                    <a:pt x="1239520" y="236220"/>
                  </a:cubicBezTo>
                  <a:cubicBezTo>
                    <a:pt x="1247140" y="270510"/>
                    <a:pt x="1252220" y="316230"/>
                    <a:pt x="1250950" y="350520"/>
                  </a:cubicBezTo>
                  <a:cubicBezTo>
                    <a:pt x="1249680" y="379730"/>
                    <a:pt x="1250950" y="412750"/>
                    <a:pt x="1238250" y="431800"/>
                  </a:cubicBezTo>
                  <a:cubicBezTo>
                    <a:pt x="1228090" y="447040"/>
                    <a:pt x="1210310" y="455930"/>
                    <a:pt x="1193800" y="459740"/>
                  </a:cubicBezTo>
                  <a:cubicBezTo>
                    <a:pt x="1177290" y="463550"/>
                    <a:pt x="1155700" y="457200"/>
                    <a:pt x="1141730" y="450850"/>
                  </a:cubicBezTo>
                  <a:cubicBezTo>
                    <a:pt x="1130300" y="445770"/>
                    <a:pt x="1123950" y="439420"/>
                    <a:pt x="1116330" y="426720"/>
                  </a:cubicBezTo>
                  <a:cubicBezTo>
                    <a:pt x="1102360" y="405130"/>
                    <a:pt x="1088390" y="361950"/>
                    <a:pt x="1076960" y="321310"/>
                  </a:cubicBezTo>
                  <a:cubicBezTo>
                    <a:pt x="1060450" y="266700"/>
                    <a:pt x="1031240" y="171450"/>
                    <a:pt x="1035050" y="128270"/>
                  </a:cubicBezTo>
                  <a:cubicBezTo>
                    <a:pt x="1037590" y="105410"/>
                    <a:pt x="1043940" y="91440"/>
                    <a:pt x="1055370" y="78740"/>
                  </a:cubicBezTo>
                  <a:cubicBezTo>
                    <a:pt x="1066800" y="66040"/>
                    <a:pt x="1087120" y="55880"/>
                    <a:pt x="1103630" y="54610"/>
                  </a:cubicBezTo>
                  <a:cubicBezTo>
                    <a:pt x="1120140" y="53340"/>
                    <a:pt x="1141730" y="58420"/>
                    <a:pt x="1155700" y="68580"/>
                  </a:cubicBezTo>
                  <a:cubicBezTo>
                    <a:pt x="1169670" y="78740"/>
                    <a:pt x="1183640" y="93980"/>
                    <a:pt x="1186180" y="114300"/>
                  </a:cubicBezTo>
                  <a:cubicBezTo>
                    <a:pt x="1189990" y="149860"/>
                    <a:pt x="1151890" y="217170"/>
                    <a:pt x="1126490" y="270510"/>
                  </a:cubicBezTo>
                  <a:cubicBezTo>
                    <a:pt x="1098550" y="330200"/>
                    <a:pt x="1056640" y="405130"/>
                    <a:pt x="1023620" y="455930"/>
                  </a:cubicBezTo>
                  <a:cubicBezTo>
                    <a:pt x="998220" y="494030"/>
                    <a:pt x="975360" y="538480"/>
                    <a:pt x="949960" y="551180"/>
                  </a:cubicBezTo>
                  <a:cubicBezTo>
                    <a:pt x="932180" y="560070"/>
                    <a:pt x="913130" y="558800"/>
                    <a:pt x="896620" y="552450"/>
                  </a:cubicBezTo>
                  <a:cubicBezTo>
                    <a:pt x="878840" y="544830"/>
                    <a:pt x="857250" y="528320"/>
                    <a:pt x="849630" y="501650"/>
                  </a:cubicBezTo>
                  <a:cubicBezTo>
                    <a:pt x="833120" y="440690"/>
                    <a:pt x="899160" y="209550"/>
                    <a:pt x="924560" y="161290"/>
                  </a:cubicBezTo>
                  <a:cubicBezTo>
                    <a:pt x="933450" y="146050"/>
                    <a:pt x="938530" y="140970"/>
                    <a:pt x="949960" y="134620"/>
                  </a:cubicBezTo>
                  <a:cubicBezTo>
                    <a:pt x="963930" y="127000"/>
                    <a:pt x="985520" y="121920"/>
                    <a:pt x="1002030" y="124460"/>
                  </a:cubicBezTo>
                  <a:cubicBezTo>
                    <a:pt x="1018540" y="127000"/>
                    <a:pt x="1038860" y="138430"/>
                    <a:pt x="1049020" y="149860"/>
                  </a:cubicBezTo>
                  <a:cubicBezTo>
                    <a:pt x="1057910" y="158750"/>
                    <a:pt x="1060450" y="166370"/>
                    <a:pt x="1064260" y="182880"/>
                  </a:cubicBezTo>
                  <a:cubicBezTo>
                    <a:pt x="1073150" y="228600"/>
                    <a:pt x="1051560" y="382270"/>
                    <a:pt x="1054100" y="453390"/>
                  </a:cubicBezTo>
                  <a:cubicBezTo>
                    <a:pt x="1056640" y="499110"/>
                    <a:pt x="1073150" y="538480"/>
                    <a:pt x="1068070" y="567690"/>
                  </a:cubicBezTo>
                  <a:cubicBezTo>
                    <a:pt x="1064260" y="586740"/>
                    <a:pt x="1054100" y="603250"/>
                    <a:pt x="1042670" y="613410"/>
                  </a:cubicBezTo>
                  <a:cubicBezTo>
                    <a:pt x="1033780" y="622300"/>
                    <a:pt x="1021080" y="627380"/>
                    <a:pt x="1009650" y="629920"/>
                  </a:cubicBezTo>
                  <a:cubicBezTo>
                    <a:pt x="998220" y="632460"/>
                    <a:pt x="985520" y="632460"/>
                    <a:pt x="974090" y="628650"/>
                  </a:cubicBezTo>
                  <a:cubicBezTo>
                    <a:pt x="960120" y="623570"/>
                    <a:pt x="939800" y="609600"/>
                    <a:pt x="930910" y="596900"/>
                  </a:cubicBezTo>
                  <a:cubicBezTo>
                    <a:pt x="923290" y="586740"/>
                    <a:pt x="919480" y="580390"/>
                    <a:pt x="919480" y="562610"/>
                  </a:cubicBezTo>
                  <a:cubicBezTo>
                    <a:pt x="918210" y="513080"/>
                    <a:pt x="969010" y="323850"/>
                    <a:pt x="994410" y="270510"/>
                  </a:cubicBezTo>
                  <a:cubicBezTo>
                    <a:pt x="1005840" y="247650"/>
                    <a:pt x="1014730" y="236220"/>
                    <a:pt x="1027430" y="227330"/>
                  </a:cubicBezTo>
                  <a:cubicBezTo>
                    <a:pt x="1037590" y="219710"/>
                    <a:pt x="1050290" y="215900"/>
                    <a:pt x="1062990" y="215900"/>
                  </a:cubicBezTo>
                  <a:cubicBezTo>
                    <a:pt x="1078230" y="215900"/>
                    <a:pt x="1101090" y="220980"/>
                    <a:pt x="1115060" y="231140"/>
                  </a:cubicBezTo>
                  <a:cubicBezTo>
                    <a:pt x="1129030" y="241300"/>
                    <a:pt x="1137920" y="257810"/>
                    <a:pt x="1144270" y="278130"/>
                  </a:cubicBezTo>
                  <a:cubicBezTo>
                    <a:pt x="1153160" y="307340"/>
                    <a:pt x="1164590" y="375920"/>
                    <a:pt x="1150620" y="392430"/>
                  </a:cubicBezTo>
                  <a:cubicBezTo>
                    <a:pt x="1141730" y="402590"/>
                    <a:pt x="1103630" y="394970"/>
                    <a:pt x="1103630" y="397510"/>
                  </a:cubicBezTo>
                  <a:cubicBezTo>
                    <a:pt x="1103630" y="401320"/>
                    <a:pt x="1144270" y="401320"/>
                    <a:pt x="1158240" y="411480"/>
                  </a:cubicBezTo>
                  <a:cubicBezTo>
                    <a:pt x="1172210" y="421640"/>
                    <a:pt x="1186180" y="440690"/>
                    <a:pt x="1189990" y="458470"/>
                  </a:cubicBezTo>
                  <a:cubicBezTo>
                    <a:pt x="1193800" y="474980"/>
                    <a:pt x="1192530" y="499110"/>
                    <a:pt x="1183640" y="514350"/>
                  </a:cubicBezTo>
                  <a:cubicBezTo>
                    <a:pt x="1172210" y="532130"/>
                    <a:pt x="1123950" y="558800"/>
                    <a:pt x="1121410" y="556260"/>
                  </a:cubicBezTo>
                  <a:cubicBezTo>
                    <a:pt x="1118870" y="552450"/>
                    <a:pt x="1178560" y="466090"/>
                    <a:pt x="1192530" y="471170"/>
                  </a:cubicBezTo>
                  <a:cubicBezTo>
                    <a:pt x="1207770" y="476250"/>
                    <a:pt x="1206500" y="571500"/>
                    <a:pt x="1202690" y="607060"/>
                  </a:cubicBezTo>
                  <a:cubicBezTo>
                    <a:pt x="1200150" y="629920"/>
                    <a:pt x="1197610" y="647700"/>
                    <a:pt x="1187450" y="662940"/>
                  </a:cubicBezTo>
                  <a:cubicBezTo>
                    <a:pt x="1177290" y="676910"/>
                    <a:pt x="1155700" y="689610"/>
                    <a:pt x="1139190" y="694690"/>
                  </a:cubicBezTo>
                  <a:cubicBezTo>
                    <a:pt x="1126490" y="698500"/>
                    <a:pt x="1112520" y="697230"/>
                    <a:pt x="1099820" y="693420"/>
                  </a:cubicBezTo>
                  <a:cubicBezTo>
                    <a:pt x="1084580" y="688340"/>
                    <a:pt x="1062990" y="673100"/>
                    <a:pt x="1052830" y="660400"/>
                  </a:cubicBezTo>
                  <a:cubicBezTo>
                    <a:pt x="1045210" y="648970"/>
                    <a:pt x="1041400" y="638810"/>
                    <a:pt x="1040130" y="623570"/>
                  </a:cubicBezTo>
                  <a:cubicBezTo>
                    <a:pt x="1038860" y="601980"/>
                    <a:pt x="1042670" y="566420"/>
                    <a:pt x="1056640" y="544830"/>
                  </a:cubicBezTo>
                  <a:cubicBezTo>
                    <a:pt x="1070610" y="521970"/>
                    <a:pt x="1108710" y="509270"/>
                    <a:pt x="1122680" y="491490"/>
                  </a:cubicBezTo>
                  <a:cubicBezTo>
                    <a:pt x="1132840" y="478790"/>
                    <a:pt x="1131570" y="461010"/>
                    <a:pt x="1141730" y="454660"/>
                  </a:cubicBezTo>
                  <a:cubicBezTo>
                    <a:pt x="1151890" y="448310"/>
                    <a:pt x="1170940" y="450850"/>
                    <a:pt x="1183640" y="453390"/>
                  </a:cubicBezTo>
                  <a:cubicBezTo>
                    <a:pt x="1196340" y="455930"/>
                    <a:pt x="1209040" y="463550"/>
                    <a:pt x="1219200" y="472440"/>
                  </a:cubicBezTo>
                  <a:cubicBezTo>
                    <a:pt x="1229360" y="481330"/>
                    <a:pt x="1238250" y="492760"/>
                    <a:pt x="1243330" y="506730"/>
                  </a:cubicBezTo>
                  <a:cubicBezTo>
                    <a:pt x="1248410" y="523240"/>
                    <a:pt x="1249680" y="549910"/>
                    <a:pt x="1244600" y="566420"/>
                  </a:cubicBezTo>
                  <a:cubicBezTo>
                    <a:pt x="1240790" y="580390"/>
                    <a:pt x="1231900" y="591820"/>
                    <a:pt x="1221740" y="600710"/>
                  </a:cubicBezTo>
                  <a:cubicBezTo>
                    <a:pt x="1211580" y="609600"/>
                    <a:pt x="1201420" y="618490"/>
                    <a:pt x="1184910" y="621030"/>
                  </a:cubicBezTo>
                  <a:cubicBezTo>
                    <a:pt x="1153160" y="624840"/>
                    <a:pt x="1070610" y="607060"/>
                    <a:pt x="1041400" y="588010"/>
                  </a:cubicBezTo>
                  <a:cubicBezTo>
                    <a:pt x="1023620" y="576580"/>
                    <a:pt x="1013460" y="561340"/>
                    <a:pt x="1007110" y="544830"/>
                  </a:cubicBezTo>
                  <a:cubicBezTo>
                    <a:pt x="1000760" y="528320"/>
                    <a:pt x="1000760" y="506730"/>
                    <a:pt x="1005840" y="490220"/>
                  </a:cubicBezTo>
                  <a:cubicBezTo>
                    <a:pt x="1010920" y="473710"/>
                    <a:pt x="1023620" y="455930"/>
                    <a:pt x="1037590" y="445770"/>
                  </a:cubicBezTo>
                  <a:cubicBezTo>
                    <a:pt x="1051560" y="435610"/>
                    <a:pt x="1071880" y="427990"/>
                    <a:pt x="1089660" y="429260"/>
                  </a:cubicBezTo>
                  <a:cubicBezTo>
                    <a:pt x="1111250" y="431800"/>
                    <a:pt x="1146810" y="448310"/>
                    <a:pt x="1159510" y="468630"/>
                  </a:cubicBezTo>
                  <a:cubicBezTo>
                    <a:pt x="1172210" y="488950"/>
                    <a:pt x="1173480" y="527050"/>
                    <a:pt x="1167130" y="548640"/>
                  </a:cubicBezTo>
                  <a:cubicBezTo>
                    <a:pt x="1160780" y="566420"/>
                    <a:pt x="1143000" y="582930"/>
                    <a:pt x="1130300" y="590550"/>
                  </a:cubicBezTo>
                  <a:cubicBezTo>
                    <a:pt x="1121410" y="596900"/>
                    <a:pt x="1115060" y="599440"/>
                    <a:pt x="1103630" y="599440"/>
                  </a:cubicBezTo>
                  <a:cubicBezTo>
                    <a:pt x="1084580" y="599440"/>
                    <a:pt x="1043940" y="590550"/>
                    <a:pt x="1027430" y="576580"/>
                  </a:cubicBezTo>
                  <a:cubicBezTo>
                    <a:pt x="1013460" y="565150"/>
                    <a:pt x="1004570" y="544830"/>
                    <a:pt x="1002030" y="527050"/>
                  </a:cubicBezTo>
                  <a:cubicBezTo>
                    <a:pt x="999490" y="510540"/>
                    <a:pt x="1002030" y="488950"/>
                    <a:pt x="1012190" y="473710"/>
                  </a:cubicBezTo>
                  <a:cubicBezTo>
                    <a:pt x="1024890" y="454660"/>
                    <a:pt x="1052830" y="433070"/>
                    <a:pt x="1080770" y="429260"/>
                  </a:cubicBezTo>
                  <a:cubicBezTo>
                    <a:pt x="1117600" y="424180"/>
                    <a:pt x="1192530" y="449580"/>
                    <a:pt x="1219200" y="472440"/>
                  </a:cubicBezTo>
                  <a:cubicBezTo>
                    <a:pt x="1236980" y="486410"/>
                    <a:pt x="1245870" y="506730"/>
                    <a:pt x="1248410" y="525780"/>
                  </a:cubicBezTo>
                  <a:cubicBezTo>
                    <a:pt x="1250950" y="544830"/>
                    <a:pt x="1244600" y="568960"/>
                    <a:pt x="1234440" y="585470"/>
                  </a:cubicBezTo>
                  <a:cubicBezTo>
                    <a:pt x="1224280" y="600710"/>
                    <a:pt x="1205230" y="613410"/>
                    <a:pt x="1184910" y="621030"/>
                  </a:cubicBezTo>
                  <a:cubicBezTo>
                    <a:pt x="1159510" y="629920"/>
                    <a:pt x="1123950" y="631190"/>
                    <a:pt x="1093470" y="627380"/>
                  </a:cubicBezTo>
                  <a:cubicBezTo>
                    <a:pt x="1060450" y="623570"/>
                    <a:pt x="1013460" y="614680"/>
                    <a:pt x="991870" y="593090"/>
                  </a:cubicBezTo>
                  <a:cubicBezTo>
                    <a:pt x="971550" y="572770"/>
                    <a:pt x="958850" y="534670"/>
                    <a:pt x="962660" y="505460"/>
                  </a:cubicBezTo>
                  <a:cubicBezTo>
                    <a:pt x="966470" y="471170"/>
                    <a:pt x="1000760" y="421640"/>
                    <a:pt x="1029970" y="402590"/>
                  </a:cubicBezTo>
                  <a:cubicBezTo>
                    <a:pt x="1055370" y="386080"/>
                    <a:pt x="1090930" y="382270"/>
                    <a:pt x="1118870" y="388620"/>
                  </a:cubicBezTo>
                  <a:cubicBezTo>
                    <a:pt x="1146810" y="394970"/>
                    <a:pt x="1179830" y="417830"/>
                    <a:pt x="1197610" y="440690"/>
                  </a:cubicBezTo>
                  <a:cubicBezTo>
                    <a:pt x="1214120" y="462280"/>
                    <a:pt x="1224280" y="492760"/>
                    <a:pt x="1225550" y="523240"/>
                  </a:cubicBezTo>
                  <a:cubicBezTo>
                    <a:pt x="1226820" y="560070"/>
                    <a:pt x="1209040" y="619760"/>
                    <a:pt x="1196340" y="646430"/>
                  </a:cubicBezTo>
                  <a:cubicBezTo>
                    <a:pt x="1189990" y="660400"/>
                    <a:pt x="1183640" y="669290"/>
                    <a:pt x="1173480" y="676910"/>
                  </a:cubicBezTo>
                  <a:cubicBezTo>
                    <a:pt x="1159510" y="687070"/>
                    <a:pt x="1137920" y="698500"/>
                    <a:pt x="1118870" y="697230"/>
                  </a:cubicBezTo>
                  <a:cubicBezTo>
                    <a:pt x="1097280" y="695960"/>
                    <a:pt x="1066800" y="681990"/>
                    <a:pt x="1052830" y="660400"/>
                  </a:cubicBezTo>
                  <a:cubicBezTo>
                    <a:pt x="1031240" y="628650"/>
                    <a:pt x="1024890" y="546100"/>
                    <a:pt x="1036320" y="500380"/>
                  </a:cubicBezTo>
                  <a:cubicBezTo>
                    <a:pt x="1046480" y="459740"/>
                    <a:pt x="1078230" y="407670"/>
                    <a:pt x="1103630" y="397510"/>
                  </a:cubicBezTo>
                  <a:cubicBezTo>
                    <a:pt x="1120140" y="391160"/>
                    <a:pt x="1144270" y="400050"/>
                    <a:pt x="1158240" y="411480"/>
                  </a:cubicBezTo>
                  <a:cubicBezTo>
                    <a:pt x="1174750" y="424180"/>
                    <a:pt x="1191260" y="457200"/>
                    <a:pt x="1192530" y="477520"/>
                  </a:cubicBezTo>
                  <a:cubicBezTo>
                    <a:pt x="1193800" y="495300"/>
                    <a:pt x="1183640" y="516890"/>
                    <a:pt x="1172210" y="529590"/>
                  </a:cubicBezTo>
                  <a:cubicBezTo>
                    <a:pt x="1160780" y="542290"/>
                    <a:pt x="1137920" y="553720"/>
                    <a:pt x="1121410" y="556260"/>
                  </a:cubicBezTo>
                  <a:cubicBezTo>
                    <a:pt x="1106170" y="557530"/>
                    <a:pt x="1093470" y="553720"/>
                    <a:pt x="1078230" y="546100"/>
                  </a:cubicBezTo>
                  <a:cubicBezTo>
                    <a:pt x="1059180" y="537210"/>
                    <a:pt x="1032510" y="519430"/>
                    <a:pt x="1018540" y="497840"/>
                  </a:cubicBezTo>
                  <a:cubicBezTo>
                    <a:pt x="1002030" y="471170"/>
                    <a:pt x="998220" y="430530"/>
                    <a:pt x="994410" y="393700"/>
                  </a:cubicBezTo>
                  <a:cubicBezTo>
                    <a:pt x="989330" y="354330"/>
                    <a:pt x="984250" y="299720"/>
                    <a:pt x="994410" y="270510"/>
                  </a:cubicBezTo>
                  <a:cubicBezTo>
                    <a:pt x="1000760" y="251460"/>
                    <a:pt x="1014730" y="236220"/>
                    <a:pt x="1027430" y="227330"/>
                  </a:cubicBezTo>
                  <a:cubicBezTo>
                    <a:pt x="1037590" y="219710"/>
                    <a:pt x="1050290" y="215900"/>
                    <a:pt x="1062990" y="215900"/>
                  </a:cubicBezTo>
                  <a:cubicBezTo>
                    <a:pt x="1078230" y="215900"/>
                    <a:pt x="1101090" y="219710"/>
                    <a:pt x="1115060" y="231140"/>
                  </a:cubicBezTo>
                  <a:cubicBezTo>
                    <a:pt x="1130300" y="243840"/>
                    <a:pt x="1143000" y="265430"/>
                    <a:pt x="1145540" y="295910"/>
                  </a:cubicBezTo>
                  <a:cubicBezTo>
                    <a:pt x="1150620" y="356870"/>
                    <a:pt x="1097280" y="532130"/>
                    <a:pt x="1062990" y="584200"/>
                  </a:cubicBezTo>
                  <a:cubicBezTo>
                    <a:pt x="1046480" y="609600"/>
                    <a:pt x="1026160" y="623570"/>
                    <a:pt x="1009650" y="629920"/>
                  </a:cubicBezTo>
                  <a:cubicBezTo>
                    <a:pt x="996950" y="633730"/>
                    <a:pt x="985520" y="632460"/>
                    <a:pt x="974090" y="628650"/>
                  </a:cubicBezTo>
                  <a:cubicBezTo>
                    <a:pt x="960120" y="623570"/>
                    <a:pt x="942340" y="614680"/>
                    <a:pt x="930910" y="596900"/>
                  </a:cubicBezTo>
                  <a:cubicBezTo>
                    <a:pt x="913130" y="566420"/>
                    <a:pt x="910590" y="502920"/>
                    <a:pt x="906780" y="445770"/>
                  </a:cubicBezTo>
                  <a:cubicBezTo>
                    <a:pt x="902970" y="369570"/>
                    <a:pt x="900430" y="227330"/>
                    <a:pt x="918210" y="177800"/>
                  </a:cubicBezTo>
                  <a:cubicBezTo>
                    <a:pt x="925830" y="154940"/>
                    <a:pt x="935990" y="143510"/>
                    <a:pt x="949960" y="134620"/>
                  </a:cubicBezTo>
                  <a:cubicBezTo>
                    <a:pt x="963930" y="125730"/>
                    <a:pt x="985520" y="121920"/>
                    <a:pt x="1002030" y="124460"/>
                  </a:cubicBezTo>
                  <a:cubicBezTo>
                    <a:pt x="1018540" y="127000"/>
                    <a:pt x="1038860" y="137160"/>
                    <a:pt x="1049020" y="149860"/>
                  </a:cubicBezTo>
                  <a:cubicBezTo>
                    <a:pt x="1060450" y="162560"/>
                    <a:pt x="1065530" y="176530"/>
                    <a:pt x="1066800" y="200660"/>
                  </a:cubicBezTo>
                  <a:cubicBezTo>
                    <a:pt x="1069340" y="260350"/>
                    <a:pt x="1018540" y="462280"/>
                    <a:pt x="988060" y="514350"/>
                  </a:cubicBezTo>
                  <a:cubicBezTo>
                    <a:pt x="975360" y="534670"/>
                    <a:pt x="963930" y="544830"/>
                    <a:pt x="949960" y="551180"/>
                  </a:cubicBezTo>
                  <a:cubicBezTo>
                    <a:pt x="938530" y="556260"/>
                    <a:pt x="927100" y="558800"/>
                    <a:pt x="914400" y="556260"/>
                  </a:cubicBezTo>
                  <a:cubicBezTo>
                    <a:pt x="899160" y="553720"/>
                    <a:pt x="877570" y="542290"/>
                    <a:pt x="866140" y="532130"/>
                  </a:cubicBezTo>
                  <a:cubicBezTo>
                    <a:pt x="857250" y="523240"/>
                    <a:pt x="852170" y="513080"/>
                    <a:pt x="849630" y="501650"/>
                  </a:cubicBezTo>
                  <a:cubicBezTo>
                    <a:pt x="847090" y="486410"/>
                    <a:pt x="847090" y="471170"/>
                    <a:pt x="854710" y="448310"/>
                  </a:cubicBezTo>
                  <a:cubicBezTo>
                    <a:pt x="871220" y="396240"/>
                    <a:pt x="952500" y="261620"/>
                    <a:pt x="988060" y="208280"/>
                  </a:cubicBezTo>
                  <a:cubicBezTo>
                    <a:pt x="1007110" y="180340"/>
                    <a:pt x="1028700" y="167640"/>
                    <a:pt x="1037590" y="146050"/>
                  </a:cubicBezTo>
                  <a:cubicBezTo>
                    <a:pt x="1045210" y="128270"/>
                    <a:pt x="1036320" y="107950"/>
                    <a:pt x="1045210" y="92710"/>
                  </a:cubicBezTo>
                  <a:cubicBezTo>
                    <a:pt x="1055370" y="76200"/>
                    <a:pt x="1084580" y="57150"/>
                    <a:pt x="1103630" y="54610"/>
                  </a:cubicBezTo>
                  <a:cubicBezTo>
                    <a:pt x="1121410" y="52070"/>
                    <a:pt x="1141730" y="58420"/>
                    <a:pt x="1155700" y="68580"/>
                  </a:cubicBezTo>
                  <a:cubicBezTo>
                    <a:pt x="1169670" y="78740"/>
                    <a:pt x="1176020" y="91440"/>
                    <a:pt x="1186180" y="114300"/>
                  </a:cubicBezTo>
                  <a:cubicBezTo>
                    <a:pt x="1209040" y="165100"/>
                    <a:pt x="1253490" y="327660"/>
                    <a:pt x="1252220" y="381000"/>
                  </a:cubicBezTo>
                  <a:cubicBezTo>
                    <a:pt x="1252220" y="405130"/>
                    <a:pt x="1248410" y="419100"/>
                    <a:pt x="1238250" y="431800"/>
                  </a:cubicBezTo>
                  <a:cubicBezTo>
                    <a:pt x="1228090" y="444500"/>
                    <a:pt x="1207770" y="455930"/>
                    <a:pt x="1193800" y="459740"/>
                  </a:cubicBezTo>
                  <a:cubicBezTo>
                    <a:pt x="1182370" y="463550"/>
                    <a:pt x="1169670" y="463550"/>
                    <a:pt x="1158240" y="458470"/>
                  </a:cubicBezTo>
                  <a:cubicBezTo>
                    <a:pt x="1141730" y="450850"/>
                    <a:pt x="1120140" y="436880"/>
                    <a:pt x="1108710" y="410210"/>
                  </a:cubicBezTo>
                  <a:cubicBezTo>
                    <a:pt x="1083310" y="351790"/>
                    <a:pt x="1069340" y="133350"/>
                    <a:pt x="1097280" y="83820"/>
                  </a:cubicBezTo>
                  <a:cubicBezTo>
                    <a:pt x="1109980" y="60960"/>
                    <a:pt x="1135380" y="52070"/>
                    <a:pt x="1154430" y="52070"/>
                  </a:cubicBezTo>
                  <a:cubicBezTo>
                    <a:pt x="1173480" y="52070"/>
                    <a:pt x="1200150" y="68580"/>
                    <a:pt x="1211580" y="81280"/>
                  </a:cubicBezTo>
                  <a:cubicBezTo>
                    <a:pt x="1219200" y="90170"/>
                    <a:pt x="1223010" y="100330"/>
                    <a:pt x="1224280" y="111760"/>
                  </a:cubicBezTo>
                  <a:cubicBezTo>
                    <a:pt x="1225550" y="125730"/>
                    <a:pt x="1224280" y="137160"/>
                    <a:pt x="1214120" y="160020"/>
                  </a:cubicBezTo>
                  <a:cubicBezTo>
                    <a:pt x="1181100" y="236220"/>
                    <a:pt x="972820" y="542290"/>
                    <a:pt x="889000" y="613410"/>
                  </a:cubicBezTo>
                  <a:cubicBezTo>
                    <a:pt x="852170" y="645160"/>
                    <a:pt x="806450" y="640080"/>
                    <a:pt x="793750" y="661670"/>
                  </a:cubicBezTo>
                  <a:cubicBezTo>
                    <a:pt x="784860" y="676910"/>
                    <a:pt x="801370" y="698500"/>
                    <a:pt x="796290" y="715010"/>
                  </a:cubicBezTo>
                  <a:cubicBezTo>
                    <a:pt x="791210" y="731520"/>
                    <a:pt x="778510" y="749300"/>
                    <a:pt x="763270" y="758190"/>
                  </a:cubicBezTo>
                  <a:cubicBezTo>
                    <a:pt x="745490" y="768350"/>
                    <a:pt x="709930" y="770890"/>
                    <a:pt x="690880" y="763270"/>
                  </a:cubicBezTo>
                  <a:cubicBezTo>
                    <a:pt x="674370" y="756920"/>
                    <a:pt x="665480" y="746760"/>
                    <a:pt x="652780" y="723900"/>
                  </a:cubicBezTo>
                  <a:cubicBezTo>
                    <a:pt x="613410" y="656590"/>
                    <a:pt x="504190" y="330200"/>
                    <a:pt x="521970" y="262890"/>
                  </a:cubicBezTo>
                  <a:cubicBezTo>
                    <a:pt x="528320" y="240030"/>
                    <a:pt x="544830" y="229870"/>
                    <a:pt x="562610" y="223520"/>
                  </a:cubicBezTo>
                  <a:cubicBezTo>
                    <a:pt x="581660" y="215900"/>
                    <a:pt x="618490" y="220980"/>
                    <a:pt x="635000" y="228600"/>
                  </a:cubicBezTo>
                  <a:cubicBezTo>
                    <a:pt x="647700" y="233680"/>
                    <a:pt x="654050" y="243840"/>
                    <a:pt x="660400" y="255270"/>
                  </a:cubicBezTo>
                  <a:cubicBezTo>
                    <a:pt x="668020" y="269240"/>
                    <a:pt x="673100" y="285750"/>
                    <a:pt x="670560" y="309880"/>
                  </a:cubicBezTo>
                  <a:cubicBezTo>
                    <a:pt x="664210" y="363220"/>
                    <a:pt x="595630" y="511810"/>
                    <a:pt x="557530" y="557530"/>
                  </a:cubicBezTo>
                  <a:cubicBezTo>
                    <a:pt x="537210" y="580390"/>
                    <a:pt x="519430" y="595630"/>
                    <a:pt x="497840" y="598170"/>
                  </a:cubicBezTo>
                  <a:cubicBezTo>
                    <a:pt x="476250" y="600710"/>
                    <a:pt x="444500" y="586740"/>
                    <a:pt x="430530" y="572770"/>
                  </a:cubicBezTo>
                  <a:cubicBezTo>
                    <a:pt x="417830" y="560070"/>
                    <a:pt x="412750" y="538480"/>
                    <a:pt x="411480" y="521970"/>
                  </a:cubicBezTo>
                  <a:cubicBezTo>
                    <a:pt x="410210" y="506730"/>
                    <a:pt x="414020" y="497840"/>
                    <a:pt x="422910" y="478790"/>
                  </a:cubicBezTo>
                  <a:cubicBezTo>
                    <a:pt x="441960" y="435610"/>
                    <a:pt x="521970" y="337820"/>
                    <a:pt x="553720" y="280670"/>
                  </a:cubicBezTo>
                  <a:cubicBezTo>
                    <a:pt x="576580" y="240030"/>
                    <a:pt x="588010" y="196850"/>
                    <a:pt x="604520" y="173990"/>
                  </a:cubicBezTo>
                  <a:cubicBezTo>
                    <a:pt x="613410" y="161290"/>
                    <a:pt x="619760" y="153670"/>
                    <a:pt x="631190" y="148590"/>
                  </a:cubicBezTo>
                  <a:cubicBezTo>
                    <a:pt x="645160" y="142240"/>
                    <a:pt x="669290" y="138430"/>
                    <a:pt x="684530" y="140970"/>
                  </a:cubicBezTo>
                  <a:cubicBezTo>
                    <a:pt x="697230" y="143510"/>
                    <a:pt x="708660" y="148590"/>
                    <a:pt x="717550" y="157480"/>
                  </a:cubicBezTo>
                  <a:cubicBezTo>
                    <a:pt x="728980" y="167640"/>
                    <a:pt x="737870" y="180340"/>
                    <a:pt x="744220" y="204470"/>
                  </a:cubicBezTo>
                  <a:cubicBezTo>
                    <a:pt x="760730" y="271780"/>
                    <a:pt x="762000" y="551180"/>
                    <a:pt x="734060" y="610870"/>
                  </a:cubicBezTo>
                  <a:cubicBezTo>
                    <a:pt x="723900" y="632460"/>
                    <a:pt x="709930" y="640080"/>
                    <a:pt x="694690" y="646430"/>
                  </a:cubicBezTo>
                  <a:cubicBezTo>
                    <a:pt x="679450" y="652780"/>
                    <a:pt x="656590" y="651510"/>
                    <a:pt x="641350" y="647700"/>
                  </a:cubicBezTo>
                  <a:cubicBezTo>
                    <a:pt x="628650" y="643890"/>
                    <a:pt x="618490" y="638810"/>
                    <a:pt x="610870" y="628650"/>
                  </a:cubicBezTo>
                  <a:cubicBezTo>
                    <a:pt x="600710" y="617220"/>
                    <a:pt x="593090" y="604520"/>
                    <a:pt x="591820" y="579120"/>
                  </a:cubicBezTo>
                  <a:cubicBezTo>
                    <a:pt x="586740" y="506730"/>
                    <a:pt x="648970" y="214630"/>
                    <a:pt x="689610" y="144780"/>
                  </a:cubicBezTo>
                  <a:cubicBezTo>
                    <a:pt x="706120" y="116840"/>
                    <a:pt x="722630" y="102870"/>
                    <a:pt x="741680" y="96520"/>
                  </a:cubicBezTo>
                  <a:cubicBezTo>
                    <a:pt x="758190" y="91440"/>
                    <a:pt x="779780" y="92710"/>
                    <a:pt x="795020" y="101600"/>
                  </a:cubicBezTo>
                  <a:cubicBezTo>
                    <a:pt x="812800" y="111760"/>
                    <a:pt x="828040" y="129540"/>
                    <a:pt x="835660" y="158750"/>
                  </a:cubicBezTo>
                  <a:cubicBezTo>
                    <a:pt x="853440" y="229870"/>
                    <a:pt x="806450" y="496570"/>
                    <a:pt x="786130" y="552450"/>
                  </a:cubicBezTo>
                  <a:cubicBezTo>
                    <a:pt x="779780" y="568960"/>
                    <a:pt x="775970" y="575310"/>
                    <a:pt x="767080" y="582930"/>
                  </a:cubicBezTo>
                  <a:cubicBezTo>
                    <a:pt x="755650" y="593090"/>
                    <a:pt x="735330" y="601980"/>
                    <a:pt x="718820" y="603250"/>
                  </a:cubicBezTo>
                  <a:cubicBezTo>
                    <a:pt x="702310" y="604520"/>
                    <a:pt x="680720" y="595630"/>
                    <a:pt x="668020" y="586740"/>
                  </a:cubicBezTo>
                  <a:cubicBezTo>
                    <a:pt x="657860" y="579120"/>
                    <a:pt x="650240" y="568960"/>
                    <a:pt x="646430" y="557530"/>
                  </a:cubicBezTo>
                  <a:cubicBezTo>
                    <a:pt x="641350" y="543560"/>
                    <a:pt x="640080" y="528320"/>
                    <a:pt x="643890" y="504190"/>
                  </a:cubicBezTo>
                  <a:cubicBezTo>
                    <a:pt x="651510" y="453390"/>
                    <a:pt x="698500" y="332740"/>
                    <a:pt x="722630" y="266700"/>
                  </a:cubicBezTo>
                  <a:cubicBezTo>
                    <a:pt x="740410" y="219710"/>
                    <a:pt x="751840" y="172720"/>
                    <a:pt x="770890" y="146050"/>
                  </a:cubicBezTo>
                  <a:cubicBezTo>
                    <a:pt x="783590" y="129540"/>
                    <a:pt x="796290" y="118110"/>
                    <a:pt x="811530" y="113030"/>
                  </a:cubicBezTo>
                  <a:cubicBezTo>
                    <a:pt x="826770" y="107950"/>
                    <a:pt x="849630" y="106680"/>
                    <a:pt x="864870" y="114300"/>
                  </a:cubicBezTo>
                  <a:cubicBezTo>
                    <a:pt x="882650" y="123190"/>
                    <a:pt x="900430" y="140970"/>
                    <a:pt x="909320" y="168910"/>
                  </a:cubicBezTo>
                  <a:cubicBezTo>
                    <a:pt x="929640" y="231140"/>
                    <a:pt x="914400" y="443230"/>
                    <a:pt x="894080" y="499110"/>
                  </a:cubicBezTo>
                  <a:cubicBezTo>
                    <a:pt x="886460" y="521970"/>
                    <a:pt x="875030" y="532130"/>
                    <a:pt x="862330" y="541020"/>
                  </a:cubicBezTo>
                  <a:cubicBezTo>
                    <a:pt x="852170" y="548640"/>
                    <a:pt x="840740" y="552450"/>
                    <a:pt x="828040" y="552450"/>
                  </a:cubicBezTo>
                  <a:cubicBezTo>
                    <a:pt x="812800" y="552450"/>
                    <a:pt x="789940" y="546100"/>
                    <a:pt x="777240" y="535940"/>
                  </a:cubicBezTo>
                  <a:cubicBezTo>
                    <a:pt x="764540" y="525780"/>
                    <a:pt x="754380" y="514350"/>
                    <a:pt x="749300" y="491490"/>
                  </a:cubicBezTo>
                  <a:cubicBezTo>
                    <a:pt x="735330" y="429260"/>
                    <a:pt x="760730" y="184150"/>
                    <a:pt x="787400" y="125730"/>
                  </a:cubicBezTo>
                  <a:cubicBezTo>
                    <a:pt x="797560" y="104140"/>
                    <a:pt x="810260" y="95250"/>
                    <a:pt x="822960" y="87630"/>
                  </a:cubicBezTo>
                  <a:cubicBezTo>
                    <a:pt x="833120" y="81280"/>
                    <a:pt x="844550" y="78740"/>
                    <a:pt x="857250" y="80010"/>
                  </a:cubicBezTo>
                  <a:cubicBezTo>
                    <a:pt x="872490" y="81280"/>
                    <a:pt x="894080" y="87630"/>
                    <a:pt x="905510" y="100330"/>
                  </a:cubicBezTo>
                  <a:cubicBezTo>
                    <a:pt x="918210" y="114300"/>
                    <a:pt x="929640" y="135890"/>
                    <a:pt x="927100" y="165100"/>
                  </a:cubicBezTo>
                  <a:cubicBezTo>
                    <a:pt x="923290" y="229870"/>
                    <a:pt x="795020" y="408940"/>
                    <a:pt x="778510" y="468630"/>
                  </a:cubicBezTo>
                  <a:cubicBezTo>
                    <a:pt x="772160" y="492760"/>
                    <a:pt x="782320" y="505460"/>
                    <a:pt x="773430" y="520700"/>
                  </a:cubicBezTo>
                  <a:cubicBezTo>
                    <a:pt x="763270" y="538480"/>
                    <a:pt x="736600" y="558800"/>
                    <a:pt x="717550" y="562610"/>
                  </a:cubicBezTo>
                  <a:cubicBezTo>
                    <a:pt x="701040" y="566420"/>
                    <a:pt x="678180" y="558800"/>
                    <a:pt x="665480" y="551180"/>
                  </a:cubicBezTo>
                  <a:cubicBezTo>
                    <a:pt x="654050" y="544830"/>
                    <a:pt x="648970" y="538480"/>
                    <a:pt x="641350" y="524510"/>
                  </a:cubicBezTo>
                  <a:cubicBezTo>
                    <a:pt x="623570" y="491490"/>
                    <a:pt x="605790" y="400050"/>
                    <a:pt x="593090" y="335280"/>
                  </a:cubicBezTo>
                  <a:cubicBezTo>
                    <a:pt x="579120" y="269240"/>
                    <a:pt x="566420" y="182880"/>
                    <a:pt x="561340" y="130810"/>
                  </a:cubicBezTo>
                  <a:cubicBezTo>
                    <a:pt x="558800" y="99060"/>
                    <a:pt x="554990" y="71120"/>
                    <a:pt x="560070" y="52070"/>
                  </a:cubicBezTo>
                  <a:cubicBezTo>
                    <a:pt x="563880" y="39370"/>
                    <a:pt x="568960" y="30480"/>
                    <a:pt x="577850" y="22860"/>
                  </a:cubicBezTo>
                  <a:cubicBezTo>
                    <a:pt x="589280" y="12700"/>
                    <a:pt x="608330" y="1270"/>
                    <a:pt x="626110" y="1270"/>
                  </a:cubicBezTo>
                  <a:cubicBezTo>
                    <a:pt x="646430" y="1270"/>
                    <a:pt x="676910" y="15240"/>
                    <a:pt x="689610" y="30480"/>
                  </a:cubicBezTo>
                  <a:cubicBezTo>
                    <a:pt x="701040" y="43180"/>
                    <a:pt x="704850" y="55880"/>
                    <a:pt x="704850" y="81280"/>
                  </a:cubicBezTo>
                  <a:cubicBezTo>
                    <a:pt x="706120" y="157480"/>
                    <a:pt x="613410" y="481330"/>
                    <a:pt x="577850" y="537210"/>
                  </a:cubicBezTo>
                  <a:cubicBezTo>
                    <a:pt x="567690" y="552450"/>
                    <a:pt x="561340" y="556260"/>
                    <a:pt x="548640" y="561340"/>
                  </a:cubicBezTo>
                  <a:cubicBezTo>
                    <a:pt x="533400" y="567690"/>
                    <a:pt x="509270" y="571500"/>
                    <a:pt x="492760" y="567690"/>
                  </a:cubicBezTo>
                  <a:cubicBezTo>
                    <a:pt x="480060" y="565150"/>
                    <a:pt x="467360" y="558800"/>
                    <a:pt x="458470" y="548640"/>
                  </a:cubicBezTo>
                  <a:cubicBezTo>
                    <a:pt x="447040" y="537210"/>
                    <a:pt x="438150" y="521970"/>
                    <a:pt x="434340" y="497840"/>
                  </a:cubicBezTo>
                  <a:cubicBezTo>
                    <a:pt x="425450" y="440690"/>
                    <a:pt x="444500" y="254000"/>
                    <a:pt x="469900" y="203200"/>
                  </a:cubicBezTo>
                  <a:cubicBezTo>
                    <a:pt x="481330" y="180340"/>
                    <a:pt x="495300" y="170180"/>
                    <a:pt x="511810" y="163830"/>
                  </a:cubicBezTo>
                  <a:cubicBezTo>
                    <a:pt x="528320" y="157480"/>
                    <a:pt x="552450" y="156210"/>
                    <a:pt x="568960" y="161290"/>
                  </a:cubicBezTo>
                  <a:cubicBezTo>
                    <a:pt x="585470" y="166370"/>
                    <a:pt x="604520" y="182880"/>
                    <a:pt x="613410" y="198120"/>
                  </a:cubicBezTo>
                  <a:cubicBezTo>
                    <a:pt x="622300" y="213360"/>
                    <a:pt x="624840" y="228600"/>
                    <a:pt x="622300" y="254000"/>
                  </a:cubicBezTo>
                  <a:cubicBezTo>
                    <a:pt x="614680" y="314960"/>
                    <a:pt x="533400" y="508000"/>
                    <a:pt x="494030" y="554990"/>
                  </a:cubicBezTo>
                  <a:cubicBezTo>
                    <a:pt x="477520" y="574040"/>
                    <a:pt x="462280" y="581660"/>
                    <a:pt x="445770" y="585470"/>
                  </a:cubicBezTo>
                  <a:cubicBezTo>
                    <a:pt x="433070" y="589280"/>
                    <a:pt x="419100" y="589280"/>
                    <a:pt x="406400" y="584200"/>
                  </a:cubicBezTo>
                  <a:cubicBezTo>
                    <a:pt x="391160" y="579120"/>
                    <a:pt x="370840" y="565150"/>
                    <a:pt x="360680" y="549910"/>
                  </a:cubicBezTo>
                  <a:cubicBezTo>
                    <a:pt x="350520" y="534670"/>
                    <a:pt x="347980" y="518160"/>
                    <a:pt x="347980" y="492760"/>
                  </a:cubicBezTo>
                  <a:cubicBezTo>
                    <a:pt x="346710" y="440690"/>
                    <a:pt x="365760" y="293370"/>
                    <a:pt x="392430" y="251460"/>
                  </a:cubicBezTo>
                  <a:cubicBezTo>
                    <a:pt x="405130" y="231140"/>
                    <a:pt x="421640" y="222250"/>
                    <a:pt x="438150" y="217170"/>
                  </a:cubicBezTo>
                  <a:cubicBezTo>
                    <a:pt x="455930" y="212090"/>
                    <a:pt x="478790" y="213360"/>
                    <a:pt x="495300" y="220980"/>
                  </a:cubicBezTo>
                  <a:cubicBezTo>
                    <a:pt x="511810" y="228600"/>
                    <a:pt x="528320" y="247650"/>
                    <a:pt x="535940" y="262890"/>
                  </a:cubicBezTo>
                  <a:cubicBezTo>
                    <a:pt x="542290" y="275590"/>
                    <a:pt x="543560" y="283210"/>
                    <a:pt x="542290" y="300990"/>
                  </a:cubicBezTo>
                  <a:cubicBezTo>
                    <a:pt x="538480" y="341630"/>
                    <a:pt x="497840" y="462280"/>
                    <a:pt x="474980" y="495300"/>
                  </a:cubicBezTo>
                  <a:cubicBezTo>
                    <a:pt x="464820" y="509270"/>
                    <a:pt x="458470" y="515620"/>
                    <a:pt x="445770" y="520700"/>
                  </a:cubicBezTo>
                  <a:cubicBezTo>
                    <a:pt x="430530" y="527050"/>
                    <a:pt x="405130" y="529590"/>
                    <a:pt x="388620" y="527050"/>
                  </a:cubicBezTo>
                  <a:cubicBezTo>
                    <a:pt x="375920" y="524510"/>
                    <a:pt x="363220" y="518160"/>
                    <a:pt x="354330" y="509270"/>
                  </a:cubicBezTo>
                  <a:cubicBezTo>
                    <a:pt x="345440" y="500380"/>
                    <a:pt x="336550" y="490220"/>
                    <a:pt x="332740" y="476250"/>
                  </a:cubicBezTo>
                  <a:cubicBezTo>
                    <a:pt x="326390" y="455930"/>
                    <a:pt x="328930" y="427990"/>
                    <a:pt x="331470" y="392430"/>
                  </a:cubicBezTo>
                  <a:cubicBezTo>
                    <a:pt x="336550" y="327660"/>
                    <a:pt x="342900" y="170180"/>
                    <a:pt x="373380" y="118110"/>
                  </a:cubicBezTo>
                  <a:cubicBezTo>
                    <a:pt x="389890" y="90170"/>
                    <a:pt x="415290" y="74930"/>
                    <a:pt x="435610" y="68580"/>
                  </a:cubicBezTo>
                  <a:cubicBezTo>
                    <a:pt x="449580" y="64770"/>
                    <a:pt x="463550" y="67310"/>
                    <a:pt x="476250" y="71120"/>
                  </a:cubicBezTo>
                  <a:cubicBezTo>
                    <a:pt x="488950" y="74930"/>
                    <a:pt x="501650" y="81280"/>
                    <a:pt x="511810" y="92710"/>
                  </a:cubicBezTo>
                  <a:cubicBezTo>
                    <a:pt x="523240" y="105410"/>
                    <a:pt x="535940" y="121920"/>
                    <a:pt x="537210" y="148590"/>
                  </a:cubicBezTo>
                  <a:cubicBezTo>
                    <a:pt x="539750" y="212090"/>
                    <a:pt x="469900" y="455930"/>
                    <a:pt x="425450" y="473710"/>
                  </a:cubicBezTo>
                  <a:cubicBezTo>
                    <a:pt x="403860" y="482600"/>
                    <a:pt x="353060" y="436880"/>
                    <a:pt x="354330" y="434340"/>
                  </a:cubicBezTo>
                  <a:cubicBezTo>
                    <a:pt x="355600" y="431800"/>
                    <a:pt x="383540" y="436880"/>
                    <a:pt x="396240" y="443230"/>
                  </a:cubicBezTo>
                  <a:cubicBezTo>
                    <a:pt x="408940" y="449580"/>
                    <a:pt x="420370" y="461010"/>
                    <a:pt x="427990" y="472440"/>
                  </a:cubicBezTo>
                  <a:cubicBezTo>
                    <a:pt x="435610" y="483870"/>
                    <a:pt x="443230" y="496570"/>
                    <a:pt x="444500" y="511810"/>
                  </a:cubicBezTo>
                  <a:cubicBezTo>
                    <a:pt x="445770" y="529590"/>
                    <a:pt x="440690" y="557530"/>
                    <a:pt x="429260" y="574040"/>
                  </a:cubicBezTo>
                  <a:cubicBezTo>
                    <a:pt x="417830" y="590550"/>
                    <a:pt x="403860" y="601980"/>
                    <a:pt x="377190" y="610870"/>
                  </a:cubicBezTo>
                  <a:cubicBezTo>
                    <a:pt x="318770" y="631190"/>
                    <a:pt x="121920" y="641350"/>
                    <a:pt x="63500" y="623570"/>
                  </a:cubicBezTo>
                  <a:cubicBezTo>
                    <a:pt x="38100" y="615950"/>
                    <a:pt x="24130" y="601980"/>
                    <a:pt x="13970" y="585470"/>
                  </a:cubicBezTo>
                  <a:cubicBezTo>
                    <a:pt x="3810" y="568960"/>
                    <a:pt x="0" y="541020"/>
                    <a:pt x="2540" y="523240"/>
                  </a:cubicBezTo>
                  <a:cubicBezTo>
                    <a:pt x="3810" y="509270"/>
                    <a:pt x="10160" y="496570"/>
                    <a:pt x="20320" y="485140"/>
                  </a:cubicBezTo>
                  <a:cubicBezTo>
                    <a:pt x="31750" y="471170"/>
                    <a:pt x="59690" y="457200"/>
                    <a:pt x="73660" y="452120"/>
                  </a:cubicBezTo>
                  <a:cubicBezTo>
                    <a:pt x="82550" y="449580"/>
                    <a:pt x="87630" y="448310"/>
                    <a:pt x="95250" y="450850"/>
                  </a:cubicBezTo>
                  <a:cubicBezTo>
                    <a:pt x="109220" y="455930"/>
                    <a:pt x="124460" y="485140"/>
                    <a:pt x="147320" y="495300"/>
                  </a:cubicBezTo>
                  <a:cubicBezTo>
                    <a:pt x="177800" y="508000"/>
                    <a:pt x="248920" y="491490"/>
                    <a:pt x="270510" y="506730"/>
                  </a:cubicBezTo>
                  <a:cubicBezTo>
                    <a:pt x="283210" y="515620"/>
                    <a:pt x="287020" y="530860"/>
                    <a:pt x="288290" y="544830"/>
                  </a:cubicBezTo>
                  <a:cubicBezTo>
                    <a:pt x="290830" y="562610"/>
                    <a:pt x="285750" y="590550"/>
                    <a:pt x="276860" y="607060"/>
                  </a:cubicBezTo>
                  <a:cubicBezTo>
                    <a:pt x="270510" y="619760"/>
                    <a:pt x="259080" y="629920"/>
                    <a:pt x="247650" y="637540"/>
                  </a:cubicBezTo>
                  <a:cubicBezTo>
                    <a:pt x="236220" y="645160"/>
                    <a:pt x="222250" y="650240"/>
                    <a:pt x="208280" y="650240"/>
                  </a:cubicBezTo>
                  <a:cubicBezTo>
                    <a:pt x="190500" y="650240"/>
                    <a:pt x="162560" y="642620"/>
                    <a:pt x="147320" y="632460"/>
                  </a:cubicBezTo>
                  <a:cubicBezTo>
                    <a:pt x="134620" y="624840"/>
                    <a:pt x="127000" y="615950"/>
                    <a:pt x="119380" y="600710"/>
                  </a:cubicBezTo>
                  <a:cubicBezTo>
                    <a:pt x="106680" y="576580"/>
                    <a:pt x="91440" y="529590"/>
                    <a:pt x="95250" y="495300"/>
                  </a:cubicBezTo>
                  <a:cubicBezTo>
                    <a:pt x="99060" y="462280"/>
                    <a:pt x="116840" y="420370"/>
                    <a:pt x="140970" y="398780"/>
                  </a:cubicBezTo>
                  <a:cubicBezTo>
                    <a:pt x="163830" y="378460"/>
                    <a:pt x="205740" y="360680"/>
                    <a:pt x="232410" y="368300"/>
                  </a:cubicBezTo>
                  <a:cubicBezTo>
                    <a:pt x="260350" y="375920"/>
                    <a:pt x="297180" y="422910"/>
                    <a:pt x="302260" y="453390"/>
                  </a:cubicBezTo>
                  <a:cubicBezTo>
                    <a:pt x="307340" y="482600"/>
                    <a:pt x="288290" y="524510"/>
                    <a:pt x="269240" y="544830"/>
                  </a:cubicBezTo>
                  <a:cubicBezTo>
                    <a:pt x="251460" y="562610"/>
                    <a:pt x="222250" y="575310"/>
                    <a:pt x="196850" y="572770"/>
                  </a:cubicBezTo>
                  <a:cubicBezTo>
                    <a:pt x="166370" y="570230"/>
                    <a:pt x="118110" y="546100"/>
                    <a:pt x="99060" y="515620"/>
                  </a:cubicBezTo>
                  <a:cubicBezTo>
                    <a:pt x="76200" y="478790"/>
                    <a:pt x="78740" y="396240"/>
                    <a:pt x="85090" y="353060"/>
                  </a:cubicBezTo>
                  <a:cubicBezTo>
                    <a:pt x="88900" y="322580"/>
                    <a:pt x="107950" y="300990"/>
                    <a:pt x="113030" y="276860"/>
                  </a:cubicBezTo>
                  <a:cubicBezTo>
                    <a:pt x="116840" y="256540"/>
                    <a:pt x="109220" y="233680"/>
                    <a:pt x="114300" y="217170"/>
                  </a:cubicBezTo>
                  <a:cubicBezTo>
                    <a:pt x="118110" y="204470"/>
                    <a:pt x="125730" y="194310"/>
                    <a:pt x="137160" y="185420"/>
                  </a:cubicBezTo>
                  <a:cubicBezTo>
                    <a:pt x="151130" y="175260"/>
                    <a:pt x="173990" y="165100"/>
                    <a:pt x="193040" y="165100"/>
                  </a:cubicBezTo>
                  <a:cubicBezTo>
                    <a:pt x="210820" y="165100"/>
                    <a:pt x="234950" y="176530"/>
                    <a:pt x="247650" y="186690"/>
                  </a:cubicBezTo>
                  <a:cubicBezTo>
                    <a:pt x="257810" y="195580"/>
                    <a:pt x="262890" y="205740"/>
                    <a:pt x="269240" y="219710"/>
                  </a:cubicBezTo>
                  <a:cubicBezTo>
                    <a:pt x="279400" y="242570"/>
                    <a:pt x="288290" y="278130"/>
                    <a:pt x="290830" y="311150"/>
                  </a:cubicBezTo>
                  <a:cubicBezTo>
                    <a:pt x="294640" y="349250"/>
                    <a:pt x="297180" y="403860"/>
                    <a:pt x="285750" y="433070"/>
                  </a:cubicBezTo>
                  <a:cubicBezTo>
                    <a:pt x="278130" y="453390"/>
                    <a:pt x="260350" y="467360"/>
                    <a:pt x="246380" y="476250"/>
                  </a:cubicBezTo>
                  <a:cubicBezTo>
                    <a:pt x="234950" y="482600"/>
                    <a:pt x="222250" y="486410"/>
                    <a:pt x="208280" y="485140"/>
                  </a:cubicBezTo>
                  <a:cubicBezTo>
                    <a:pt x="191770" y="483870"/>
                    <a:pt x="168910" y="476250"/>
                    <a:pt x="154940" y="463550"/>
                  </a:cubicBezTo>
                  <a:cubicBezTo>
                    <a:pt x="142240" y="452120"/>
                    <a:pt x="132080" y="434340"/>
                    <a:pt x="128270" y="412750"/>
                  </a:cubicBezTo>
                  <a:cubicBezTo>
                    <a:pt x="121920" y="379730"/>
                    <a:pt x="132080" y="311150"/>
                    <a:pt x="140970" y="283210"/>
                  </a:cubicBezTo>
                  <a:cubicBezTo>
                    <a:pt x="146050" y="267970"/>
                    <a:pt x="149860" y="259080"/>
                    <a:pt x="160020" y="250190"/>
                  </a:cubicBezTo>
                  <a:cubicBezTo>
                    <a:pt x="171450" y="238760"/>
                    <a:pt x="193040" y="227330"/>
                    <a:pt x="210820" y="226060"/>
                  </a:cubicBezTo>
                  <a:cubicBezTo>
                    <a:pt x="228600" y="224790"/>
                    <a:pt x="251460" y="231140"/>
                    <a:pt x="265430" y="241300"/>
                  </a:cubicBezTo>
                  <a:cubicBezTo>
                    <a:pt x="279400" y="251460"/>
                    <a:pt x="290830" y="271780"/>
                    <a:pt x="295910" y="289560"/>
                  </a:cubicBezTo>
                  <a:cubicBezTo>
                    <a:pt x="300990" y="306070"/>
                    <a:pt x="298450" y="321310"/>
                    <a:pt x="297180" y="341630"/>
                  </a:cubicBezTo>
                  <a:cubicBezTo>
                    <a:pt x="295910" y="372110"/>
                    <a:pt x="297180" y="429260"/>
                    <a:pt x="287020" y="457200"/>
                  </a:cubicBezTo>
                  <a:cubicBezTo>
                    <a:pt x="279400" y="476250"/>
                    <a:pt x="270510" y="492760"/>
                    <a:pt x="255270" y="501650"/>
                  </a:cubicBezTo>
                  <a:cubicBezTo>
                    <a:pt x="237490" y="511810"/>
                    <a:pt x="201930" y="515620"/>
                    <a:pt x="182880" y="509270"/>
                  </a:cubicBezTo>
                  <a:cubicBezTo>
                    <a:pt x="166370" y="502920"/>
                    <a:pt x="152400" y="492760"/>
                    <a:pt x="143510" y="471170"/>
                  </a:cubicBezTo>
                  <a:cubicBezTo>
                    <a:pt x="123190" y="422910"/>
                    <a:pt x="130810" y="250190"/>
                    <a:pt x="142240" y="195580"/>
                  </a:cubicBezTo>
                  <a:cubicBezTo>
                    <a:pt x="147320" y="171450"/>
                    <a:pt x="151130" y="157480"/>
                    <a:pt x="163830" y="144780"/>
                  </a:cubicBezTo>
                  <a:cubicBezTo>
                    <a:pt x="179070" y="130810"/>
                    <a:pt x="210820" y="119380"/>
                    <a:pt x="231140" y="120650"/>
                  </a:cubicBezTo>
                  <a:cubicBezTo>
                    <a:pt x="248920" y="121920"/>
                    <a:pt x="267970" y="134620"/>
                    <a:pt x="279400" y="147320"/>
                  </a:cubicBezTo>
                  <a:cubicBezTo>
                    <a:pt x="290830" y="160020"/>
                    <a:pt x="297180" y="199390"/>
                    <a:pt x="297180" y="199390"/>
                  </a:cubicBezTo>
                </a:path>
              </a:pathLst>
            </a:custGeom>
            <a:solidFill>
              <a:srgbClr val="FFFFFF"/>
            </a:solidFill>
            <a:ln cap="sq">
              <a:noFill/>
              <a:prstDash val="solid"/>
              <a:miter/>
            </a:ln>
          </p:spPr>
        </p:sp>
      </p:grpSp>
      <p:grpSp>
        <p:nvGrpSpPr>
          <p:cNvPr id="17" name="Group 17"/>
          <p:cNvGrpSpPr/>
          <p:nvPr/>
        </p:nvGrpSpPr>
        <p:grpSpPr>
          <a:xfrm>
            <a:off x="15338107" y="1640205"/>
            <a:ext cx="184785" cy="184785"/>
            <a:chOff x="0" y="0"/>
            <a:chExt cx="246380" cy="246380"/>
          </a:xfrm>
        </p:grpSpPr>
        <p:sp>
          <p:nvSpPr>
            <p:cNvPr id="18" name="Freeform 18"/>
            <p:cNvSpPr/>
            <p:nvPr/>
          </p:nvSpPr>
          <p:spPr>
            <a:xfrm>
              <a:off x="45720" y="49530"/>
              <a:ext cx="147320" cy="154940"/>
            </a:xfrm>
            <a:custGeom>
              <a:avLst/>
              <a:gdLst/>
              <a:ahLst/>
              <a:cxnLst/>
              <a:rect l="l" t="t" r="r" b="b"/>
              <a:pathLst>
                <a:path w="147320" h="154940">
                  <a:moveTo>
                    <a:pt x="147320" y="53340"/>
                  </a:moveTo>
                  <a:cubicBezTo>
                    <a:pt x="144780" y="107950"/>
                    <a:pt x="124460" y="137160"/>
                    <a:pt x="105410" y="146050"/>
                  </a:cubicBezTo>
                  <a:cubicBezTo>
                    <a:pt x="86360" y="154940"/>
                    <a:pt x="50800" y="149860"/>
                    <a:pt x="34290" y="142240"/>
                  </a:cubicBezTo>
                  <a:cubicBezTo>
                    <a:pt x="22860" y="137160"/>
                    <a:pt x="13970" y="128270"/>
                    <a:pt x="8890" y="115570"/>
                  </a:cubicBezTo>
                  <a:cubicBezTo>
                    <a:pt x="127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FFFFF"/>
            </a:solidFill>
            <a:ln cap="sq">
              <a:noFill/>
              <a:prstDash val="solid"/>
              <a:miter/>
            </a:ln>
          </p:spPr>
        </p:sp>
      </p:grpSp>
      <p:grpSp>
        <p:nvGrpSpPr>
          <p:cNvPr id="19" name="Group 19"/>
          <p:cNvGrpSpPr/>
          <p:nvPr/>
        </p:nvGrpSpPr>
        <p:grpSpPr>
          <a:xfrm>
            <a:off x="13464540" y="1895475"/>
            <a:ext cx="3088005" cy="652462"/>
            <a:chOff x="0" y="0"/>
            <a:chExt cx="4117340" cy="869950"/>
          </a:xfrm>
        </p:grpSpPr>
        <p:sp>
          <p:nvSpPr>
            <p:cNvPr id="20" name="Freeform 20"/>
            <p:cNvSpPr/>
            <p:nvPr/>
          </p:nvSpPr>
          <p:spPr>
            <a:xfrm>
              <a:off x="43180" y="45720"/>
              <a:ext cx="4028440" cy="778510"/>
            </a:xfrm>
            <a:custGeom>
              <a:avLst/>
              <a:gdLst/>
              <a:ahLst/>
              <a:cxnLst/>
              <a:rect l="l" t="t" r="r" b="b"/>
              <a:pathLst>
                <a:path w="4028440" h="778510">
                  <a:moveTo>
                    <a:pt x="224790" y="261620"/>
                  </a:moveTo>
                  <a:cubicBezTo>
                    <a:pt x="217170" y="309880"/>
                    <a:pt x="177800" y="364490"/>
                    <a:pt x="149860" y="372110"/>
                  </a:cubicBezTo>
                  <a:cubicBezTo>
                    <a:pt x="124460" y="378460"/>
                    <a:pt x="66040" y="350520"/>
                    <a:pt x="67310" y="344170"/>
                  </a:cubicBezTo>
                  <a:cubicBezTo>
                    <a:pt x="68580" y="337820"/>
                    <a:pt x="147320" y="342900"/>
                    <a:pt x="149860" y="334010"/>
                  </a:cubicBezTo>
                  <a:cubicBezTo>
                    <a:pt x="151130" y="327660"/>
                    <a:pt x="107950" y="316230"/>
                    <a:pt x="105410" y="303530"/>
                  </a:cubicBezTo>
                  <a:cubicBezTo>
                    <a:pt x="102870" y="290830"/>
                    <a:pt x="125730" y="265430"/>
                    <a:pt x="140970" y="255270"/>
                  </a:cubicBezTo>
                  <a:cubicBezTo>
                    <a:pt x="156210" y="245110"/>
                    <a:pt x="182880" y="241300"/>
                    <a:pt x="199390" y="243840"/>
                  </a:cubicBezTo>
                  <a:cubicBezTo>
                    <a:pt x="213360" y="245110"/>
                    <a:pt x="226060" y="252730"/>
                    <a:pt x="236220" y="260350"/>
                  </a:cubicBezTo>
                  <a:cubicBezTo>
                    <a:pt x="246380" y="267970"/>
                    <a:pt x="256540" y="280670"/>
                    <a:pt x="261620" y="292100"/>
                  </a:cubicBezTo>
                  <a:cubicBezTo>
                    <a:pt x="266700" y="303530"/>
                    <a:pt x="269240" y="313690"/>
                    <a:pt x="269240" y="331470"/>
                  </a:cubicBezTo>
                  <a:cubicBezTo>
                    <a:pt x="267970" y="367030"/>
                    <a:pt x="254000" y="458470"/>
                    <a:pt x="232410" y="488950"/>
                  </a:cubicBezTo>
                  <a:cubicBezTo>
                    <a:pt x="218440" y="508000"/>
                    <a:pt x="198120" y="516890"/>
                    <a:pt x="181610" y="520700"/>
                  </a:cubicBezTo>
                  <a:cubicBezTo>
                    <a:pt x="167640" y="524510"/>
                    <a:pt x="154940" y="523240"/>
                    <a:pt x="140970" y="518160"/>
                  </a:cubicBezTo>
                  <a:cubicBezTo>
                    <a:pt x="124460" y="511810"/>
                    <a:pt x="102870" y="496570"/>
                    <a:pt x="92710" y="482600"/>
                  </a:cubicBezTo>
                  <a:cubicBezTo>
                    <a:pt x="83820" y="471170"/>
                    <a:pt x="78740" y="459740"/>
                    <a:pt x="80010" y="443230"/>
                  </a:cubicBezTo>
                  <a:cubicBezTo>
                    <a:pt x="81280" y="414020"/>
                    <a:pt x="115570" y="344170"/>
                    <a:pt x="135890" y="322580"/>
                  </a:cubicBezTo>
                  <a:cubicBezTo>
                    <a:pt x="147320" y="309880"/>
                    <a:pt x="160020" y="306070"/>
                    <a:pt x="172720" y="303530"/>
                  </a:cubicBezTo>
                  <a:cubicBezTo>
                    <a:pt x="185420" y="300990"/>
                    <a:pt x="199390" y="299720"/>
                    <a:pt x="213360" y="303530"/>
                  </a:cubicBezTo>
                  <a:cubicBezTo>
                    <a:pt x="229870" y="308610"/>
                    <a:pt x="252730" y="325120"/>
                    <a:pt x="262890" y="339090"/>
                  </a:cubicBezTo>
                  <a:cubicBezTo>
                    <a:pt x="271780" y="350520"/>
                    <a:pt x="275590" y="361950"/>
                    <a:pt x="276860" y="378460"/>
                  </a:cubicBezTo>
                  <a:cubicBezTo>
                    <a:pt x="278130" y="408940"/>
                    <a:pt x="260350" y="478790"/>
                    <a:pt x="245110" y="505460"/>
                  </a:cubicBezTo>
                  <a:cubicBezTo>
                    <a:pt x="236220" y="520700"/>
                    <a:pt x="227330" y="528320"/>
                    <a:pt x="214630" y="534670"/>
                  </a:cubicBezTo>
                  <a:cubicBezTo>
                    <a:pt x="198120" y="542290"/>
                    <a:pt x="172720" y="547370"/>
                    <a:pt x="153670" y="543560"/>
                  </a:cubicBezTo>
                  <a:cubicBezTo>
                    <a:pt x="134620" y="539750"/>
                    <a:pt x="114300" y="524510"/>
                    <a:pt x="102870" y="509270"/>
                  </a:cubicBezTo>
                  <a:cubicBezTo>
                    <a:pt x="91440" y="494030"/>
                    <a:pt x="78740" y="458470"/>
                    <a:pt x="86360" y="450850"/>
                  </a:cubicBezTo>
                  <a:cubicBezTo>
                    <a:pt x="95250" y="441960"/>
                    <a:pt x="173990" y="466090"/>
                    <a:pt x="175260" y="478790"/>
                  </a:cubicBezTo>
                  <a:cubicBezTo>
                    <a:pt x="176530" y="492760"/>
                    <a:pt x="104140" y="541020"/>
                    <a:pt x="78740" y="534670"/>
                  </a:cubicBezTo>
                  <a:cubicBezTo>
                    <a:pt x="53340" y="528320"/>
                    <a:pt x="19050" y="466090"/>
                    <a:pt x="22860" y="436880"/>
                  </a:cubicBezTo>
                  <a:cubicBezTo>
                    <a:pt x="26670" y="407670"/>
                    <a:pt x="73660" y="365760"/>
                    <a:pt x="102870" y="359410"/>
                  </a:cubicBezTo>
                  <a:cubicBezTo>
                    <a:pt x="129540" y="353060"/>
                    <a:pt x="167640" y="372110"/>
                    <a:pt x="189230" y="389890"/>
                  </a:cubicBezTo>
                  <a:cubicBezTo>
                    <a:pt x="212090" y="407670"/>
                    <a:pt x="229870" y="441960"/>
                    <a:pt x="236220" y="468630"/>
                  </a:cubicBezTo>
                  <a:cubicBezTo>
                    <a:pt x="241300" y="494030"/>
                    <a:pt x="237490" y="521970"/>
                    <a:pt x="228600" y="547370"/>
                  </a:cubicBezTo>
                  <a:cubicBezTo>
                    <a:pt x="219710" y="576580"/>
                    <a:pt x="187960" y="635000"/>
                    <a:pt x="177800" y="632460"/>
                  </a:cubicBezTo>
                  <a:cubicBezTo>
                    <a:pt x="167640" y="629920"/>
                    <a:pt x="167640" y="553720"/>
                    <a:pt x="172720" y="514350"/>
                  </a:cubicBezTo>
                  <a:cubicBezTo>
                    <a:pt x="177800" y="472440"/>
                    <a:pt x="189230" y="419100"/>
                    <a:pt x="207010" y="389890"/>
                  </a:cubicBezTo>
                  <a:cubicBezTo>
                    <a:pt x="219710" y="369570"/>
                    <a:pt x="236220" y="354330"/>
                    <a:pt x="255270" y="347980"/>
                  </a:cubicBezTo>
                  <a:cubicBezTo>
                    <a:pt x="274320" y="341630"/>
                    <a:pt x="300990" y="342900"/>
                    <a:pt x="318770" y="349250"/>
                  </a:cubicBezTo>
                  <a:cubicBezTo>
                    <a:pt x="332740" y="354330"/>
                    <a:pt x="345440" y="364490"/>
                    <a:pt x="354330" y="374650"/>
                  </a:cubicBezTo>
                  <a:cubicBezTo>
                    <a:pt x="363220" y="384810"/>
                    <a:pt x="368300" y="394970"/>
                    <a:pt x="373380" y="412750"/>
                  </a:cubicBezTo>
                  <a:cubicBezTo>
                    <a:pt x="382270" y="445770"/>
                    <a:pt x="391160" y="527050"/>
                    <a:pt x="383540" y="565150"/>
                  </a:cubicBezTo>
                  <a:cubicBezTo>
                    <a:pt x="378460" y="589280"/>
                    <a:pt x="367030" y="608330"/>
                    <a:pt x="354330" y="621030"/>
                  </a:cubicBezTo>
                  <a:cubicBezTo>
                    <a:pt x="344170" y="631190"/>
                    <a:pt x="331470" y="638810"/>
                    <a:pt x="316230" y="641350"/>
                  </a:cubicBezTo>
                  <a:cubicBezTo>
                    <a:pt x="298450" y="645160"/>
                    <a:pt x="269240" y="641350"/>
                    <a:pt x="252730" y="633730"/>
                  </a:cubicBezTo>
                  <a:cubicBezTo>
                    <a:pt x="238760" y="627380"/>
                    <a:pt x="228600" y="615950"/>
                    <a:pt x="220980" y="604520"/>
                  </a:cubicBezTo>
                  <a:cubicBezTo>
                    <a:pt x="213360" y="593090"/>
                    <a:pt x="205740" y="581660"/>
                    <a:pt x="205740" y="565150"/>
                  </a:cubicBezTo>
                  <a:cubicBezTo>
                    <a:pt x="205740" y="541020"/>
                    <a:pt x="220980" y="508000"/>
                    <a:pt x="237490" y="471170"/>
                  </a:cubicBezTo>
                  <a:cubicBezTo>
                    <a:pt x="264160" y="411480"/>
                    <a:pt x="323850" y="285750"/>
                    <a:pt x="367030" y="246380"/>
                  </a:cubicBezTo>
                  <a:cubicBezTo>
                    <a:pt x="391160" y="224790"/>
                    <a:pt x="416560" y="212090"/>
                    <a:pt x="439420" y="212090"/>
                  </a:cubicBezTo>
                  <a:cubicBezTo>
                    <a:pt x="459740" y="212090"/>
                    <a:pt x="481330" y="223520"/>
                    <a:pt x="495300" y="237490"/>
                  </a:cubicBezTo>
                  <a:cubicBezTo>
                    <a:pt x="509270" y="250190"/>
                    <a:pt x="516890" y="266700"/>
                    <a:pt x="520700" y="292100"/>
                  </a:cubicBezTo>
                  <a:cubicBezTo>
                    <a:pt x="528320" y="342900"/>
                    <a:pt x="505460" y="474980"/>
                    <a:pt x="486410" y="530860"/>
                  </a:cubicBezTo>
                  <a:cubicBezTo>
                    <a:pt x="474980" y="563880"/>
                    <a:pt x="441960" y="604520"/>
                    <a:pt x="443230" y="605790"/>
                  </a:cubicBezTo>
                  <a:cubicBezTo>
                    <a:pt x="444500" y="607060"/>
                    <a:pt x="480060" y="553720"/>
                    <a:pt x="483870" y="554990"/>
                  </a:cubicBezTo>
                  <a:cubicBezTo>
                    <a:pt x="486410" y="556260"/>
                    <a:pt x="483870" y="567690"/>
                    <a:pt x="480060" y="575310"/>
                  </a:cubicBezTo>
                  <a:cubicBezTo>
                    <a:pt x="473710" y="588010"/>
                    <a:pt x="459740" y="613410"/>
                    <a:pt x="443230" y="622300"/>
                  </a:cubicBezTo>
                  <a:cubicBezTo>
                    <a:pt x="426720" y="631190"/>
                    <a:pt x="402590" y="635000"/>
                    <a:pt x="383540" y="631190"/>
                  </a:cubicBezTo>
                  <a:cubicBezTo>
                    <a:pt x="365760" y="627380"/>
                    <a:pt x="344170" y="614680"/>
                    <a:pt x="332740" y="599440"/>
                  </a:cubicBezTo>
                  <a:cubicBezTo>
                    <a:pt x="321310" y="584200"/>
                    <a:pt x="311150" y="544830"/>
                    <a:pt x="316230" y="542290"/>
                  </a:cubicBezTo>
                  <a:cubicBezTo>
                    <a:pt x="321310" y="538480"/>
                    <a:pt x="377190" y="577850"/>
                    <a:pt x="375920" y="598170"/>
                  </a:cubicBezTo>
                  <a:cubicBezTo>
                    <a:pt x="374650" y="627380"/>
                    <a:pt x="287020" y="679450"/>
                    <a:pt x="246380" y="701040"/>
                  </a:cubicBezTo>
                  <a:cubicBezTo>
                    <a:pt x="215900" y="717550"/>
                    <a:pt x="190500" y="723900"/>
                    <a:pt x="160020" y="727710"/>
                  </a:cubicBezTo>
                  <a:cubicBezTo>
                    <a:pt x="127000" y="732790"/>
                    <a:pt x="80010" y="741680"/>
                    <a:pt x="54610" y="726440"/>
                  </a:cubicBezTo>
                  <a:cubicBezTo>
                    <a:pt x="31750" y="712470"/>
                    <a:pt x="12700" y="675640"/>
                    <a:pt x="11430" y="648970"/>
                  </a:cubicBezTo>
                  <a:cubicBezTo>
                    <a:pt x="10160" y="619760"/>
                    <a:pt x="26670" y="574040"/>
                    <a:pt x="50800" y="557530"/>
                  </a:cubicBezTo>
                  <a:cubicBezTo>
                    <a:pt x="76200" y="541020"/>
                    <a:pt x="118110" y="561340"/>
                    <a:pt x="160020" y="553720"/>
                  </a:cubicBezTo>
                  <a:cubicBezTo>
                    <a:pt x="220980" y="543560"/>
                    <a:pt x="334010" y="516890"/>
                    <a:pt x="379730" y="486410"/>
                  </a:cubicBezTo>
                  <a:cubicBezTo>
                    <a:pt x="407670" y="467360"/>
                    <a:pt x="420370" y="445770"/>
                    <a:pt x="434340" y="420370"/>
                  </a:cubicBezTo>
                  <a:cubicBezTo>
                    <a:pt x="449580" y="391160"/>
                    <a:pt x="449580" y="340360"/>
                    <a:pt x="464820" y="318770"/>
                  </a:cubicBezTo>
                  <a:cubicBezTo>
                    <a:pt x="473710" y="306070"/>
                    <a:pt x="485140" y="299720"/>
                    <a:pt x="497840" y="294640"/>
                  </a:cubicBezTo>
                  <a:cubicBezTo>
                    <a:pt x="509270" y="289560"/>
                    <a:pt x="524510" y="285750"/>
                    <a:pt x="537210" y="287020"/>
                  </a:cubicBezTo>
                  <a:cubicBezTo>
                    <a:pt x="549910" y="288290"/>
                    <a:pt x="565150" y="290830"/>
                    <a:pt x="576580" y="299720"/>
                  </a:cubicBezTo>
                  <a:cubicBezTo>
                    <a:pt x="593090" y="312420"/>
                    <a:pt x="614680" y="337820"/>
                    <a:pt x="617220" y="367030"/>
                  </a:cubicBezTo>
                  <a:cubicBezTo>
                    <a:pt x="622300" y="416560"/>
                    <a:pt x="524510" y="563880"/>
                    <a:pt x="539750" y="574040"/>
                  </a:cubicBezTo>
                  <a:cubicBezTo>
                    <a:pt x="554990" y="584200"/>
                    <a:pt x="674370" y="472440"/>
                    <a:pt x="709930" y="424180"/>
                  </a:cubicBezTo>
                  <a:cubicBezTo>
                    <a:pt x="734060" y="391160"/>
                    <a:pt x="750570" y="327660"/>
                    <a:pt x="753110" y="328930"/>
                  </a:cubicBezTo>
                  <a:cubicBezTo>
                    <a:pt x="756920" y="330200"/>
                    <a:pt x="660400" y="577850"/>
                    <a:pt x="668020" y="581660"/>
                  </a:cubicBezTo>
                  <a:cubicBezTo>
                    <a:pt x="673100" y="584200"/>
                    <a:pt x="694690" y="530860"/>
                    <a:pt x="716280" y="511810"/>
                  </a:cubicBezTo>
                  <a:cubicBezTo>
                    <a:pt x="739140" y="491490"/>
                    <a:pt x="775970" y="481330"/>
                    <a:pt x="800100" y="463550"/>
                  </a:cubicBezTo>
                  <a:cubicBezTo>
                    <a:pt x="822960" y="447040"/>
                    <a:pt x="861060" y="424180"/>
                    <a:pt x="859790" y="407670"/>
                  </a:cubicBezTo>
                  <a:cubicBezTo>
                    <a:pt x="858520" y="391160"/>
                    <a:pt x="826770" y="367030"/>
                    <a:pt x="796290" y="361950"/>
                  </a:cubicBezTo>
                  <a:cubicBezTo>
                    <a:pt x="732790" y="351790"/>
                    <a:pt x="486410" y="457200"/>
                    <a:pt x="486410" y="455930"/>
                  </a:cubicBezTo>
                  <a:cubicBezTo>
                    <a:pt x="486410" y="454660"/>
                    <a:pt x="537210" y="443230"/>
                    <a:pt x="567690" y="426720"/>
                  </a:cubicBezTo>
                  <a:cubicBezTo>
                    <a:pt x="614680" y="401320"/>
                    <a:pt x="702310" y="346710"/>
                    <a:pt x="735330" y="306070"/>
                  </a:cubicBezTo>
                  <a:cubicBezTo>
                    <a:pt x="755650" y="280670"/>
                    <a:pt x="778510" y="243840"/>
                    <a:pt x="769620" y="229870"/>
                  </a:cubicBezTo>
                  <a:cubicBezTo>
                    <a:pt x="760730" y="215900"/>
                    <a:pt x="711200" y="223520"/>
                    <a:pt x="678180" y="226060"/>
                  </a:cubicBezTo>
                  <a:cubicBezTo>
                    <a:pt x="637540" y="228600"/>
                    <a:pt x="594360" y="237490"/>
                    <a:pt x="544830" y="250190"/>
                  </a:cubicBezTo>
                  <a:cubicBezTo>
                    <a:pt x="478790" y="267970"/>
                    <a:pt x="318770" y="328930"/>
                    <a:pt x="318770" y="328930"/>
                  </a:cubicBezTo>
                  <a:cubicBezTo>
                    <a:pt x="318770" y="328930"/>
                    <a:pt x="402590" y="307340"/>
                    <a:pt x="450850" y="284480"/>
                  </a:cubicBezTo>
                  <a:cubicBezTo>
                    <a:pt x="514350" y="254000"/>
                    <a:pt x="656590" y="147320"/>
                    <a:pt x="661670" y="153670"/>
                  </a:cubicBezTo>
                  <a:cubicBezTo>
                    <a:pt x="665480" y="158750"/>
                    <a:pt x="595630" y="214630"/>
                    <a:pt x="574040" y="246380"/>
                  </a:cubicBezTo>
                  <a:cubicBezTo>
                    <a:pt x="554990" y="274320"/>
                    <a:pt x="524510" y="318770"/>
                    <a:pt x="534670" y="334010"/>
                  </a:cubicBezTo>
                  <a:cubicBezTo>
                    <a:pt x="544830" y="350520"/>
                    <a:pt x="599440" y="340360"/>
                    <a:pt x="645160" y="332740"/>
                  </a:cubicBezTo>
                  <a:cubicBezTo>
                    <a:pt x="723900" y="320040"/>
                    <a:pt x="962660" y="241300"/>
                    <a:pt x="960120" y="229870"/>
                  </a:cubicBezTo>
                  <a:cubicBezTo>
                    <a:pt x="958850" y="222250"/>
                    <a:pt x="886460" y="226060"/>
                    <a:pt x="839470" y="232410"/>
                  </a:cubicBezTo>
                  <a:cubicBezTo>
                    <a:pt x="769620" y="242570"/>
                    <a:pt x="642620" y="276860"/>
                    <a:pt x="581660" y="300990"/>
                  </a:cubicBezTo>
                  <a:cubicBezTo>
                    <a:pt x="546100" y="314960"/>
                    <a:pt x="505460" y="325120"/>
                    <a:pt x="500380" y="345440"/>
                  </a:cubicBezTo>
                  <a:cubicBezTo>
                    <a:pt x="495300" y="364490"/>
                    <a:pt x="515620" y="403860"/>
                    <a:pt x="541020" y="415290"/>
                  </a:cubicBezTo>
                  <a:cubicBezTo>
                    <a:pt x="581660" y="434340"/>
                    <a:pt x="681990" y="392430"/>
                    <a:pt x="754380" y="375920"/>
                  </a:cubicBezTo>
                  <a:cubicBezTo>
                    <a:pt x="829310" y="359410"/>
                    <a:pt x="927100" y="335280"/>
                    <a:pt x="982980" y="314960"/>
                  </a:cubicBezTo>
                  <a:cubicBezTo>
                    <a:pt x="1017270" y="303530"/>
                    <a:pt x="1056640" y="274320"/>
                    <a:pt x="1061720" y="279400"/>
                  </a:cubicBezTo>
                  <a:cubicBezTo>
                    <a:pt x="1065530" y="283210"/>
                    <a:pt x="1036320" y="326390"/>
                    <a:pt x="1032510" y="325120"/>
                  </a:cubicBezTo>
                  <a:cubicBezTo>
                    <a:pt x="1028700" y="323850"/>
                    <a:pt x="1028700" y="288290"/>
                    <a:pt x="1037590" y="273050"/>
                  </a:cubicBezTo>
                  <a:cubicBezTo>
                    <a:pt x="1047750" y="256540"/>
                    <a:pt x="1073150" y="234950"/>
                    <a:pt x="1093470" y="232410"/>
                  </a:cubicBezTo>
                  <a:cubicBezTo>
                    <a:pt x="1113790" y="229870"/>
                    <a:pt x="1143000" y="243840"/>
                    <a:pt x="1156970" y="255270"/>
                  </a:cubicBezTo>
                  <a:cubicBezTo>
                    <a:pt x="1167130" y="264160"/>
                    <a:pt x="1176020" y="271780"/>
                    <a:pt x="1174750" y="287020"/>
                  </a:cubicBezTo>
                  <a:cubicBezTo>
                    <a:pt x="1170940" y="334010"/>
                    <a:pt x="947420" y="534670"/>
                    <a:pt x="966470" y="560070"/>
                  </a:cubicBezTo>
                  <a:cubicBezTo>
                    <a:pt x="985520" y="585470"/>
                    <a:pt x="1283970" y="458470"/>
                    <a:pt x="1281430" y="445770"/>
                  </a:cubicBezTo>
                  <a:cubicBezTo>
                    <a:pt x="1278890" y="434340"/>
                    <a:pt x="1075690" y="461010"/>
                    <a:pt x="1002030" y="477520"/>
                  </a:cubicBezTo>
                  <a:cubicBezTo>
                    <a:pt x="951230" y="488950"/>
                    <a:pt x="876300" y="518160"/>
                    <a:pt x="876300" y="519430"/>
                  </a:cubicBezTo>
                  <a:cubicBezTo>
                    <a:pt x="876300" y="520700"/>
                    <a:pt x="1043940" y="478790"/>
                    <a:pt x="1143000" y="445770"/>
                  </a:cubicBezTo>
                  <a:cubicBezTo>
                    <a:pt x="1273810" y="402590"/>
                    <a:pt x="1590040" y="273050"/>
                    <a:pt x="1590040" y="273050"/>
                  </a:cubicBezTo>
                  <a:cubicBezTo>
                    <a:pt x="1590040" y="273050"/>
                    <a:pt x="1501140" y="312420"/>
                    <a:pt x="1447800" y="327660"/>
                  </a:cubicBezTo>
                  <a:cubicBezTo>
                    <a:pt x="1383030" y="346710"/>
                    <a:pt x="1224280" y="365760"/>
                    <a:pt x="1225550" y="374650"/>
                  </a:cubicBezTo>
                  <a:cubicBezTo>
                    <a:pt x="1225550" y="382270"/>
                    <a:pt x="1332230" y="383540"/>
                    <a:pt x="1388110" y="381000"/>
                  </a:cubicBezTo>
                  <a:cubicBezTo>
                    <a:pt x="1447800" y="378460"/>
                    <a:pt x="1515110" y="367030"/>
                    <a:pt x="1574800" y="358140"/>
                  </a:cubicBezTo>
                  <a:cubicBezTo>
                    <a:pt x="1631950" y="350520"/>
                    <a:pt x="1682750" y="345440"/>
                    <a:pt x="1739900" y="332740"/>
                  </a:cubicBezTo>
                  <a:cubicBezTo>
                    <a:pt x="1804670" y="318770"/>
                    <a:pt x="1944370" y="275590"/>
                    <a:pt x="1944370" y="276860"/>
                  </a:cubicBezTo>
                  <a:cubicBezTo>
                    <a:pt x="1944370" y="278130"/>
                    <a:pt x="1898650" y="297180"/>
                    <a:pt x="1871980" y="300990"/>
                  </a:cubicBezTo>
                  <a:cubicBezTo>
                    <a:pt x="1838960" y="306070"/>
                    <a:pt x="1795780" y="293370"/>
                    <a:pt x="1761490" y="295910"/>
                  </a:cubicBezTo>
                  <a:cubicBezTo>
                    <a:pt x="1731010" y="298450"/>
                    <a:pt x="1703070" y="303530"/>
                    <a:pt x="1673860" y="311150"/>
                  </a:cubicBezTo>
                  <a:cubicBezTo>
                    <a:pt x="1642110" y="320040"/>
                    <a:pt x="1609090" y="330200"/>
                    <a:pt x="1578610" y="345440"/>
                  </a:cubicBezTo>
                  <a:cubicBezTo>
                    <a:pt x="1545590" y="361950"/>
                    <a:pt x="1512570" y="381000"/>
                    <a:pt x="1483360" y="406400"/>
                  </a:cubicBezTo>
                  <a:cubicBezTo>
                    <a:pt x="1452880" y="433070"/>
                    <a:pt x="1394460" y="483870"/>
                    <a:pt x="1400810" y="500380"/>
                  </a:cubicBezTo>
                  <a:cubicBezTo>
                    <a:pt x="1407160" y="516890"/>
                    <a:pt x="1474470" y="513080"/>
                    <a:pt x="1512570" y="509270"/>
                  </a:cubicBezTo>
                  <a:cubicBezTo>
                    <a:pt x="1553210" y="505460"/>
                    <a:pt x="1586230" y="491490"/>
                    <a:pt x="1638300" y="473710"/>
                  </a:cubicBezTo>
                  <a:cubicBezTo>
                    <a:pt x="1729740" y="443230"/>
                    <a:pt x="2002790" y="325120"/>
                    <a:pt x="2005330" y="330200"/>
                  </a:cubicBezTo>
                  <a:cubicBezTo>
                    <a:pt x="2006600" y="332740"/>
                    <a:pt x="1958340" y="364490"/>
                    <a:pt x="1925320" y="373380"/>
                  </a:cubicBezTo>
                  <a:cubicBezTo>
                    <a:pt x="1877060" y="386080"/>
                    <a:pt x="1809750" y="367030"/>
                    <a:pt x="1738630" y="374650"/>
                  </a:cubicBezTo>
                  <a:cubicBezTo>
                    <a:pt x="1639570" y="384810"/>
                    <a:pt x="1494790" y="420370"/>
                    <a:pt x="1389380" y="447040"/>
                  </a:cubicBezTo>
                  <a:cubicBezTo>
                    <a:pt x="1299210" y="469900"/>
                    <a:pt x="1197610" y="496570"/>
                    <a:pt x="1143000" y="521970"/>
                  </a:cubicBezTo>
                  <a:cubicBezTo>
                    <a:pt x="1112520" y="535940"/>
                    <a:pt x="1075690" y="563880"/>
                    <a:pt x="1075690" y="565150"/>
                  </a:cubicBezTo>
                  <a:cubicBezTo>
                    <a:pt x="1076960" y="566420"/>
                    <a:pt x="1129030" y="527050"/>
                    <a:pt x="1178560" y="510540"/>
                  </a:cubicBezTo>
                  <a:cubicBezTo>
                    <a:pt x="1282700" y="474980"/>
                    <a:pt x="1568450" y="458470"/>
                    <a:pt x="1692910" y="427990"/>
                  </a:cubicBezTo>
                  <a:cubicBezTo>
                    <a:pt x="1765300" y="410210"/>
                    <a:pt x="1824990" y="370840"/>
                    <a:pt x="1863090" y="370840"/>
                  </a:cubicBezTo>
                  <a:cubicBezTo>
                    <a:pt x="1882140" y="370840"/>
                    <a:pt x="1896110" y="375920"/>
                    <a:pt x="1907540" y="384810"/>
                  </a:cubicBezTo>
                  <a:cubicBezTo>
                    <a:pt x="1918970" y="393700"/>
                    <a:pt x="1929130" y="411480"/>
                    <a:pt x="1931670" y="425450"/>
                  </a:cubicBezTo>
                  <a:cubicBezTo>
                    <a:pt x="1934210" y="439420"/>
                    <a:pt x="1930400" y="458470"/>
                    <a:pt x="1922780" y="471170"/>
                  </a:cubicBezTo>
                  <a:cubicBezTo>
                    <a:pt x="1915160" y="483870"/>
                    <a:pt x="1903730" y="495300"/>
                    <a:pt x="1885950" y="500380"/>
                  </a:cubicBezTo>
                  <a:cubicBezTo>
                    <a:pt x="1852930" y="510540"/>
                    <a:pt x="1797050" y="490220"/>
                    <a:pt x="1732280" y="490220"/>
                  </a:cubicBezTo>
                  <a:cubicBezTo>
                    <a:pt x="1616710" y="490220"/>
                    <a:pt x="1363980" y="510540"/>
                    <a:pt x="1254760" y="519430"/>
                  </a:cubicBezTo>
                  <a:cubicBezTo>
                    <a:pt x="1197610" y="524510"/>
                    <a:pt x="1164590" y="523240"/>
                    <a:pt x="1125220" y="532130"/>
                  </a:cubicBezTo>
                  <a:cubicBezTo>
                    <a:pt x="1092200" y="539750"/>
                    <a:pt x="1035050" y="565150"/>
                    <a:pt x="1033780" y="562610"/>
                  </a:cubicBezTo>
                  <a:cubicBezTo>
                    <a:pt x="1032510" y="560070"/>
                    <a:pt x="1075690" y="529590"/>
                    <a:pt x="1112520" y="516890"/>
                  </a:cubicBezTo>
                  <a:cubicBezTo>
                    <a:pt x="1182370" y="494030"/>
                    <a:pt x="1320800" y="497840"/>
                    <a:pt x="1436370" y="481330"/>
                  </a:cubicBezTo>
                  <a:cubicBezTo>
                    <a:pt x="1570990" y="461010"/>
                    <a:pt x="1756410" y="425450"/>
                    <a:pt x="1869440" y="400050"/>
                  </a:cubicBezTo>
                  <a:cubicBezTo>
                    <a:pt x="1943100" y="383540"/>
                    <a:pt x="2011680" y="342900"/>
                    <a:pt x="2051050" y="350520"/>
                  </a:cubicBezTo>
                  <a:cubicBezTo>
                    <a:pt x="2073910" y="354330"/>
                    <a:pt x="2091690" y="372110"/>
                    <a:pt x="2099310" y="387350"/>
                  </a:cubicBezTo>
                  <a:cubicBezTo>
                    <a:pt x="2106930" y="401320"/>
                    <a:pt x="2105660" y="421640"/>
                    <a:pt x="2101850" y="434340"/>
                  </a:cubicBezTo>
                  <a:cubicBezTo>
                    <a:pt x="2099310" y="444500"/>
                    <a:pt x="2096770" y="449580"/>
                    <a:pt x="2085340" y="461010"/>
                  </a:cubicBezTo>
                  <a:cubicBezTo>
                    <a:pt x="2048510" y="500380"/>
                    <a:pt x="1776730" y="659130"/>
                    <a:pt x="1783080" y="670560"/>
                  </a:cubicBezTo>
                  <a:cubicBezTo>
                    <a:pt x="1786890" y="678180"/>
                    <a:pt x="1877060" y="631190"/>
                    <a:pt x="1941830" y="613410"/>
                  </a:cubicBezTo>
                  <a:cubicBezTo>
                    <a:pt x="2035810" y="586740"/>
                    <a:pt x="2297430" y="535940"/>
                    <a:pt x="2298700" y="542290"/>
                  </a:cubicBezTo>
                  <a:cubicBezTo>
                    <a:pt x="2299970" y="546100"/>
                    <a:pt x="2242820" y="568960"/>
                    <a:pt x="2207260" y="576580"/>
                  </a:cubicBezTo>
                  <a:cubicBezTo>
                    <a:pt x="2161540" y="586740"/>
                    <a:pt x="2105660" y="577850"/>
                    <a:pt x="2042160" y="585470"/>
                  </a:cubicBezTo>
                  <a:cubicBezTo>
                    <a:pt x="1950720" y="596900"/>
                    <a:pt x="1769110" y="673100"/>
                    <a:pt x="1713230" y="648970"/>
                  </a:cubicBezTo>
                  <a:cubicBezTo>
                    <a:pt x="1685290" y="636270"/>
                    <a:pt x="1661160" y="599440"/>
                    <a:pt x="1670050" y="577850"/>
                  </a:cubicBezTo>
                  <a:cubicBezTo>
                    <a:pt x="1687830" y="530860"/>
                    <a:pt x="1991360" y="438150"/>
                    <a:pt x="2040890" y="464820"/>
                  </a:cubicBezTo>
                  <a:cubicBezTo>
                    <a:pt x="2062480" y="476250"/>
                    <a:pt x="2076450" y="518160"/>
                    <a:pt x="2062480" y="538480"/>
                  </a:cubicBezTo>
                  <a:cubicBezTo>
                    <a:pt x="2021840" y="596900"/>
                    <a:pt x="1474470" y="647700"/>
                    <a:pt x="1403350" y="591820"/>
                  </a:cubicBezTo>
                  <a:cubicBezTo>
                    <a:pt x="1375410" y="570230"/>
                    <a:pt x="1369060" y="518160"/>
                    <a:pt x="1388110" y="492760"/>
                  </a:cubicBezTo>
                  <a:cubicBezTo>
                    <a:pt x="1432560" y="434340"/>
                    <a:pt x="1769110" y="453390"/>
                    <a:pt x="1907540" y="429260"/>
                  </a:cubicBezTo>
                  <a:cubicBezTo>
                    <a:pt x="2000250" y="414020"/>
                    <a:pt x="2081530" y="361950"/>
                    <a:pt x="2137410" y="378460"/>
                  </a:cubicBezTo>
                  <a:cubicBezTo>
                    <a:pt x="2176780" y="389890"/>
                    <a:pt x="2227580" y="435610"/>
                    <a:pt x="2223770" y="466090"/>
                  </a:cubicBezTo>
                  <a:cubicBezTo>
                    <a:pt x="2218690" y="510540"/>
                    <a:pt x="2025650" y="621030"/>
                    <a:pt x="1995170" y="605790"/>
                  </a:cubicBezTo>
                  <a:cubicBezTo>
                    <a:pt x="1978660" y="596900"/>
                    <a:pt x="1971040" y="549910"/>
                    <a:pt x="1987550" y="523240"/>
                  </a:cubicBezTo>
                  <a:cubicBezTo>
                    <a:pt x="2028190" y="458470"/>
                    <a:pt x="2353310" y="401320"/>
                    <a:pt x="2463800" y="351790"/>
                  </a:cubicBezTo>
                  <a:cubicBezTo>
                    <a:pt x="2526030" y="323850"/>
                    <a:pt x="2569210" y="281940"/>
                    <a:pt x="2603500" y="276860"/>
                  </a:cubicBezTo>
                  <a:cubicBezTo>
                    <a:pt x="2622550" y="274320"/>
                    <a:pt x="2637790" y="280670"/>
                    <a:pt x="2649220" y="287020"/>
                  </a:cubicBezTo>
                  <a:cubicBezTo>
                    <a:pt x="2659380" y="292100"/>
                    <a:pt x="2667000" y="300990"/>
                    <a:pt x="2672080" y="311150"/>
                  </a:cubicBezTo>
                  <a:cubicBezTo>
                    <a:pt x="2678430" y="323850"/>
                    <a:pt x="2680970" y="344170"/>
                    <a:pt x="2678430" y="358140"/>
                  </a:cubicBezTo>
                  <a:cubicBezTo>
                    <a:pt x="2677160" y="369570"/>
                    <a:pt x="2670810" y="379730"/>
                    <a:pt x="2664460" y="387350"/>
                  </a:cubicBezTo>
                  <a:cubicBezTo>
                    <a:pt x="2658110" y="394970"/>
                    <a:pt x="2651760" y="402590"/>
                    <a:pt x="2637790" y="405130"/>
                  </a:cubicBezTo>
                  <a:cubicBezTo>
                    <a:pt x="2600960" y="410210"/>
                    <a:pt x="2475230" y="344170"/>
                    <a:pt x="2419350" y="336550"/>
                  </a:cubicBezTo>
                  <a:cubicBezTo>
                    <a:pt x="2386330" y="332740"/>
                    <a:pt x="2372360" y="335280"/>
                    <a:pt x="2338070" y="340360"/>
                  </a:cubicBezTo>
                  <a:cubicBezTo>
                    <a:pt x="2274570" y="349250"/>
                    <a:pt x="2132330" y="379730"/>
                    <a:pt x="2072640" y="405130"/>
                  </a:cubicBezTo>
                  <a:cubicBezTo>
                    <a:pt x="2039620" y="419100"/>
                    <a:pt x="2000250" y="452120"/>
                    <a:pt x="2000250" y="450850"/>
                  </a:cubicBezTo>
                  <a:cubicBezTo>
                    <a:pt x="2000250" y="449580"/>
                    <a:pt x="2073910" y="387350"/>
                    <a:pt x="2122170" y="364490"/>
                  </a:cubicBezTo>
                  <a:cubicBezTo>
                    <a:pt x="2178050" y="337820"/>
                    <a:pt x="2278380" y="295910"/>
                    <a:pt x="2321560" y="311150"/>
                  </a:cubicBezTo>
                  <a:cubicBezTo>
                    <a:pt x="2350770" y="322580"/>
                    <a:pt x="2385060" y="367030"/>
                    <a:pt x="2377440" y="391160"/>
                  </a:cubicBezTo>
                  <a:cubicBezTo>
                    <a:pt x="2363470" y="433070"/>
                    <a:pt x="2087880" y="487680"/>
                    <a:pt x="2087880" y="487680"/>
                  </a:cubicBezTo>
                  <a:cubicBezTo>
                    <a:pt x="2087880" y="487680"/>
                    <a:pt x="2143760" y="462280"/>
                    <a:pt x="2190750" y="453390"/>
                  </a:cubicBezTo>
                  <a:cubicBezTo>
                    <a:pt x="2289810" y="434340"/>
                    <a:pt x="2506980" y="439420"/>
                    <a:pt x="2660650" y="421640"/>
                  </a:cubicBezTo>
                  <a:cubicBezTo>
                    <a:pt x="2807970" y="405130"/>
                    <a:pt x="3025140" y="345440"/>
                    <a:pt x="3093720" y="353060"/>
                  </a:cubicBezTo>
                  <a:cubicBezTo>
                    <a:pt x="3116580" y="355600"/>
                    <a:pt x="3126740" y="359410"/>
                    <a:pt x="3136900" y="370840"/>
                  </a:cubicBezTo>
                  <a:cubicBezTo>
                    <a:pt x="3148330" y="383540"/>
                    <a:pt x="3159760" y="411480"/>
                    <a:pt x="3157220" y="429260"/>
                  </a:cubicBezTo>
                  <a:cubicBezTo>
                    <a:pt x="3154680" y="447040"/>
                    <a:pt x="3143250" y="463550"/>
                    <a:pt x="3120390" y="478790"/>
                  </a:cubicBezTo>
                  <a:cubicBezTo>
                    <a:pt x="3069590" y="513080"/>
                    <a:pt x="2876550" y="535940"/>
                    <a:pt x="2807970" y="562610"/>
                  </a:cubicBezTo>
                  <a:cubicBezTo>
                    <a:pt x="2772410" y="576580"/>
                    <a:pt x="2741930" y="612140"/>
                    <a:pt x="2729230" y="604520"/>
                  </a:cubicBezTo>
                  <a:cubicBezTo>
                    <a:pt x="2716530" y="596900"/>
                    <a:pt x="2712720" y="538480"/>
                    <a:pt x="2730500" y="518160"/>
                  </a:cubicBezTo>
                  <a:cubicBezTo>
                    <a:pt x="2755900" y="487680"/>
                    <a:pt x="2847340" y="500380"/>
                    <a:pt x="2919730" y="482600"/>
                  </a:cubicBezTo>
                  <a:cubicBezTo>
                    <a:pt x="3022600" y="458470"/>
                    <a:pt x="3252470" y="347980"/>
                    <a:pt x="3285490" y="375920"/>
                  </a:cubicBezTo>
                  <a:cubicBezTo>
                    <a:pt x="3300730" y="388620"/>
                    <a:pt x="3294380" y="436880"/>
                    <a:pt x="3275330" y="452120"/>
                  </a:cubicBezTo>
                  <a:cubicBezTo>
                    <a:pt x="3241040" y="481330"/>
                    <a:pt x="3110230" y="433070"/>
                    <a:pt x="3011170" y="435610"/>
                  </a:cubicBezTo>
                  <a:cubicBezTo>
                    <a:pt x="2881630" y="438150"/>
                    <a:pt x="2569210" y="494030"/>
                    <a:pt x="2565400" y="481330"/>
                  </a:cubicBezTo>
                  <a:cubicBezTo>
                    <a:pt x="2564130" y="474980"/>
                    <a:pt x="2614930" y="453390"/>
                    <a:pt x="2654300" y="444500"/>
                  </a:cubicBezTo>
                  <a:cubicBezTo>
                    <a:pt x="2720340" y="429260"/>
                    <a:pt x="2842260" y="439420"/>
                    <a:pt x="2929890" y="427990"/>
                  </a:cubicBezTo>
                  <a:cubicBezTo>
                    <a:pt x="3009900" y="416560"/>
                    <a:pt x="3157220" y="375920"/>
                    <a:pt x="3158490" y="379730"/>
                  </a:cubicBezTo>
                  <a:cubicBezTo>
                    <a:pt x="3159760" y="383540"/>
                    <a:pt x="3067050" y="420370"/>
                    <a:pt x="3001010" y="434340"/>
                  </a:cubicBezTo>
                  <a:cubicBezTo>
                    <a:pt x="2893060" y="455930"/>
                    <a:pt x="2703830" y="440690"/>
                    <a:pt x="2566670" y="466090"/>
                  </a:cubicBezTo>
                  <a:cubicBezTo>
                    <a:pt x="2438400" y="488950"/>
                    <a:pt x="2214880" y="596900"/>
                    <a:pt x="2200910" y="574040"/>
                  </a:cubicBezTo>
                  <a:cubicBezTo>
                    <a:pt x="2192020" y="560070"/>
                    <a:pt x="2244090" y="502920"/>
                    <a:pt x="2293620" y="467360"/>
                  </a:cubicBezTo>
                  <a:cubicBezTo>
                    <a:pt x="2391410" y="396240"/>
                    <a:pt x="2700020" y="311150"/>
                    <a:pt x="2809240" y="256540"/>
                  </a:cubicBezTo>
                  <a:cubicBezTo>
                    <a:pt x="2863850" y="229870"/>
                    <a:pt x="2926080" y="186690"/>
                    <a:pt x="2926080" y="186690"/>
                  </a:cubicBezTo>
                  <a:cubicBezTo>
                    <a:pt x="2926080" y="187960"/>
                    <a:pt x="2585720" y="373380"/>
                    <a:pt x="2593340" y="394970"/>
                  </a:cubicBezTo>
                  <a:cubicBezTo>
                    <a:pt x="2599690" y="412750"/>
                    <a:pt x="2759710" y="372110"/>
                    <a:pt x="2846070" y="353060"/>
                  </a:cubicBezTo>
                  <a:cubicBezTo>
                    <a:pt x="2937510" y="332740"/>
                    <a:pt x="3126740" y="273050"/>
                    <a:pt x="3126740" y="271780"/>
                  </a:cubicBezTo>
                  <a:cubicBezTo>
                    <a:pt x="3126740" y="270510"/>
                    <a:pt x="2895600" y="318770"/>
                    <a:pt x="2797810" y="360680"/>
                  </a:cubicBezTo>
                  <a:cubicBezTo>
                    <a:pt x="2708910" y="397510"/>
                    <a:pt x="2611120" y="462280"/>
                    <a:pt x="2560320" y="501650"/>
                  </a:cubicBezTo>
                  <a:cubicBezTo>
                    <a:pt x="2532380" y="523240"/>
                    <a:pt x="2506980" y="562610"/>
                    <a:pt x="2503170" y="560070"/>
                  </a:cubicBezTo>
                  <a:cubicBezTo>
                    <a:pt x="2499360" y="557530"/>
                    <a:pt x="2517140" y="496570"/>
                    <a:pt x="2543810" y="474980"/>
                  </a:cubicBezTo>
                  <a:cubicBezTo>
                    <a:pt x="2583180" y="443230"/>
                    <a:pt x="2688590" y="445770"/>
                    <a:pt x="2747010" y="429260"/>
                  </a:cubicBezTo>
                  <a:cubicBezTo>
                    <a:pt x="2792730" y="416560"/>
                    <a:pt x="2835910" y="384810"/>
                    <a:pt x="2866390" y="386080"/>
                  </a:cubicBezTo>
                  <a:cubicBezTo>
                    <a:pt x="2885440" y="387350"/>
                    <a:pt x="2901950" y="397510"/>
                    <a:pt x="2913380" y="408940"/>
                  </a:cubicBezTo>
                  <a:cubicBezTo>
                    <a:pt x="2924810" y="420370"/>
                    <a:pt x="2932430" y="439420"/>
                    <a:pt x="2932430" y="455930"/>
                  </a:cubicBezTo>
                  <a:cubicBezTo>
                    <a:pt x="2932430" y="474980"/>
                    <a:pt x="2923540" y="495300"/>
                    <a:pt x="2903220" y="516890"/>
                  </a:cubicBezTo>
                  <a:cubicBezTo>
                    <a:pt x="2861310" y="562610"/>
                    <a:pt x="2700020" y="664210"/>
                    <a:pt x="2636520" y="665480"/>
                  </a:cubicBezTo>
                  <a:cubicBezTo>
                    <a:pt x="2600960" y="666750"/>
                    <a:pt x="2552700" y="637540"/>
                    <a:pt x="2553970" y="623570"/>
                  </a:cubicBezTo>
                  <a:cubicBezTo>
                    <a:pt x="2555240" y="605790"/>
                    <a:pt x="2640330" y="591820"/>
                    <a:pt x="2706370" y="574040"/>
                  </a:cubicBezTo>
                  <a:cubicBezTo>
                    <a:pt x="2824480" y="542290"/>
                    <a:pt x="3125470" y="449580"/>
                    <a:pt x="3204210" y="467360"/>
                  </a:cubicBezTo>
                  <a:cubicBezTo>
                    <a:pt x="3232150" y="473710"/>
                    <a:pt x="3247390" y="488950"/>
                    <a:pt x="3255010" y="506730"/>
                  </a:cubicBezTo>
                  <a:cubicBezTo>
                    <a:pt x="3262630" y="524510"/>
                    <a:pt x="3263900" y="549910"/>
                    <a:pt x="3252470" y="571500"/>
                  </a:cubicBezTo>
                  <a:cubicBezTo>
                    <a:pt x="3233420" y="605790"/>
                    <a:pt x="3144520" y="664210"/>
                    <a:pt x="3107690" y="671830"/>
                  </a:cubicBezTo>
                  <a:cubicBezTo>
                    <a:pt x="3087370" y="675640"/>
                    <a:pt x="3070860" y="671830"/>
                    <a:pt x="3056890" y="662940"/>
                  </a:cubicBezTo>
                  <a:cubicBezTo>
                    <a:pt x="3042920" y="655320"/>
                    <a:pt x="3030220" y="636270"/>
                    <a:pt x="3025140" y="622300"/>
                  </a:cubicBezTo>
                  <a:cubicBezTo>
                    <a:pt x="3020060" y="610870"/>
                    <a:pt x="3020060" y="598170"/>
                    <a:pt x="3022600" y="586740"/>
                  </a:cubicBezTo>
                  <a:cubicBezTo>
                    <a:pt x="3026410" y="572770"/>
                    <a:pt x="3035300" y="551180"/>
                    <a:pt x="3049270" y="542290"/>
                  </a:cubicBezTo>
                  <a:cubicBezTo>
                    <a:pt x="3067050" y="532130"/>
                    <a:pt x="3100070" y="544830"/>
                    <a:pt x="3126740" y="541020"/>
                  </a:cubicBezTo>
                  <a:cubicBezTo>
                    <a:pt x="3155950" y="535940"/>
                    <a:pt x="3178810" y="520700"/>
                    <a:pt x="3218180" y="511810"/>
                  </a:cubicBezTo>
                  <a:cubicBezTo>
                    <a:pt x="3286760" y="496570"/>
                    <a:pt x="3416300" y="487680"/>
                    <a:pt x="3503930" y="469900"/>
                  </a:cubicBezTo>
                  <a:cubicBezTo>
                    <a:pt x="3580130" y="454660"/>
                    <a:pt x="3713480" y="406400"/>
                    <a:pt x="3716020" y="414020"/>
                  </a:cubicBezTo>
                  <a:cubicBezTo>
                    <a:pt x="3718560" y="420370"/>
                    <a:pt x="3638550" y="464820"/>
                    <a:pt x="3599180" y="478790"/>
                  </a:cubicBezTo>
                  <a:cubicBezTo>
                    <a:pt x="3562350" y="492760"/>
                    <a:pt x="3521710" y="488950"/>
                    <a:pt x="3486150" y="500380"/>
                  </a:cubicBezTo>
                  <a:cubicBezTo>
                    <a:pt x="3453130" y="511810"/>
                    <a:pt x="3425190" y="524510"/>
                    <a:pt x="3392170" y="546100"/>
                  </a:cubicBezTo>
                  <a:cubicBezTo>
                    <a:pt x="3348990" y="575310"/>
                    <a:pt x="3257550" y="666750"/>
                    <a:pt x="3257550" y="666750"/>
                  </a:cubicBezTo>
                  <a:cubicBezTo>
                    <a:pt x="3257550" y="666750"/>
                    <a:pt x="3290570" y="627380"/>
                    <a:pt x="3319780" y="613410"/>
                  </a:cubicBezTo>
                  <a:cubicBezTo>
                    <a:pt x="3365500" y="591820"/>
                    <a:pt x="3463290" y="590550"/>
                    <a:pt x="3515360" y="575310"/>
                  </a:cubicBezTo>
                  <a:cubicBezTo>
                    <a:pt x="3550920" y="565150"/>
                    <a:pt x="3600450" y="557530"/>
                    <a:pt x="3602990" y="542290"/>
                  </a:cubicBezTo>
                  <a:cubicBezTo>
                    <a:pt x="3605530" y="524510"/>
                    <a:pt x="3506470" y="491490"/>
                    <a:pt x="3510280" y="473710"/>
                  </a:cubicBezTo>
                  <a:cubicBezTo>
                    <a:pt x="3515360" y="449580"/>
                    <a:pt x="3639820" y="445770"/>
                    <a:pt x="3703320" y="424180"/>
                  </a:cubicBezTo>
                  <a:cubicBezTo>
                    <a:pt x="3768090" y="402590"/>
                    <a:pt x="3892550" y="378460"/>
                    <a:pt x="3896360" y="345440"/>
                  </a:cubicBezTo>
                  <a:cubicBezTo>
                    <a:pt x="3900170" y="311150"/>
                    <a:pt x="3769360" y="238760"/>
                    <a:pt x="3718560" y="222250"/>
                  </a:cubicBezTo>
                  <a:cubicBezTo>
                    <a:pt x="3686810" y="212090"/>
                    <a:pt x="3653790" y="208280"/>
                    <a:pt x="3632200" y="219710"/>
                  </a:cubicBezTo>
                  <a:cubicBezTo>
                    <a:pt x="3610610" y="231140"/>
                    <a:pt x="3580130" y="275590"/>
                    <a:pt x="3587750" y="290830"/>
                  </a:cubicBezTo>
                  <a:cubicBezTo>
                    <a:pt x="3596640" y="309880"/>
                    <a:pt x="3681730" y="312420"/>
                    <a:pt x="3719830" y="309880"/>
                  </a:cubicBezTo>
                  <a:cubicBezTo>
                    <a:pt x="3750310" y="307340"/>
                    <a:pt x="3801110" y="295910"/>
                    <a:pt x="3801110" y="287020"/>
                  </a:cubicBezTo>
                  <a:cubicBezTo>
                    <a:pt x="3801110" y="274320"/>
                    <a:pt x="3690620" y="251460"/>
                    <a:pt x="3644900" y="243840"/>
                  </a:cubicBezTo>
                  <a:cubicBezTo>
                    <a:pt x="3609340" y="238760"/>
                    <a:pt x="3580130" y="234950"/>
                    <a:pt x="3550920" y="240030"/>
                  </a:cubicBezTo>
                  <a:cubicBezTo>
                    <a:pt x="3522980" y="243840"/>
                    <a:pt x="3497580" y="255270"/>
                    <a:pt x="3473450" y="267970"/>
                  </a:cubicBezTo>
                  <a:cubicBezTo>
                    <a:pt x="3449320" y="280670"/>
                    <a:pt x="3423920" y="295910"/>
                    <a:pt x="3404870" y="314960"/>
                  </a:cubicBezTo>
                  <a:cubicBezTo>
                    <a:pt x="3387090" y="332740"/>
                    <a:pt x="3355340" y="369570"/>
                    <a:pt x="3362960" y="379730"/>
                  </a:cubicBezTo>
                  <a:cubicBezTo>
                    <a:pt x="3375660" y="397510"/>
                    <a:pt x="3618230" y="307340"/>
                    <a:pt x="3620770" y="313690"/>
                  </a:cubicBezTo>
                  <a:cubicBezTo>
                    <a:pt x="3622040" y="317500"/>
                    <a:pt x="3553460" y="351790"/>
                    <a:pt x="3520440" y="361950"/>
                  </a:cubicBezTo>
                  <a:cubicBezTo>
                    <a:pt x="3489960" y="370840"/>
                    <a:pt x="3450590" y="383540"/>
                    <a:pt x="3430270" y="372110"/>
                  </a:cubicBezTo>
                  <a:cubicBezTo>
                    <a:pt x="3411220" y="360680"/>
                    <a:pt x="3388360" y="316230"/>
                    <a:pt x="3399790" y="295910"/>
                  </a:cubicBezTo>
                  <a:cubicBezTo>
                    <a:pt x="3422650" y="254000"/>
                    <a:pt x="3683000" y="226060"/>
                    <a:pt x="3743960" y="237490"/>
                  </a:cubicBezTo>
                  <a:cubicBezTo>
                    <a:pt x="3768090" y="242570"/>
                    <a:pt x="3780790" y="254000"/>
                    <a:pt x="3790950" y="265430"/>
                  </a:cubicBezTo>
                  <a:cubicBezTo>
                    <a:pt x="3799840" y="274320"/>
                    <a:pt x="3804920" y="285750"/>
                    <a:pt x="3806190" y="298450"/>
                  </a:cubicBezTo>
                  <a:cubicBezTo>
                    <a:pt x="3808730" y="313690"/>
                    <a:pt x="3806190" y="337820"/>
                    <a:pt x="3797300" y="351790"/>
                  </a:cubicBezTo>
                  <a:cubicBezTo>
                    <a:pt x="3788410" y="367030"/>
                    <a:pt x="3775710" y="377190"/>
                    <a:pt x="3754120" y="386080"/>
                  </a:cubicBezTo>
                  <a:cubicBezTo>
                    <a:pt x="3710940" y="405130"/>
                    <a:pt x="3587750" y="431800"/>
                    <a:pt x="3540760" y="419100"/>
                  </a:cubicBezTo>
                  <a:cubicBezTo>
                    <a:pt x="3514090" y="411480"/>
                    <a:pt x="3492500" y="392430"/>
                    <a:pt x="3483610" y="373380"/>
                  </a:cubicBezTo>
                  <a:cubicBezTo>
                    <a:pt x="3475990" y="356870"/>
                    <a:pt x="3474720" y="334010"/>
                    <a:pt x="3481070" y="317500"/>
                  </a:cubicBezTo>
                  <a:cubicBezTo>
                    <a:pt x="3488690" y="298450"/>
                    <a:pt x="3505200" y="280670"/>
                    <a:pt x="3533140" y="266700"/>
                  </a:cubicBezTo>
                  <a:cubicBezTo>
                    <a:pt x="3587750" y="238760"/>
                    <a:pt x="3737610" y="214630"/>
                    <a:pt x="3817620" y="218440"/>
                  </a:cubicBezTo>
                  <a:cubicBezTo>
                    <a:pt x="3877310" y="220980"/>
                    <a:pt x="3942080" y="232410"/>
                    <a:pt x="3973830" y="259080"/>
                  </a:cubicBezTo>
                  <a:cubicBezTo>
                    <a:pt x="3996690" y="278130"/>
                    <a:pt x="4005580" y="312420"/>
                    <a:pt x="4010660" y="339090"/>
                  </a:cubicBezTo>
                  <a:cubicBezTo>
                    <a:pt x="4015740" y="364490"/>
                    <a:pt x="4010660" y="389890"/>
                    <a:pt x="4006850" y="417830"/>
                  </a:cubicBezTo>
                  <a:cubicBezTo>
                    <a:pt x="4001770" y="452120"/>
                    <a:pt x="3992880" y="495300"/>
                    <a:pt x="3980180" y="528320"/>
                  </a:cubicBezTo>
                  <a:cubicBezTo>
                    <a:pt x="3968750" y="557530"/>
                    <a:pt x="3962400" y="594360"/>
                    <a:pt x="3938270" y="608330"/>
                  </a:cubicBezTo>
                  <a:cubicBezTo>
                    <a:pt x="3911600" y="624840"/>
                    <a:pt x="3850640" y="627380"/>
                    <a:pt x="3820160" y="609600"/>
                  </a:cubicBezTo>
                  <a:cubicBezTo>
                    <a:pt x="3787140" y="589280"/>
                    <a:pt x="3759200" y="515620"/>
                    <a:pt x="3754120" y="477520"/>
                  </a:cubicBezTo>
                  <a:cubicBezTo>
                    <a:pt x="3750310" y="449580"/>
                    <a:pt x="3759200" y="420370"/>
                    <a:pt x="3771900" y="402590"/>
                  </a:cubicBezTo>
                  <a:cubicBezTo>
                    <a:pt x="3783330" y="387350"/>
                    <a:pt x="3807460" y="378460"/>
                    <a:pt x="3823970" y="374650"/>
                  </a:cubicBezTo>
                  <a:cubicBezTo>
                    <a:pt x="3837940" y="372110"/>
                    <a:pt x="3850640" y="372110"/>
                    <a:pt x="3863340" y="378460"/>
                  </a:cubicBezTo>
                  <a:cubicBezTo>
                    <a:pt x="3881120" y="387350"/>
                    <a:pt x="3910330" y="408940"/>
                    <a:pt x="3914140" y="435610"/>
                  </a:cubicBezTo>
                  <a:cubicBezTo>
                    <a:pt x="3920490" y="477520"/>
                    <a:pt x="3853180" y="584200"/>
                    <a:pt x="3829050" y="617220"/>
                  </a:cubicBezTo>
                  <a:cubicBezTo>
                    <a:pt x="3818890" y="632460"/>
                    <a:pt x="3812540" y="638810"/>
                    <a:pt x="3799840" y="645160"/>
                  </a:cubicBezTo>
                  <a:cubicBezTo>
                    <a:pt x="3784600" y="652780"/>
                    <a:pt x="3757930" y="657860"/>
                    <a:pt x="3741420" y="655320"/>
                  </a:cubicBezTo>
                  <a:cubicBezTo>
                    <a:pt x="3727450" y="652780"/>
                    <a:pt x="3714750" y="646430"/>
                    <a:pt x="3704590" y="637540"/>
                  </a:cubicBezTo>
                  <a:cubicBezTo>
                    <a:pt x="3694430" y="629920"/>
                    <a:pt x="3685540" y="618490"/>
                    <a:pt x="3680460" y="605790"/>
                  </a:cubicBezTo>
                  <a:cubicBezTo>
                    <a:pt x="3675380" y="589280"/>
                    <a:pt x="3672840" y="565150"/>
                    <a:pt x="3679190" y="546100"/>
                  </a:cubicBezTo>
                  <a:cubicBezTo>
                    <a:pt x="3688080" y="523240"/>
                    <a:pt x="3721100" y="477520"/>
                    <a:pt x="3736340" y="480060"/>
                  </a:cubicBezTo>
                  <a:cubicBezTo>
                    <a:pt x="3752850" y="483870"/>
                    <a:pt x="3747770" y="571500"/>
                    <a:pt x="3770630" y="584200"/>
                  </a:cubicBezTo>
                  <a:cubicBezTo>
                    <a:pt x="3792220" y="596900"/>
                    <a:pt x="3860800" y="552450"/>
                    <a:pt x="3865880" y="562610"/>
                  </a:cubicBezTo>
                  <a:cubicBezTo>
                    <a:pt x="3873500" y="576580"/>
                    <a:pt x="3773170" y="698500"/>
                    <a:pt x="3733800" y="704850"/>
                  </a:cubicBezTo>
                  <a:cubicBezTo>
                    <a:pt x="3708400" y="708660"/>
                    <a:pt x="3675380" y="687070"/>
                    <a:pt x="3662680" y="666750"/>
                  </a:cubicBezTo>
                  <a:cubicBezTo>
                    <a:pt x="3649980" y="647700"/>
                    <a:pt x="3644900" y="608330"/>
                    <a:pt x="3653790" y="586740"/>
                  </a:cubicBezTo>
                  <a:cubicBezTo>
                    <a:pt x="3662680" y="565150"/>
                    <a:pt x="3696970" y="542290"/>
                    <a:pt x="3714750" y="534670"/>
                  </a:cubicBezTo>
                  <a:cubicBezTo>
                    <a:pt x="3724910" y="530860"/>
                    <a:pt x="3732530" y="530860"/>
                    <a:pt x="3742690" y="532130"/>
                  </a:cubicBezTo>
                  <a:cubicBezTo>
                    <a:pt x="3756660" y="534670"/>
                    <a:pt x="3779520" y="541020"/>
                    <a:pt x="3792220" y="554990"/>
                  </a:cubicBezTo>
                  <a:cubicBezTo>
                    <a:pt x="3807460" y="571500"/>
                    <a:pt x="3822700" y="608330"/>
                    <a:pt x="3818890" y="632460"/>
                  </a:cubicBezTo>
                  <a:cubicBezTo>
                    <a:pt x="3815080" y="655320"/>
                    <a:pt x="3789680" y="684530"/>
                    <a:pt x="3770630" y="695960"/>
                  </a:cubicBezTo>
                  <a:cubicBezTo>
                    <a:pt x="3754120" y="704850"/>
                    <a:pt x="3732530" y="706120"/>
                    <a:pt x="3716020" y="702310"/>
                  </a:cubicBezTo>
                  <a:cubicBezTo>
                    <a:pt x="3698240" y="698500"/>
                    <a:pt x="3679190" y="689610"/>
                    <a:pt x="3667760" y="674370"/>
                  </a:cubicBezTo>
                  <a:cubicBezTo>
                    <a:pt x="3655060" y="656590"/>
                    <a:pt x="3646170" y="617220"/>
                    <a:pt x="3649980" y="595630"/>
                  </a:cubicBezTo>
                  <a:cubicBezTo>
                    <a:pt x="3653790" y="577850"/>
                    <a:pt x="3667760" y="560070"/>
                    <a:pt x="3681730" y="549910"/>
                  </a:cubicBezTo>
                  <a:cubicBezTo>
                    <a:pt x="3695700" y="539750"/>
                    <a:pt x="3732530" y="539750"/>
                    <a:pt x="3733800" y="532130"/>
                  </a:cubicBezTo>
                  <a:cubicBezTo>
                    <a:pt x="3733800" y="525780"/>
                    <a:pt x="3698240" y="520700"/>
                    <a:pt x="3696970" y="510540"/>
                  </a:cubicBezTo>
                  <a:cubicBezTo>
                    <a:pt x="3694430" y="494030"/>
                    <a:pt x="3732530" y="450850"/>
                    <a:pt x="3759200" y="438150"/>
                  </a:cubicBezTo>
                  <a:cubicBezTo>
                    <a:pt x="3785870" y="425450"/>
                    <a:pt x="3834130" y="424180"/>
                    <a:pt x="3856990" y="438150"/>
                  </a:cubicBezTo>
                  <a:cubicBezTo>
                    <a:pt x="3877310" y="450850"/>
                    <a:pt x="3893820" y="485140"/>
                    <a:pt x="3892550" y="513080"/>
                  </a:cubicBezTo>
                  <a:cubicBezTo>
                    <a:pt x="3890010" y="548640"/>
                    <a:pt x="3843020" y="610870"/>
                    <a:pt x="3816350" y="633730"/>
                  </a:cubicBezTo>
                  <a:cubicBezTo>
                    <a:pt x="3798570" y="648970"/>
                    <a:pt x="3780790" y="655320"/>
                    <a:pt x="3761740" y="656590"/>
                  </a:cubicBezTo>
                  <a:cubicBezTo>
                    <a:pt x="3742690" y="657860"/>
                    <a:pt x="3718560" y="648970"/>
                    <a:pt x="3704590" y="637540"/>
                  </a:cubicBezTo>
                  <a:cubicBezTo>
                    <a:pt x="3690620" y="626110"/>
                    <a:pt x="3679190" y="603250"/>
                    <a:pt x="3675380" y="585470"/>
                  </a:cubicBezTo>
                  <a:cubicBezTo>
                    <a:pt x="3671570" y="568960"/>
                    <a:pt x="3672840" y="556260"/>
                    <a:pt x="3680460" y="537210"/>
                  </a:cubicBezTo>
                  <a:cubicBezTo>
                    <a:pt x="3693160" y="501650"/>
                    <a:pt x="3766820" y="394970"/>
                    <a:pt x="3774440" y="398780"/>
                  </a:cubicBezTo>
                  <a:cubicBezTo>
                    <a:pt x="3779520" y="401320"/>
                    <a:pt x="3755390" y="477520"/>
                    <a:pt x="3754120" y="477520"/>
                  </a:cubicBezTo>
                  <a:cubicBezTo>
                    <a:pt x="3752850" y="477520"/>
                    <a:pt x="3754120" y="434340"/>
                    <a:pt x="3760470" y="419100"/>
                  </a:cubicBezTo>
                  <a:cubicBezTo>
                    <a:pt x="3765550" y="406400"/>
                    <a:pt x="3775710" y="396240"/>
                    <a:pt x="3787140" y="388620"/>
                  </a:cubicBezTo>
                  <a:cubicBezTo>
                    <a:pt x="3801110" y="379730"/>
                    <a:pt x="3825240" y="372110"/>
                    <a:pt x="3843020" y="374650"/>
                  </a:cubicBezTo>
                  <a:cubicBezTo>
                    <a:pt x="3860800" y="377190"/>
                    <a:pt x="3882390" y="386080"/>
                    <a:pt x="3895090" y="401320"/>
                  </a:cubicBezTo>
                  <a:cubicBezTo>
                    <a:pt x="3910330" y="420370"/>
                    <a:pt x="3930650" y="476250"/>
                    <a:pt x="3921760" y="485140"/>
                  </a:cubicBezTo>
                  <a:cubicBezTo>
                    <a:pt x="3912870" y="494030"/>
                    <a:pt x="3850640" y="469900"/>
                    <a:pt x="3837940" y="449580"/>
                  </a:cubicBezTo>
                  <a:cubicBezTo>
                    <a:pt x="3825240" y="430530"/>
                    <a:pt x="3855720" y="386080"/>
                    <a:pt x="3839210" y="372110"/>
                  </a:cubicBezTo>
                  <a:cubicBezTo>
                    <a:pt x="3806190" y="342900"/>
                    <a:pt x="3596640" y="430530"/>
                    <a:pt x="3540760" y="419100"/>
                  </a:cubicBezTo>
                  <a:cubicBezTo>
                    <a:pt x="3516630" y="414020"/>
                    <a:pt x="3503930" y="403860"/>
                    <a:pt x="3493770" y="389890"/>
                  </a:cubicBezTo>
                  <a:cubicBezTo>
                    <a:pt x="3483610" y="375920"/>
                    <a:pt x="3475990" y="354330"/>
                    <a:pt x="3477260" y="336550"/>
                  </a:cubicBezTo>
                  <a:cubicBezTo>
                    <a:pt x="3478530" y="318770"/>
                    <a:pt x="3488690" y="298450"/>
                    <a:pt x="3500120" y="285750"/>
                  </a:cubicBezTo>
                  <a:cubicBezTo>
                    <a:pt x="3510280" y="274320"/>
                    <a:pt x="3525520" y="267970"/>
                    <a:pt x="3542030" y="261620"/>
                  </a:cubicBezTo>
                  <a:cubicBezTo>
                    <a:pt x="3564890" y="252730"/>
                    <a:pt x="3595370" y="247650"/>
                    <a:pt x="3627120" y="243840"/>
                  </a:cubicBezTo>
                  <a:cubicBezTo>
                    <a:pt x="3666490" y="240030"/>
                    <a:pt x="3733800" y="233680"/>
                    <a:pt x="3761740" y="242570"/>
                  </a:cubicBezTo>
                  <a:cubicBezTo>
                    <a:pt x="3775710" y="247650"/>
                    <a:pt x="3783330" y="255270"/>
                    <a:pt x="3790950" y="265430"/>
                  </a:cubicBezTo>
                  <a:cubicBezTo>
                    <a:pt x="3799840" y="278130"/>
                    <a:pt x="3810000" y="299720"/>
                    <a:pt x="3807460" y="317500"/>
                  </a:cubicBezTo>
                  <a:cubicBezTo>
                    <a:pt x="3804920" y="337820"/>
                    <a:pt x="3789680" y="364490"/>
                    <a:pt x="3770630" y="378460"/>
                  </a:cubicBezTo>
                  <a:cubicBezTo>
                    <a:pt x="3747770" y="394970"/>
                    <a:pt x="3712210" y="394970"/>
                    <a:pt x="3672840" y="401320"/>
                  </a:cubicBezTo>
                  <a:cubicBezTo>
                    <a:pt x="3616960" y="410210"/>
                    <a:pt x="3519170" y="416560"/>
                    <a:pt x="3464560" y="417830"/>
                  </a:cubicBezTo>
                  <a:cubicBezTo>
                    <a:pt x="3429000" y="419100"/>
                    <a:pt x="3404870" y="424180"/>
                    <a:pt x="3376930" y="415290"/>
                  </a:cubicBezTo>
                  <a:cubicBezTo>
                    <a:pt x="3345180" y="405130"/>
                    <a:pt x="3298190" y="382270"/>
                    <a:pt x="3286760" y="355600"/>
                  </a:cubicBezTo>
                  <a:cubicBezTo>
                    <a:pt x="3275330" y="330200"/>
                    <a:pt x="3284220" y="280670"/>
                    <a:pt x="3303270" y="259080"/>
                  </a:cubicBezTo>
                  <a:cubicBezTo>
                    <a:pt x="3323590" y="234950"/>
                    <a:pt x="3375660" y="231140"/>
                    <a:pt x="3412490" y="222250"/>
                  </a:cubicBezTo>
                  <a:cubicBezTo>
                    <a:pt x="3450590" y="213360"/>
                    <a:pt x="3492500" y="209550"/>
                    <a:pt x="3528060" y="208280"/>
                  </a:cubicBezTo>
                  <a:cubicBezTo>
                    <a:pt x="3559810" y="207010"/>
                    <a:pt x="3586480" y="207010"/>
                    <a:pt x="3618230" y="213360"/>
                  </a:cubicBezTo>
                  <a:cubicBezTo>
                    <a:pt x="3657600" y="222250"/>
                    <a:pt x="3718560" y="234950"/>
                    <a:pt x="3745230" y="262890"/>
                  </a:cubicBezTo>
                  <a:cubicBezTo>
                    <a:pt x="3768090" y="287020"/>
                    <a:pt x="3787140" y="332740"/>
                    <a:pt x="3776980" y="363220"/>
                  </a:cubicBezTo>
                  <a:cubicBezTo>
                    <a:pt x="3765550" y="400050"/>
                    <a:pt x="3702050" y="435610"/>
                    <a:pt x="3651250" y="457200"/>
                  </a:cubicBezTo>
                  <a:cubicBezTo>
                    <a:pt x="3590290" y="483870"/>
                    <a:pt x="3488690" y="492760"/>
                    <a:pt x="3426460" y="496570"/>
                  </a:cubicBezTo>
                  <a:cubicBezTo>
                    <a:pt x="3383280" y="499110"/>
                    <a:pt x="3348990" y="501650"/>
                    <a:pt x="3317240" y="491490"/>
                  </a:cubicBezTo>
                  <a:cubicBezTo>
                    <a:pt x="3289300" y="482600"/>
                    <a:pt x="3262630" y="468630"/>
                    <a:pt x="3246120" y="448310"/>
                  </a:cubicBezTo>
                  <a:cubicBezTo>
                    <a:pt x="3229610" y="427990"/>
                    <a:pt x="3218180" y="398780"/>
                    <a:pt x="3218180" y="370840"/>
                  </a:cubicBezTo>
                  <a:cubicBezTo>
                    <a:pt x="3218180" y="336550"/>
                    <a:pt x="3242310" y="288290"/>
                    <a:pt x="3262630" y="257810"/>
                  </a:cubicBezTo>
                  <a:cubicBezTo>
                    <a:pt x="3279140" y="231140"/>
                    <a:pt x="3300730" y="214630"/>
                    <a:pt x="3324860" y="194310"/>
                  </a:cubicBezTo>
                  <a:cubicBezTo>
                    <a:pt x="3354070" y="170180"/>
                    <a:pt x="3390900" y="144780"/>
                    <a:pt x="3427730" y="128270"/>
                  </a:cubicBezTo>
                  <a:cubicBezTo>
                    <a:pt x="3465830" y="110490"/>
                    <a:pt x="3510280" y="96520"/>
                    <a:pt x="3553460" y="91440"/>
                  </a:cubicBezTo>
                  <a:cubicBezTo>
                    <a:pt x="3595370" y="86360"/>
                    <a:pt x="3642360" y="88900"/>
                    <a:pt x="3683000" y="95250"/>
                  </a:cubicBezTo>
                  <a:cubicBezTo>
                    <a:pt x="3719830" y="100330"/>
                    <a:pt x="3751580" y="109220"/>
                    <a:pt x="3784600" y="121920"/>
                  </a:cubicBezTo>
                  <a:cubicBezTo>
                    <a:pt x="3817620" y="134620"/>
                    <a:pt x="3853180" y="149860"/>
                    <a:pt x="3879850" y="171450"/>
                  </a:cubicBezTo>
                  <a:cubicBezTo>
                    <a:pt x="3905250" y="191770"/>
                    <a:pt x="3930650" y="214630"/>
                    <a:pt x="3940810" y="243840"/>
                  </a:cubicBezTo>
                  <a:cubicBezTo>
                    <a:pt x="3952240" y="276860"/>
                    <a:pt x="3954780" y="334010"/>
                    <a:pt x="3938270" y="365760"/>
                  </a:cubicBezTo>
                  <a:cubicBezTo>
                    <a:pt x="3921760" y="396240"/>
                    <a:pt x="3883660" y="412750"/>
                    <a:pt x="3843020" y="431800"/>
                  </a:cubicBezTo>
                  <a:cubicBezTo>
                    <a:pt x="3787140" y="457200"/>
                    <a:pt x="3694430" y="488950"/>
                    <a:pt x="3628390" y="488950"/>
                  </a:cubicBezTo>
                  <a:cubicBezTo>
                    <a:pt x="3571240" y="488950"/>
                    <a:pt x="3501390" y="477520"/>
                    <a:pt x="3468370" y="449580"/>
                  </a:cubicBezTo>
                  <a:cubicBezTo>
                    <a:pt x="3442970" y="427990"/>
                    <a:pt x="3435350" y="392430"/>
                    <a:pt x="3430270" y="359410"/>
                  </a:cubicBezTo>
                  <a:cubicBezTo>
                    <a:pt x="3425190" y="321310"/>
                    <a:pt x="3436620" y="266700"/>
                    <a:pt x="3446780" y="229870"/>
                  </a:cubicBezTo>
                  <a:cubicBezTo>
                    <a:pt x="3455670" y="200660"/>
                    <a:pt x="3462020" y="179070"/>
                    <a:pt x="3482340" y="156210"/>
                  </a:cubicBezTo>
                  <a:cubicBezTo>
                    <a:pt x="3511550" y="124460"/>
                    <a:pt x="3578860" y="82550"/>
                    <a:pt x="3620770" y="69850"/>
                  </a:cubicBezTo>
                  <a:cubicBezTo>
                    <a:pt x="3652520" y="60960"/>
                    <a:pt x="3680460" y="63500"/>
                    <a:pt x="3708400" y="67310"/>
                  </a:cubicBezTo>
                  <a:cubicBezTo>
                    <a:pt x="3736340" y="71120"/>
                    <a:pt x="3765550" y="80010"/>
                    <a:pt x="3790950" y="91440"/>
                  </a:cubicBezTo>
                  <a:cubicBezTo>
                    <a:pt x="3815080" y="101600"/>
                    <a:pt x="3835400" y="115570"/>
                    <a:pt x="3858260" y="132080"/>
                  </a:cubicBezTo>
                  <a:cubicBezTo>
                    <a:pt x="3882390" y="149860"/>
                    <a:pt x="3910330" y="170180"/>
                    <a:pt x="3931920" y="194310"/>
                  </a:cubicBezTo>
                  <a:cubicBezTo>
                    <a:pt x="3953510" y="218440"/>
                    <a:pt x="3973830" y="245110"/>
                    <a:pt x="3989070" y="274320"/>
                  </a:cubicBezTo>
                  <a:cubicBezTo>
                    <a:pt x="4004310" y="304800"/>
                    <a:pt x="4028440" y="342900"/>
                    <a:pt x="4023360" y="375920"/>
                  </a:cubicBezTo>
                  <a:cubicBezTo>
                    <a:pt x="4018280" y="414020"/>
                    <a:pt x="3981450" y="455930"/>
                    <a:pt x="3943350" y="486410"/>
                  </a:cubicBezTo>
                  <a:cubicBezTo>
                    <a:pt x="3893820" y="524510"/>
                    <a:pt x="3802380" y="544830"/>
                    <a:pt x="3738880" y="566420"/>
                  </a:cubicBezTo>
                  <a:cubicBezTo>
                    <a:pt x="3685540" y="584200"/>
                    <a:pt x="3639820" y="599440"/>
                    <a:pt x="3590290" y="607060"/>
                  </a:cubicBezTo>
                  <a:cubicBezTo>
                    <a:pt x="3543300" y="614680"/>
                    <a:pt x="3487420" y="622300"/>
                    <a:pt x="3448050" y="613410"/>
                  </a:cubicBezTo>
                  <a:cubicBezTo>
                    <a:pt x="3417570" y="605790"/>
                    <a:pt x="3390900" y="591820"/>
                    <a:pt x="3370580" y="571500"/>
                  </a:cubicBezTo>
                  <a:cubicBezTo>
                    <a:pt x="3348990" y="549910"/>
                    <a:pt x="3328670" y="515620"/>
                    <a:pt x="3324860" y="482600"/>
                  </a:cubicBezTo>
                  <a:cubicBezTo>
                    <a:pt x="3319780" y="447040"/>
                    <a:pt x="3331210" y="391160"/>
                    <a:pt x="3350260" y="363220"/>
                  </a:cubicBezTo>
                  <a:cubicBezTo>
                    <a:pt x="3366770" y="340360"/>
                    <a:pt x="3392170" y="325120"/>
                    <a:pt x="3421380" y="317500"/>
                  </a:cubicBezTo>
                  <a:cubicBezTo>
                    <a:pt x="3458210" y="308610"/>
                    <a:pt x="3515360" y="320040"/>
                    <a:pt x="3557270" y="330200"/>
                  </a:cubicBezTo>
                  <a:cubicBezTo>
                    <a:pt x="3596640" y="339090"/>
                    <a:pt x="3637280" y="347980"/>
                    <a:pt x="3669030" y="370840"/>
                  </a:cubicBezTo>
                  <a:cubicBezTo>
                    <a:pt x="3700780" y="393700"/>
                    <a:pt x="3731260" y="433070"/>
                    <a:pt x="3746500" y="469900"/>
                  </a:cubicBezTo>
                  <a:cubicBezTo>
                    <a:pt x="3760470" y="505460"/>
                    <a:pt x="3771900" y="553720"/>
                    <a:pt x="3757930" y="586740"/>
                  </a:cubicBezTo>
                  <a:cubicBezTo>
                    <a:pt x="3742690" y="623570"/>
                    <a:pt x="3696970" y="652780"/>
                    <a:pt x="3652520" y="676910"/>
                  </a:cubicBezTo>
                  <a:cubicBezTo>
                    <a:pt x="3594100" y="708660"/>
                    <a:pt x="3489960" y="731520"/>
                    <a:pt x="3427730" y="745490"/>
                  </a:cubicBezTo>
                  <a:cubicBezTo>
                    <a:pt x="3385820" y="754380"/>
                    <a:pt x="3354070" y="759460"/>
                    <a:pt x="3318510" y="760730"/>
                  </a:cubicBezTo>
                  <a:cubicBezTo>
                    <a:pt x="3285490" y="762000"/>
                    <a:pt x="3253740" y="769620"/>
                    <a:pt x="3224530" y="755650"/>
                  </a:cubicBezTo>
                  <a:cubicBezTo>
                    <a:pt x="3188970" y="739140"/>
                    <a:pt x="3135630" y="692150"/>
                    <a:pt x="3129280" y="655320"/>
                  </a:cubicBezTo>
                  <a:cubicBezTo>
                    <a:pt x="3122930" y="621030"/>
                    <a:pt x="3148330" y="580390"/>
                    <a:pt x="3175000" y="546100"/>
                  </a:cubicBezTo>
                  <a:cubicBezTo>
                    <a:pt x="3209290" y="501650"/>
                    <a:pt x="3281680" y="455930"/>
                    <a:pt x="3333750" y="424180"/>
                  </a:cubicBezTo>
                  <a:cubicBezTo>
                    <a:pt x="3376930" y="397510"/>
                    <a:pt x="3416300" y="378460"/>
                    <a:pt x="3459480" y="364490"/>
                  </a:cubicBezTo>
                  <a:cubicBezTo>
                    <a:pt x="3502660" y="350520"/>
                    <a:pt x="3550920" y="341630"/>
                    <a:pt x="3595370" y="337820"/>
                  </a:cubicBezTo>
                  <a:cubicBezTo>
                    <a:pt x="3638550" y="334010"/>
                    <a:pt x="3684270" y="323850"/>
                    <a:pt x="3722370" y="337820"/>
                  </a:cubicBezTo>
                  <a:cubicBezTo>
                    <a:pt x="3763010" y="351790"/>
                    <a:pt x="3825240" y="391160"/>
                    <a:pt x="3830320" y="425450"/>
                  </a:cubicBezTo>
                  <a:cubicBezTo>
                    <a:pt x="3835400" y="459740"/>
                    <a:pt x="3798570" y="510540"/>
                    <a:pt x="3754120" y="542290"/>
                  </a:cubicBezTo>
                  <a:cubicBezTo>
                    <a:pt x="3679190" y="594360"/>
                    <a:pt x="3464560" y="614680"/>
                    <a:pt x="3369310" y="635000"/>
                  </a:cubicBezTo>
                  <a:cubicBezTo>
                    <a:pt x="3313430" y="646430"/>
                    <a:pt x="3276600" y="656590"/>
                    <a:pt x="3235960" y="659130"/>
                  </a:cubicBezTo>
                  <a:cubicBezTo>
                    <a:pt x="3201670" y="661670"/>
                    <a:pt x="3167380" y="652780"/>
                    <a:pt x="3140710" y="656590"/>
                  </a:cubicBezTo>
                  <a:cubicBezTo>
                    <a:pt x="3121660" y="659130"/>
                    <a:pt x="3107690" y="674370"/>
                    <a:pt x="3091180" y="673100"/>
                  </a:cubicBezTo>
                  <a:cubicBezTo>
                    <a:pt x="3072130" y="670560"/>
                    <a:pt x="3042920" y="655320"/>
                    <a:pt x="3032760" y="637540"/>
                  </a:cubicBezTo>
                  <a:cubicBezTo>
                    <a:pt x="3022600" y="621030"/>
                    <a:pt x="3020060" y="590550"/>
                    <a:pt x="3027680" y="570230"/>
                  </a:cubicBezTo>
                  <a:cubicBezTo>
                    <a:pt x="3036570" y="546100"/>
                    <a:pt x="3068320" y="521970"/>
                    <a:pt x="3094990" y="504190"/>
                  </a:cubicBezTo>
                  <a:cubicBezTo>
                    <a:pt x="3121660" y="486410"/>
                    <a:pt x="3162300" y="467360"/>
                    <a:pt x="3187700" y="466090"/>
                  </a:cubicBezTo>
                  <a:cubicBezTo>
                    <a:pt x="3205480" y="464820"/>
                    <a:pt x="3221990" y="472440"/>
                    <a:pt x="3234690" y="481330"/>
                  </a:cubicBezTo>
                  <a:cubicBezTo>
                    <a:pt x="3247390" y="491490"/>
                    <a:pt x="3258820" y="508000"/>
                    <a:pt x="3261360" y="523240"/>
                  </a:cubicBezTo>
                  <a:cubicBezTo>
                    <a:pt x="3263900" y="538480"/>
                    <a:pt x="3260090" y="558800"/>
                    <a:pt x="3252470" y="571500"/>
                  </a:cubicBezTo>
                  <a:cubicBezTo>
                    <a:pt x="3244850" y="585470"/>
                    <a:pt x="3215640" y="604520"/>
                    <a:pt x="3214370" y="603250"/>
                  </a:cubicBezTo>
                  <a:cubicBezTo>
                    <a:pt x="3213100" y="601980"/>
                    <a:pt x="3244850" y="571500"/>
                    <a:pt x="3242310" y="568960"/>
                  </a:cubicBezTo>
                  <a:cubicBezTo>
                    <a:pt x="3238500" y="563880"/>
                    <a:pt x="3180080" y="608330"/>
                    <a:pt x="3129280" y="627380"/>
                  </a:cubicBezTo>
                  <a:cubicBezTo>
                    <a:pt x="3039110" y="660400"/>
                    <a:pt x="2823210" y="701040"/>
                    <a:pt x="2734310" y="721360"/>
                  </a:cubicBezTo>
                  <a:cubicBezTo>
                    <a:pt x="2689860" y="731520"/>
                    <a:pt x="2669540" y="739140"/>
                    <a:pt x="2633980" y="742950"/>
                  </a:cubicBezTo>
                  <a:cubicBezTo>
                    <a:pt x="2594610" y="746760"/>
                    <a:pt x="2537460" y="762000"/>
                    <a:pt x="2509520" y="741680"/>
                  </a:cubicBezTo>
                  <a:cubicBezTo>
                    <a:pt x="2482850" y="722630"/>
                    <a:pt x="2458720" y="662940"/>
                    <a:pt x="2468880" y="626110"/>
                  </a:cubicBezTo>
                  <a:cubicBezTo>
                    <a:pt x="2482850" y="577850"/>
                    <a:pt x="2586990" y="521970"/>
                    <a:pt x="2633980" y="488950"/>
                  </a:cubicBezTo>
                  <a:cubicBezTo>
                    <a:pt x="2665730" y="466090"/>
                    <a:pt x="2686050" y="454660"/>
                    <a:pt x="2719070" y="439420"/>
                  </a:cubicBezTo>
                  <a:cubicBezTo>
                    <a:pt x="2760980" y="420370"/>
                    <a:pt x="2830830" y="384810"/>
                    <a:pt x="2866390" y="386080"/>
                  </a:cubicBezTo>
                  <a:cubicBezTo>
                    <a:pt x="2886710" y="387350"/>
                    <a:pt x="2903220" y="396240"/>
                    <a:pt x="2913380" y="408940"/>
                  </a:cubicBezTo>
                  <a:cubicBezTo>
                    <a:pt x="2926080" y="424180"/>
                    <a:pt x="2933700" y="454660"/>
                    <a:pt x="2931160" y="473710"/>
                  </a:cubicBezTo>
                  <a:cubicBezTo>
                    <a:pt x="2928620" y="490220"/>
                    <a:pt x="2912110" y="508000"/>
                    <a:pt x="2903220" y="516890"/>
                  </a:cubicBezTo>
                  <a:cubicBezTo>
                    <a:pt x="2898140" y="521970"/>
                    <a:pt x="2889250" y="527050"/>
                    <a:pt x="2887980" y="525780"/>
                  </a:cubicBezTo>
                  <a:cubicBezTo>
                    <a:pt x="2886710" y="524510"/>
                    <a:pt x="2909570" y="505460"/>
                    <a:pt x="2908300" y="502920"/>
                  </a:cubicBezTo>
                  <a:cubicBezTo>
                    <a:pt x="2904490" y="497840"/>
                    <a:pt x="2834640" y="547370"/>
                    <a:pt x="2780030" y="566420"/>
                  </a:cubicBezTo>
                  <a:cubicBezTo>
                    <a:pt x="2696210" y="595630"/>
                    <a:pt x="2514600" y="655320"/>
                    <a:pt x="2448560" y="636270"/>
                  </a:cubicBezTo>
                  <a:cubicBezTo>
                    <a:pt x="2414270" y="626110"/>
                    <a:pt x="2388870" y="596900"/>
                    <a:pt x="2381250" y="570230"/>
                  </a:cubicBezTo>
                  <a:cubicBezTo>
                    <a:pt x="2373630" y="543560"/>
                    <a:pt x="2383790" y="506730"/>
                    <a:pt x="2399030" y="478790"/>
                  </a:cubicBezTo>
                  <a:cubicBezTo>
                    <a:pt x="2416810" y="447040"/>
                    <a:pt x="2456180" y="421640"/>
                    <a:pt x="2489200" y="396240"/>
                  </a:cubicBezTo>
                  <a:cubicBezTo>
                    <a:pt x="2523490" y="369570"/>
                    <a:pt x="2557780" y="347980"/>
                    <a:pt x="2598420" y="323850"/>
                  </a:cubicBezTo>
                  <a:cubicBezTo>
                    <a:pt x="2647950" y="294640"/>
                    <a:pt x="2700020" y="259080"/>
                    <a:pt x="2764790" y="233680"/>
                  </a:cubicBezTo>
                  <a:cubicBezTo>
                    <a:pt x="2847340" y="201930"/>
                    <a:pt x="2985770" y="172720"/>
                    <a:pt x="3059430" y="163830"/>
                  </a:cubicBezTo>
                  <a:cubicBezTo>
                    <a:pt x="3101340" y="158750"/>
                    <a:pt x="3129280" y="160020"/>
                    <a:pt x="3161030" y="163830"/>
                  </a:cubicBezTo>
                  <a:cubicBezTo>
                    <a:pt x="3191510" y="167640"/>
                    <a:pt x="3224530" y="167640"/>
                    <a:pt x="3246120" y="186690"/>
                  </a:cubicBezTo>
                  <a:cubicBezTo>
                    <a:pt x="3271520" y="208280"/>
                    <a:pt x="3299460" y="266700"/>
                    <a:pt x="3295650" y="299720"/>
                  </a:cubicBezTo>
                  <a:cubicBezTo>
                    <a:pt x="3291840" y="327660"/>
                    <a:pt x="3271520" y="349250"/>
                    <a:pt x="3239770" y="372110"/>
                  </a:cubicBezTo>
                  <a:cubicBezTo>
                    <a:pt x="3173730" y="417830"/>
                    <a:pt x="2965450" y="466090"/>
                    <a:pt x="2867660" y="488950"/>
                  </a:cubicBezTo>
                  <a:cubicBezTo>
                    <a:pt x="2806700" y="504190"/>
                    <a:pt x="2763520" y="511810"/>
                    <a:pt x="2715260" y="514350"/>
                  </a:cubicBezTo>
                  <a:cubicBezTo>
                    <a:pt x="2673350" y="516890"/>
                    <a:pt x="2632710" y="516890"/>
                    <a:pt x="2595880" y="506730"/>
                  </a:cubicBezTo>
                  <a:cubicBezTo>
                    <a:pt x="2561590" y="497840"/>
                    <a:pt x="2523490" y="486410"/>
                    <a:pt x="2501900" y="461010"/>
                  </a:cubicBezTo>
                  <a:cubicBezTo>
                    <a:pt x="2480310" y="434340"/>
                    <a:pt x="2463800" y="383540"/>
                    <a:pt x="2470150" y="349250"/>
                  </a:cubicBezTo>
                  <a:cubicBezTo>
                    <a:pt x="2476500" y="314960"/>
                    <a:pt x="2509520" y="285750"/>
                    <a:pt x="2543810" y="257810"/>
                  </a:cubicBezTo>
                  <a:cubicBezTo>
                    <a:pt x="2588260" y="220980"/>
                    <a:pt x="2670810" y="184150"/>
                    <a:pt x="2727960" y="158750"/>
                  </a:cubicBezTo>
                  <a:cubicBezTo>
                    <a:pt x="2773680" y="138430"/>
                    <a:pt x="2809240" y="123190"/>
                    <a:pt x="2856230" y="113030"/>
                  </a:cubicBezTo>
                  <a:cubicBezTo>
                    <a:pt x="2909570" y="100330"/>
                    <a:pt x="2995930" y="74930"/>
                    <a:pt x="3034030" y="95250"/>
                  </a:cubicBezTo>
                  <a:cubicBezTo>
                    <a:pt x="3063240" y="111760"/>
                    <a:pt x="3087370" y="160020"/>
                    <a:pt x="3082290" y="190500"/>
                  </a:cubicBezTo>
                  <a:cubicBezTo>
                    <a:pt x="3077210" y="224790"/>
                    <a:pt x="3025140" y="260350"/>
                    <a:pt x="2988310" y="289560"/>
                  </a:cubicBezTo>
                  <a:cubicBezTo>
                    <a:pt x="2950210" y="320040"/>
                    <a:pt x="2918460" y="336550"/>
                    <a:pt x="2856230" y="368300"/>
                  </a:cubicBezTo>
                  <a:cubicBezTo>
                    <a:pt x="2725420" y="435610"/>
                    <a:pt x="2363470" y="615950"/>
                    <a:pt x="2221230" y="646430"/>
                  </a:cubicBezTo>
                  <a:cubicBezTo>
                    <a:pt x="2153920" y="661670"/>
                    <a:pt x="2092960" y="671830"/>
                    <a:pt x="2065020" y="648970"/>
                  </a:cubicBezTo>
                  <a:cubicBezTo>
                    <a:pt x="2040890" y="628650"/>
                    <a:pt x="2032000" y="566420"/>
                    <a:pt x="2045970" y="535940"/>
                  </a:cubicBezTo>
                  <a:cubicBezTo>
                    <a:pt x="2059940" y="502920"/>
                    <a:pt x="2108200" y="485140"/>
                    <a:pt x="2160270" y="461010"/>
                  </a:cubicBezTo>
                  <a:cubicBezTo>
                    <a:pt x="2250440" y="419100"/>
                    <a:pt x="2415540" y="369570"/>
                    <a:pt x="2552700" y="342900"/>
                  </a:cubicBezTo>
                  <a:cubicBezTo>
                    <a:pt x="2698750" y="314960"/>
                    <a:pt x="2895600" y="303530"/>
                    <a:pt x="3011170" y="302260"/>
                  </a:cubicBezTo>
                  <a:cubicBezTo>
                    <a:pt x="3081020" y="300990"/>
                    <a:pt x="3133090" y="295910"/>
                    <a:pt x="3178810" y="313690"/>
                  </a:cubicBezTo>
                  <a:cubicBezTo>
                    <a:pt x="3216910" y="328930"/>
                    <a:pt x="3268980" y="358140"/>
                    <a:pt x="3272790" y="388620"/>
                  </a:cubicBezTo>
                  <a:cubicBezTo>
                    <a:pt x="3277870" y="421640"/>
                    <a:pt x="3233420" y="477520"/>
                    <a:pt x="3191510" y="505460"/>
                  </a:cubicBezTo>
                  <a:cubicBezTo>
                    <a:pt x="3135630" y="542290"/>
                    <a:pt x="3032760" y="546100"/>
                    <a:pt x="2945130" y="558800"/>
                  </a:cubicBezTo>
                  <a:cubicBezTo>
                    <a:pt x="2848610" y="572770"/>
                    <a:pt x="2721610" y="593090"/>
                    <a:pt x="2635250" y="585470"/>
                  </a:cubicBezTo>
                  <a:cubicBezTo>
                    <a:pt x="2571750" y="579120"/>
                    <a:pt x="2505710" y="570230"/>
                    <a:pt x="2471420" y="541020"/>
                  </a:cubicBezTo>
                  <a:cubicBezTo>
                    <a:pt x="2443480" y="516890"/>
                    <a:pt x="2419350" y="468630"/>
                    <a:pt x="2426970" y="439420"/>
                  </a:cubicBezTo>
                  <a:cubicBezTo>
                    <a:pt x="2435860" y="405130"/>
                    <a:pt x="2494280" y="374650"/>
                    <a:pt x="2543810" y="354330"/>
                  </a:cubicBezTo>
                  <a:cubicBezTo>
                    <a:pt x="2608580" y="327660"/>
                    <a:pt x="2702560" y="326390"/>
                    <a:pt x="2794000" y="317500"/>
                  </a:cubicBezTo>
                  <a:cubicBezTo>
                    <a:pt x="2903220" y="306070"/>
                    <a:pt x="3054350" y="290830"/>
                    <a:pt x="3153410" y="295910"/>
                  </a:cubicBezTo>
                  <a:cubicBezTo>
                    <a:pt x="3224530" y="299720"/>
                    <a:pt x="3293110" y="295910"/>
                    <a:pt x="3333750" y="325120"/>
                  </a:cubicBezTo>
                  <a:cubicBezTo>
                    <a:pt x="3368040" y="349250"/>
                    <a:pt x="3402330" y="410210"/>
                    <a:pt x="3397250" y="440690"/>
                  </a:cubicBezTo>
                  <a:cubicBezTo>
                    <a:pt x="3392170" y="467360"/>
                    <a:pt x="3362960" y="482600"/>
                    <a:pt x="3324860" y="504190"/>
                  </a:cubicBezTo>
                  <a:cubicBezTo>
                    <a:pt x="3234690" y="553720"/>
                    <a:pt x="2943860" y="640080"/>
                    <a:pt x="2819400" y="652780"/>
                  </a:cubicBezTo>
                  <a:cubicBezTo>
                    <a:pt x="2748280" y="660400"/>
                    <a:pt x="2679700" y="665480"/>
                    <a:pt x="2647950" y="637540"/>
                  </a:cubicBezTo>
                  <a:cubicBezTo>
                    <a:pt x="2621280" y="614680"/>
                    <a:pt x="2612390" y="549910"/>
                    <a:pt x="2622550" y="519430"/>
                  </a:cubicBezTo>
                  <a:cubicBezTo>
                    <a:pt x="2631440" y="492760"/>
                    <a:pt x="2670810" y="474980"/>
                    <a:pt x="2696210" y="459740"/>
                  </a:cubicBezTo>
                  <a:cubicBezTo>
                    <a:pt x="2719070" y="445770"/>
                    <a:pt x="2735580" y="440690"/>
                    <a:pt x="2768600" y="429260"/>
                  </a:cubicBezTo>
                  <a:cubicBezTo>
                    <a:pt x="2837180" y="406400"/>
                    <a:pt x="3036570" y="347980"/>
                    <a:pt x="3093720" y="353060"/>
                  </a:cubicBezTo>
                  <a:cubicBezTo>
                    <a:pt x="3115310" y="354330"/>
                    <a:pt x="3126740" y="360680"/>
                    <a:pt x="3136900" y="370840"/>
                  </a:cubicBezTo>
                  <a:cubicBezTo>
                    <a:pt x="3147060" y="381000"/>
                    <a:pt x="3155950" y="398780"/>
                    <a:pt x="3157220" y="412750"/>
                  </a:cubicBezTo>
                  <a:cubicBezTo>
                    <a:pt x="3158490" y="427990"/>
                    <a:pt x="3153410" y="447040"/>
                    <a:pt x="3144520" y="458470"/>
                  </a:cubicBezTo>
                  <a:cubicBezTo>
                    <a:pt x="3135630" y="469900"/>
                    <a:pt x="3129280" y="474980"/>
                    <a:pt x="3106420" y="483870"/>
                  </a:cubicBezTo>
                  <a:cubicBezTo>
                    <a:pt x="3017520" y="518160"/>
                    <a:pt x="2579370" y="565150"/>
                    <a:pt x="2383790" y="584200"/>
                  </a:cubicBezTo>
                  <a:cubicBezTo>
                    <a:pt x="2251710" y="596900"/>
                    <a:pt x="2133600" y="623570"/>
                    <a:pt x="2048510" y="603250"/>
                  </a:cubicBezTo>
                  <a:cubicBezTo>
                    <a:pt x="1988820" y="589280"/>
                    <a:pt x="1921510" y="561340"/>
                    <a:pt x="1908810" y="524510"/>
                  </a:cubicBezTo>
                  <a:cubicBezTo>
                    <a:pt x="1896110" y="488950"/>
                    <a:pt x="1938020" y="415290"/>
                    <a:pt x="1964690" y="387350"/>
                  </a:cubicBezTo>
                  <a:cubicBezTo>
                    <a:pt x="1983740" y="367030"/>
                    <a:pt x="2004060" y="365760"/>
                    <a:pt x="2034540" y="353060"/>
                  </a:cubicBezTo>
                  <a:cubicBezTo>
                    <a:pt x="2086610" y="330200"/>
                    <a:pt x="2192020" y="289560"/>
                    <a:pt x="2251710" y="273050"/>
                  </a:cubicBezTo>
                  <a:cubicBezTo>
                    <a:pt x="2291080" y="261620"/>
                    <a:pt x="2319020" y="248920"/>
                    <a:pt x="2353310" y="251460"/>
                  </a:cubicBezTo>
                  <a:cubicBezTo>
                    <a:pt x="2390140" y="254000"/>
                    <a:pt x="2448560" y="266700"/>
                    <a:pt x="2466340" y="293370"/>
                  </a:cubicBezTo>
                  <a:cubicBezTo>
                    <a:pt x="2484120" y="320040"/>
                    <a:pt x="2479040" y="382270"/>
                    <a:pt x="2459990" y="408940"/>
                  </a:cubicBezTo>
                  <a:cubicBezTo>
                    <a:pt x="2442210" y="434340"/>
                    <a:pt x="2405380" y="435610"/>
                    <a:pt x="2362200" y="449580"/>
                  </a:cubicBezTo>
                  <a:cubicBezTo>
                    <a:pt x="2287270" y="474980"/>
                    <a:pt x="2132330" y="533400"/>
                    <a:pt x="2044700" y="533400"/>
                  </a:cubicBezTo>
                  <a:cubicBezTo>
                    <a:pt x="1983740" y="533400"/>
                    <a:pt x="1915160" y="521970"/>
                    <a:pt x="1889760" y="491490"/>
                  </a:cubicBezTo>
                  <a:cubicBezTo>
                    <a:pt x="1868170" y="466090"/>
                    <a:pt x="1866900" y="412750"/>
                    <a:pt x="1878330" y="381000"/>
                  </a:cubicBezTo>
                  <a:cubicBezTo>
                    <a:pt x="1889760" y="350520"/>
                    <a:pt x="1918970" y="327660"/>
                    <a:pt x="1957070" y="304800"/>
                  </a:cubicBezTo>
                  <a:cubicBezTo>
                    <a:pt x="2020570" y="266700"/>
                    <a:pt x="2159000" y="226060"/>
                    <a:pt x="2247900" y="209550"/>
                  </a:cubicBezTo>
                  <a:cubicBezTo>
                    <a:pt x="2319020" y="196850"/>
                    <a:pt x="2391410" y="194310"/>
                    <a:pt x="2444750" y="199390"/>
                  </a:cubicBezTo>
                  <a:cubicBezTo>
                    <a:pt x="2481580" y="203200"/>
                    <a:pt x="2513330" y="205740"/>
                    <a:pt x="2537460" y="220980"/>
                  </a:cubicBezTo>
                  <a:cubicBezTo>
                    <a:pt x="2560320" y="234950"/>
                    <a:pt x="2571750" y="275590"/>
                    <a:pt x="2588260" y="281940"/>
                  </a:cubicBezTo>
                  <a:cubicBezTo>
                    <a:pt x="2598420" y="285750"/>
                    <a:pt x="2608580" y="275590"/>
                    <a:pt x="2620010" y="276860"/>
                  </a:cubicBezTo>
                  <a:cubicBezTo>
                    <a:pt x="2633980" y="279400"/>
                    <a:pt x="2651760" y="287020"/>
                    <a:pt x="2661920" y="298450"/>
                  </a:cubicBezTo>
                  <a:cubicBezTo>
                    <a:pt x="2673350" y="312420"/>
                    <a:pt x="2679700" y="341630"/>
                    <a:pt x="2678430" y="358140"/>
                  </a:cubicBezTo>
                  <a:cubicBezTo>
                    <a:pt x="2677160" y="369570"/>
                    <a:pt x="2672080" y="377190"/>
                    <a:pt x="2664460" y="387350"/>
                  </a:cubicBezTo>
                  <a:cubicBezTo>
                    <a:pt x="2651760" y="402590"/>
                    <a:pt x="2635250" y="416560"/>
                    <a:pt x="2604770" y="434340"/>
                  </a:cubicBezTo>
                  <a:cubicBezTo>
                    <a:pt x="2527300" y="478790"/>
                    <a:pt x="2266950" y="576580"/>
                    <a:pt x="2161540" y="610870"/>
                  </a:cubicBezTo>
                  <a:cubicBezTo>
                    <a:pt x="2104390" y="629920"/>
                    <a:pt x="2071370" y="646430"/>
                    <a:pt x="2026920" y="646430"/>
                  </a:cubicBezTo>
                  <a:cubicBezTo>
                    <a:pt x="1983740" y="646430"/>
                    <a:pt x="1911350" y="642620"/>
                    <a:pt x="1897380" y="615950"/>
                  </a:cubicBezTo>
                  <a:cubicBezTo>
                    <a:pt x="1880870" y="585470"/>
                    <a:pt x="1920240" y="501650"/>
                    <a:pt x="1954530" y="463550"/>
                  </a:cubicBezTo>
                  <a:cubicBezTo>
                    <a:pt x="1988820" y="424180"/>
                    <a:pt x="2058670" y="405130"/>
                    <a:pt x="2105660" y="384810"/>
                  </a:cubicBezTo>
                  <a:cubicBezTo>
                    <a:pt x="2143760" y="368300"/>
                    <a:pt x="2188210" y="335280"/>
                    <a:pt x="2212340" y="347980"/>
                  </a:cubicBezTo>
                  <a:cubicBezTo>
                    <a:pt x="2237740" y="360680"/>
                    <a:pt x="2268220" y="439420"/>
                    <a:pt x="2250440" y="471170"/>
                  </a:cubicBezTo>
                  <a:cubicBezTo>
                    <a:pt x="2221230" y="523240"/>
                    <a:pt x="2043430" y="530860"/>
                    <a:pt x="1925320" y="554990"/>
                  </a:cubicBezTo>
                  <a:cubicBezTo>
                    <a:pt x="1788160" y="582930"/>
                    <a:pt x="1579880" y="623570"/>
                    <a:pt x="1474470" y="623570"/>
                  </a:cubicBezTo>
                  <a:cubicBezTo>
                    <a:pt x="1417320" y="623570"/>
                    <a:pt x="1369060" y="626110"/>
                    <a:pt x="1343660" y="603250"/>
                  </a:cubicBezTo>
                  <a:cubicBezTo>
                    <a:pt x="1322070" y="582930"/>
                    <a:pt x="1309370" y="532130"/>
                    <a:pt x="1318260" y="508000"/>
                  </a:cubicBezTo>
                  <a:cubicBezTo>
                    <a:pt x="1325880" y="486410"/>
                    <a:pt x="1348740" y="474980"/>
                    <a:pt x="1385570" y="462280"/>
                  </a:cubicBezTo>
                  <a:cubicBezTo>
                    <a:pt x="1487170" y="426720"/>
                    <a:pt x="1898650" y="405130"/>
                    <a:pt x="2011680" y="405130"/>
                  </a:cubicBezTo>
                  <a:cubicBezTo>
                    <a:pt x="2053590" y="405130"/>
                    <a:pt x="2072640" y="401320"/>
                    <a:pt x="2099310" y="412750"/>
                  </a:cubicBezTo>
                  <a:cubicBezTo>
                    <a:pt x="2128520" y="424180"/>
                    <a:pt x="2174240" y="452120"/>
                    <a:pt x="2176780" y="478790"/>
                  </a:cubicBezTo>
                  <a:cubicBezTo>
                    <a:pt x="2180590" y="510540"/>
                    <a:pt x="2133600" y="561340"/>
                    <a:pt x="2086610" y="595630"/>
                  </a:cubicBezTo>
                  <a:cubicBezTo>
                    <a:pt x="2009140" y="650240"/>
                    <a:pt x="1795780" y="706120"/>
                    <a:pt x="1713230" y="718820"/>
                  </a:cubicBezTo>
                  <a:cubicBezTo>
                    <a:pt x="1673860" y="725170"/>
                    <a:pt x="1649730" y="726440"/>
                    <a:pt x="1623060" y="716280"/>
                  </a:cubicBezTo>
                  <a:cubicBezTo>
                    <a:pt x="1595120" y="704850"/>
                    <a:pt x="1554480" y="678180"/>
                    <a:pt x="1548130" y="651510"/>
                  </a:cubicBezTo>
                  <a:cubicBezTo>
                    <a:pt x="1540510" y="622300"/>
                    <a:pt x="1564640" y="570230"/>
                    <a:pt x="1588770" y="547370"/>
                  </a:cubicBezTo>
                  <a:cubicBezTo>
                    <a:pt x="1611630" y="525780"/>
                    <a:pt x="1639570" y="524510"/>
                    <a:pt x="1684020" y="513080"/>
                  </a:cubicBezTo>
                  <a:cubicBezTo>
                    <a:pt x="1779270" y="487680"/>
                    <a:pt x="2045970" y="431800"/>
                    <a:pt x="2142490" y="426720"/>
                  </a:cubicBezTo>
                  <a:cubicBezTo>
                    <a:pt x="2186940" y="424180"/>
                    <a:pt x="2204720" y="429260"/>
                    <a:pt x="2239010" y="435610"/>
                  </a:cubicBezTo>
                  <a:cubicBezTo>
                    <a:pt x="2282190" y="444500"/>
                    <a:pt x="2348230" y="453390"/>
                    <a:pt x="2381250" y="480060"/>
                  </a:cubicBezTo>
                  <a:cubicBezTo>
                    <a:pt x="2409190" y="502920"/>
                    <a:pt x="2438400" y="544830"/>
                    <a:pt x="2433320" y="575310"/>
                  </a:cubicBezTo>
                  <a:cubicBezTo>
                    <a:pt x="2428240" y="609600"/>
                    <a:pt x="2385060" y="645160"/>
                    <a:pt x="2332990" y="671830"/>
                  </a:cubicBezTo>
                  <a:cubicBezTo>
                    <a:pt x="2232660" y="723900"/>
                    <a:pt x="1949450" y="769620"/>
                    <a:pt x="1824990" y="773430"/>
                  </a:cubicBezTo>
                  <a:cubicBezTo>
                    <a:pt x="1752600" y="775970"/>
                    <a:pt x="1684020" y="778510"/>
                    <a:pt x="1652270" y="750570"/>
                  </a:cubicBezTo>
                  <a:cubicBezTo>
                    <a:pt x="1628140" y="728980"/>
                    <a:pt x="1616710" y="683260"/>
                    <a:pt x="1623060" y="652780"/>
                  </a:cubicBezTo>
                  <a:cubicBezTo>
                    <a:pt x="1630680" y="619760"/>
                    <a:pt x="1668780" y="593090"/>
                    <a:pt x="1703070" y="562610"/>
                  </a:cubicBezTo>
                  <a:cubicBezTo>
                    <a:pt x="1748790" y="520700"/>
                    <a:pt x="1823720" y="471170"/>
                    <a:pt x="1879600" y="434340"/>
                  </a:cubicBezTo>
                  <a:cubicBezTo>
                    <a:pt x="1927860" y="402590"/>
                    <a:pt x="1983740" y="360680"/>
                    <a:pt x="2019300" y="351790"/>
                  </a:cubicBezTo>
                  <a:cubicBezTo>
                    <a:pt x="2038350" y="346710"/>
                    <a:pt x="2052320" y="347980"/>
                    <a:pt x="2066290" y="354330"/>
                  </a:cubicBezTo>
                  <a:cubicBezTo>
                    <a:pt x="2078990" y="360680"/>
                    <a:pt x="2092960" y="375920"/>
                    <a:pt x="2099310" y="387350"/>
                  </a:cubicBezTo>
                  <a:cubicBezTo>
                    <a:pt x="2104390" y="397510"/>
                    <a:pt x="2104390" y="407670"/>
                    <a:pt x="2104390" y="417830"/>
                  </a:cubicBezTo>
                  <a:cubicBezTo>
                    <a:pt x="2104390" y="427990"/>
                    <a:pt x="2101850" y="439420"/>
                    <a:pt x="2095500" y="448310"/>
                  </a:cubicBezTo>
                  <a:cubicBezTo>
                    <a:pt x="2087880" y="459740"/>
                    <a:pt x="2078990" y="467360"/>
                    <a:pt x="2058670" y="477520"/>
                  </a:cubicBezTo>
                  <a:cubicBezTo>
                    <a:pt x="2002790" y="504190"/>
                    <a:pt x="1835150" y="534670"/>
                    <a:pt x="1709420" y="561340"/>
                  </a:cubicBezTo>
                  <a:cubicBezTo>
                    <a:pt x="1564640" y="591820"/>
                    <a:pt x="1348740" y="631190"/>
                    <a:pt x="1236980" y="645160"/>
                  </a:cubicBezTo>
                  <a:cubicBezTo>
                    <a:pt x="1176020" y="652780"/>
                    <a:pt x="1141730" y="664210"/>
                    <a:pt x="1093470" y="655320"/>
                  </a:cubicBezTo>
                  <a:cubicBezTo>
                    <a:pt x="1041400" y="646430"/>
                    <a:pt x="961390" y="621030"/>
                    <a:pt x="938530" y="585470"/>
                  </a:cubicBezTo>
                  <a:cubicBezTo>
                    <a:pt x="920750" y="558800"/>
                    <a:pt x="924560" y="509270"/>
                    <a:pt x="938530" y="482600"/>
                  </a:cubicBezTo>
                  <a:cubicBezTo>
                    <a:pt x="953770" y="455930"/>
                    <a:pt x="996950" y="436880"/>
                    <a:pt x="1027430" y="424180"/>
                  </a:cubicBezTo>
                  <a:cubicBezTo>
                    <a:pt x="1055370" y="412750"/>
                    <a:pt x="1071880" y="414020"/>
                    <a:pt x="1113790" y="408940"/>
                  </a:cubicBezTo>
                  <a:cubicBezTo>
                    <a:pt x="1225550" y="393700"/>
                    <a:pt x="1600200" y="350520"/>
                    <a:pt x="1734820" y="353060"/>
                  </a:cubicBezTo>
                  <a:cubicBezTo>
                    <a:pt x="1799590" y="354330"/>
                    <a:pt x="1844040" y="358140"/>
                    <a:pt x="1878330" y="372110"/>
                  </a:cubicBezTo>
                  <a:cubicBezTo>
                    <a:pt x="1899920" y="381000"/>
                    <a:pt x="1918970" y="394970"/>
                    <a:pt x="1926590" y="410210"/>
                  </a:cubicBezTo>
                  <a:cubicBezTo>
                    <a:pt x="1934210" y="424180"/>
                    <a:pt x="1932940" y="444500"/>
                    <a:pt x="1929130" y="457200"/>
                  </a:cubicBezTo>
                  <a:cubicBezTo>
                    <a:pt x="1926590" y="467360"/>
                    <a:pt x="1922780" y="474980"/>
                    <a:pt x="1912620" y="483870"/>
                  </a:cubicBezTo>
                  <a:cubicBezTo>
                    <a:pt x="1896110" y="497840"/>
                    <a:pt x="1865630" y="508000"/>
                    <a:pt x="1823720" y="521970"/>
                  </a:cubicBezTo>
                  <a:cubicBezTo>
                    <a:pt x="1729740" y="552450"/>
                    <a:pt x="1475740" y="604520"/>
                    <a:pt x="1355090" y="626110"/>
                  </a:cubicBezTo>
                  <a:cubicBezTo>
                    <a:pt x="1280160" y="638810"/>
                    <a:pt x="1224280" y="648970"/>
                    <a:pt x="1170940" y="650240"/>
                  </a:cubicBezTo>
                  <a:cubicBezTo>
                    <a:pt x="1129030" y="651510"/>
                    <a:pt x="1093470" y="654050"/>
                    <a:pt x="1059180" y="640080"/>
                  </a:cubicBezTo>
                  <a:cubicBezTo>
                    <a:pt x="1023620" y="626110"/>
                    <a:pt x="972820" y="595630"/>
                    <a:pt x="962660" y="563880"/>
                  </a:cubicBezTo>
                  <a:cubicBezTo>
                    <a:pt x="953770" y="534670"/>
                    <a:pt x="971550" y="487680"/>
                    <a:pt x="993140" y="461010"/>
                  </a:cubicBezTo>
                  <a:cubicBezTo>
                    <a:pt x="1016000" y="433070"/>
                    <a:pt x="1050290" y="422910"/>
                    <a:pt x="1099820" y="402590"/>
                  </a:cubicBezTo>
                  <a:cubicBezTo>
                    <a:pt x="1198880" y="361950"/>
                    <a:pt x="1452880" y="300990"/>
                    <a:pt x="1568450" y="271780"/>
                  </a:cubicBezTo>
                  <a:cubicBezTo>
                    <a:pt x="1635760" y="255270"/>
                    <a:pt x="1676400" y="242570"/>
                    <a:pt x="1728470" y="234950"/>
                  </a:cubicBezTo>
                  <a:cubicBezTo>
                    <a:pt x="1778000" y="227330"/>
                    <a:pt x="1823720" y="219710"/>
                    <a:pt x="1873250" y="223520"/>
                  </a:cubicBezTo>
                  <a:cubicBezTo>
                    <a:pt x="1927860" y="228600"/>
                    <a:pt x="2000250" y="237490"/>
                    <a:pt x="2040890" y="265430"/>
                  </a:cubicBezTo>
                  <a:cubicBezTo>
                    <a:pt x="2075180" y="289560"/>
                    <a:pt x="2113280" y="332740"/>
                    <a:pt x="2112010" y="365760"/>
                  </a:cubicBezTo>
                  <a:cubicBezTo>
                    <a:pt x="2110740" y="398780"/>
                    <a:pt x="2076450" y="434340"/>
                    <a:pt x="2035810" y="464820"/>
                  </a:cubicBezTo>
                  <a:cubicBezTo>
                    <a:pt x="1964690" y="519430"/>
                    <a:pt x="1772920" y="572770"/>
                    <a:pt x="1678940" y="607060"/>
                  </a:cubicBezTo>
                  <a:cubicBezTo>
                    <a:pt x="1617980" y="628650"/>
                    <a:pt x="1576070" y="645160"/>
                    <a:pt x="1527810" y="655320"/>
                  </a:cubicBezTo>
                  <a:cubicBezTo>
                    <a:pt x="1485900" y="664210"/>
                    <a:pt x="1449070" y="676910"/>
                    <a:pt x="1408430" y="668020"/>
                  </a:cubicBezTo>
                  <a:cubicBezTo>
                    <a:pt x="1358900" y="657860"/>
                    <a:pt x="1276350" y="622300"/>
                    <a:pt x="1254760" y="582930"/>
                  </a:cubicBezTo>
                  <a:cubicBezTo>
                    <a:pt x="1236980" y="551180"/>
                    <a:pt x="1248410" y="505460"/>
                    <a:pt x="1259840" y="468630"/>
                  </a:cubicBezTo>
                  <a:cubicBezTo>
                    <a:pt x="1272540" y="429260"/>
                    <a:pt x="1299210" y="392430"/>
                    <a:pt x="1334770" y="355600"/>
                  </a:cubicBezTo>
                  <a:cubicBezTo>
                    <a:pt x="1381760" y="306070"/>
                    <a:pt x="1470660" y="242570"/>
                    <a:pt x="1530350" y="210820"/>
                  </a:cubicBezTo>
                  <a:cubicBezTo>
                    <a:pt x="1573530" y="187960"/>
                    <a:pt x="1610360" y="179070"/>
                    <a:pt x="1649730" y="168910"/>
                  </a:cubicBezTo>
                  <a:cubicBezTo>
                    <a:pt x="1687830" y="158750"/>
                    <a:pt x="1727200" y="152400"/>
                    <a:pt x="1764030" y="149860"/>
                  </a:cubicBezTo>
                  <a:cubicBezTo>
                    <a:pt x="1799590" y="147320"/>
                    <a:pt x="1836420" y="147320"/>
                    <a:pt x="1869440" y="153670"/>
                  </a:cubicBezTo>
                  <a:cubicBezTo>
                    <a:pt x="1898650" y="158750"/>
                    <a:pt x="1926590" y="166370"/>
                    <a:pt x="1951990" y="181610"/>
                  </a:cubicBezTo>
                  <a:cubicBezTo>
                    <a:pt x="1981200" y="199390"/>
                    <a:pt x="2016760" y="226060"/>
                    <a:pt x="2030730" y="256540"/>
                  </a:cubicBezTo>
                  <a:cubicBezTo>
                    <a:pt x="2044700" y="285750"/>
                    <a:pt x="2052320" y="332740"/>
                    <a:pt x="2039620" y="359410"/>
                  </a:cubicBezTo>
                  <a:cubicBezTo>
                    <a:pt x="2026920" y="384810"/>
                    <a:pt x="2000250" y="397510"/>
                    <a:pt x="1958340" y="415290"/>
                  </a:cubicBezTo>
                  <a:cubicBezTo>
                    <a:pt x="1856740" y="458470"/>
                    <a:pt x="1517650" y="510540"/>
                    <a:pt x="1393190" y="525780"/>
                  </a:cubicBezTo>
                  <a:cubicBezTo>
                    <a:pt x="1332230" y="533400"/>
                    <a:pt x="1304290" y="538480"/>
                    <a:pt x="1257300" y="533400"/>
                  </a:cubicBezTo>
                  <a:cubicBezTo>
                    <a:pt x="1202690" y="527050"/>
                    <a:pt x="1122680" y="513080"/>
                    <a:pt x="1087120" y="483870"/>
                  </a:cubicBezTo>
                  <a:cubicBezTo>
                    <a:pt x="1060450" y="462280"/>
                    <a:pt x="1042670" y="426720"/>
                    <a:pt x="1041400" y="396240"/>
                  </a:cubicBezTo>
                  <a:cubicBezTo>
                    <a:pt x="1040130" y="364490"/>
                    <a:pt x="1055370" y="323850"/>
                    <a:pt x="1078230" y="298450"/>
                  </a:cubicBezTo>
                  <a:cubicBezTo>
                    <a:pt x="1103630" y="270510"/>
                    <a:pt x="1155700" y="254000"/>
                    <a:pt x="1193800" y="240030"/>
                  </a:cubicBezTo>
                  <a:cubicBezTo>
                    <a:pt x="1229360" y="227330"/>
                    <a:pt x="1257300" y="223520"/>
                    <a:pt x="1300480" y="214630"/>
                  </a:cubicBezTo>
                  <a:cubicBezTo>
                    <a:pt x="1363980" y="201930"/>
                    <a:pt x="1471930" y="170180"/>
                    <a:pt x="1541780" y="172720"/>
                  </a:cubicBezTo>
                  <a:cubicBezTo>
                    <a:pt x="1597660" y="175260"/>
                    <a:pt x="1661160" y="184150"/>
                    <a:pt x="1690370" y="212090"/>
                  </a:cubicBezTo>
                  <a:cubicBezTo>
                    <a:pt x="1714500" y="234950"/>
                    <a:pt x="1729740" y="279400"/>
                    <a:pt x="1723390" y="308610"/>
                  </a:cubicBezTo>
                  <a:cubicBezTo>
                    <a:pt x="1715770" y="340360"/>
                    <a:pt x="1682750" y="365760"/>
                    <a:pt x="1639570" y="394970"/>
                  </a:cubicBezTo>
                  <a:cubicBezTo>
                    <a:pt x="1551940" y="454660"/>
                    <a:pt x="1308100" y="538480"/>
                    <a:pt x="1184910" y="584200"/>
                  </a:cubicBezTo>
                  <a:cubicBezTo>
                    <a:pt x="1101090" y="614680"/>
                    <a:pt x="1031240" y="637540"/>
                    <a:pt x="972820" y="652780"/>
                  </a:cubicBezTo>
                  <a:cubicBezTo>
                    <a:pt x="932180" y="662940"/>
                    <a:pt x="904240" y="675640"/>
                    <a:pt x="867410" y="671830"/>
                  </a:cubicBezTo>
                  <a:cubicBezTo>
                    <a:pt x="825500" y="668020"/>
                    <a:pt x="763270" y="648970"/>
                    <a:pt x="737870" y="618490"/>
                  </a:cubicBezTo>
                  <a:cubicBezTo>
                    <a:pt x="715010" y="590550"/>
                    <a:pt x="707390" y="539750"/>
                    <a:pt x="713740" y="505460"/>
                  </a:cubicBezTo>
                  <a:cubicBezTo>
                    <a:pt x="718820" y="472440"/>
                    <a:pt x="741680" y="439420"/>
                    <a:pt x="768350" y="415290"/>
                  </a:cubicBezTo>
                  <a:cubicBezTo>
                    <a:pt x="797560" y="388620"/>
                    <a:pt x="842010" y="372110"/>
                    <a:pt x="887730" y="355600"/>
                  </a:cubicBezTo>
                  <a:cubicBezTo>
                    <a:pt x="941070" y="336550"/>
                    <a:pt x="1008380" y="317500"/>
                    <a:pt x="1071880" y="311150"/>
                  </a:cubicBezTo>
                  <a:cubicBezTo>
                    <a:pt x="1139190" y="304800"/>
                    <a:pt x="1226820" y="304800"/>
                    <a:pt x="1283970" y="321310"/>
                  </a:cubicBezTo>
                  <a:cubicBezTo>
                    <a:pt x="1328420" y="334010"/>
                    <a:pt x="1370330" y="351790"/>
                    <a:pt x="1393190" y="382270"/>
                  </a:cubicBezTo>
                  <a:cubicBezTo>
                    <a:pt x="1416050" y="411480"/>
                    <a:pt x="1433830" y="466090"/>
                    <a:pt x="1423670" y="499110"/>
                  </a:cubicBezTo>
                  <a:cubicBezTo>
                    <a:pt x="1413510" y="532130"/>
                    <a:pt x="1374140" y="557530"/>
                    <a:pt x="1334770" y="581660"/>
                  </a:cubicBezTo>
                  <a:cubicBezTo>
                    <a:pt x="1277620" y="617220"/>
                    <a:pt x="1163320" y="654050"/>
                    <a:pt x="1102360" y="668020"/>
                  </a:cubicBezTo>
                  <a:cubicBezTo>
                    <a:pt x="1065530" y="676910"/>
                    <a:pt x="1045210" y="680720"/>
                    <a:pt x="1010920" y="678180"/>
                  </a:cubicBezTo>
                  <a:cubicBezTo>
                    <a:pt x="966470" y="674370"/>
                    <a:pt x="890270" y="666750"/>
                    <a:pt x="859790" y="637540"/>
                  </a:cubicBezTo>
                  <a:cubicBezTo>
                    <a:pt x="833120" y="612140"/>
                    <a:pt x="820420" y="558800"/>
                    <a:pt x="824230" y="523240"/>
                  </a:cubicBezTo>
                  <a:cubicBezTo>
                    <a:pt x="828040" y="490220"/>
                    <a:pt x="853440" y="464820"/>
                    <a:pt x="876300" y="431800"/>
                  </a:cubicBezTo>
                  <a:cubicBezTo>
                    <a:pt x="905510" y="389890"/>
                    <a:pt x="952500" y="328930"/>
                    <a:pt x="989330" y="294640"/>
                  </a:cubicBezTo>
                  <a:cubicBezTo>
                    <a:pt x="1016000" y="269240"/>
                    <a:pt x="1061720" y="233680"/>
                    <a:pt x="1068070" y="238760"/>
                  </a:cubicBezTo>
                  <a:cubicBezTo>
                    <a:pt x="1074420" y="243840"/>
                    <a:pt x="1035050" y="326390"/>
                    <a:pt x="1032510" y="325120"/>
                  </a:cubicBezTo>
                  <a:cubicBezTo>
                    <a:pt x="1029970" y="325120"/>
                    <a:pt x="1035050" y="273050"/>
                    <a:pt x="1047750" y="257810"/>
                  </a:cubicBezTo>
                  <a:cubicBezTo>
                    <a:pt x="1060450" y="242570"/>
                    <a:pt x="1093470" y="232410"/>
                    <a:pt x="1111250" y="232410"/>
                  </a:cubicBezTo>
                  <a:cubicBezTo>
                    <a:pt x="1123950" y="232410"/>
                    <a:pt x="1134110" y="236220"/>
                    <a:pt x="1144270" y="243840"/>
                  </a:cubicBezTo>
                  <a:cubicBezTo>
                    <a:pt x="1155700" y="252730"/>
                    <a:pt x="1170940" y="271780"/>
                    <a:pt x="1174750" y="287020"/>
                  </a:cubicBezTo>
                  <a:cubicBezTo>
                    <a:pt x="1178560" y="300990"/>
                    <a:pt x="1176020" y="313690"/>
                    <a:pt x="1172210" y="328930"/>
                  </a:cubicBezTo>
                  <a:cubicBezTo>
                    <a:pt x="1167130" y="350520"/>
                    <a:pt x="1158240" y="381000"/>
                    <a:pt x="1137920" y="400050"/>
                  </a:cubicBezTo>
                  <a:cubicBezTo>
                    <a:pt x="1112520" y="424180"/>
                    <a:pt x="1071880" y="431800"/>
                    <a:pt x="1019810" y="449580"/>
                  </a:cubicBezTo>
                  <a:cubicBezTo>
                    <a:pt x="927100" y="482600"/>
                    <a:pt x="715010" y="552450"/>
                    <a:pt x="626110" y="565150"/>
                  </a:cubicBezTo>
                  <a:cubicBezTo>
                    <a:pt x="581660" y="571500"/>
                    <a:pt x="560070" y="575310"/>
                    <a:pt x="525780" y="566420"/>
                  </a:cubicBezTo>
                  <a:cubicBezTo>
                    <a:pt x="483870" y="554990"/>
                    <a:pt x="426720" y="524510"/>
                    <a:pt x="397510" y="491490"/>
                  </a:cubicBezTo>
                  <a:cubicBezTo>
                    <a:pt x="372110" y="462280"/>
                    <a:pt x="355600" y="421640"/>
                    <a:pt x="353060" y="382270"/>
                  </a:cubicBezTo>
                  <a:cubicBezTo>
                    <a:pt x="349250" y="340360"/>
                    <a:pt x="361950" y="279400"/>
                    <a:pt x="384810" y="246380"/>
                  </a:cubicBezTo>
                  <a:cubicBezTo>
                    <a:pt x="403860" y="218440"/>
                    <a:pt x="427990" y="207010"/>
                    <a:pt x="467360" y="187960"/>
                  </a:cubicBezTo>
                  <a:cubicBezTo>
                    <a:pt x="546100" y="149860"/>
                    <a:pt x="748030" y="85090"/>
                    <a:pt x="844550" y="77470"/>
                  </a:cubicBezTo>
                  <a:cubicBezTo>
                    <a:pt x="901700" y="72390"/>
                    <a:pt x="944880" y="78740"/>
                    <a:pt x="985520" y="93980"/>
                  </a:cubicBezTo>
                  <a:cubicBezTo>
                    <a:pt x="1022350" y="107950"/>
                    <a:pt x="1059180" y="132080"/>
                    <a:pt x="1079500" y="161290"/>
                  </a:cubicBezTo>
                  <a:cubicBezTo>
                    <a:pt x="1099820" y="190500"/>
                    <a:pt x="1115060" y="236220"/>
                    <a:pt x="1106170" y="269240"/>
                  </a:cubicBezTo>
                  <a:cubicBezTo>
                    <a:pt x="1096010" y="304800"/>
                    <a:pt x="1055370" y="334010"/>
                    <a:pt x="1009650" y="363220"/>
                  </a:cubicBezTo>
                  <a:cubicBezTo>
                    <a:pt x="934720" y="410210"/>
                    <a:pt x="762000" y="458470"/>
                    <a:pt x="676910" y="481330"/>
                  </a:cubicBezTo>
                  <a:cubicBezTo>
                    <a:pt x="624840" y="495300"/>
                    <a:pt x="593090" y="511810"/>
                    <a:pt x="549910" y="505460"/>
                  </a:cubicBezTo>
                  <a:cubicBezTo>
                    <a:pt x="500380" y="499110"/>
                    <a:pt x="421640" y="466090"/>
                    <a:pt x="396240" y="430530"/>
                  </a:cubicBezTo>
                  <a:cubicBezTo>
                    <a:pt x="375920" y="402590"/>
                    <a:pt x="378460" y="360680"/>
                    <a:pt x="382270" y="326390"/>
                  </a:cubicBezTo>
                  <a:cubicBezTo>
                    <a:pt x="386080" y="289560"/>
                    <a:pt x="401320" y="251460"/>
                    <a:pt x="421640" y="214630"/>
                  </a:cubicBezTo>
                  <a:cubicBezTo>
                    <a:pt x="447040" y="170180"/>
                    <a:pt x="491490" y="115570"/>
                    <a:pt x="530860" y="81280"/>
                  </a:cubicBezTo>
                  <a:cubicBezTo>
                    <a:pt x="563880" y="53340"/>
                    <a:pt x="600710" y="30480"/>
                    <a:pt x="633730" y="17780"/>
                  </a:cubicBezTo>
                  <a:cubicBezTo>
                    <a:pt x="661670" y="7620"/>
                    <a:pt x="688340" y="0"/>
                    <a:pt x="716280" y="5080"/>
                  </a:cubicBezTo>
                  <a:cubicBezTo>
                    <a:pt x="746760" y="10160"/>
                    <a:pt x="789940" y="29210"/>
                    <a:pt x="808990" y="54610"/>
                  </a:cubicBezTo>
                  <a:cubicBezTo>
                    <a:pt x="828040" y="80010"/>
                    <a:pt x="836930" y="127000"/>
                    <a:pt x="828040" y="160020"/>
                  </a:cubicBezTo>
                  <a:cubicBezTo>
                    <a:pt x="817880" y="198120"/>
                    <a:pt x="772160" y="234950"/>
                    <a:pt x="739140" y="265430"/>
                  </a:cubicBezTo>
                  <a:cubicBezTo>
                    <a:pt x="707390" y="294640"/>
                    <a:pt x="671830" y="314960"/>
                    <a:pt x="635000" y="339090"/>
                  </a:cubicBezTo>
                  <a:cubicBezTo>
                    <a:pt x="595630" y="365760"/>
                    <a:pt x="551180" y="394970"/>
                    <a:pt x="508000" y="417830"/>
                  </a:cubicBezTo>
                  <a:cubicBezTo>
                    <a:pt x="467360" y="439420"/>
                    <a:pt x="424180" y="459740"/>
                    <a:pt x="384810" y="472440"/>
                  </a:cubicBezTo>
                  <a:cubicBezTo>
                    <a:pt x="350520" y="483870"/>
                    <a:pt x="320040" y="495300"/>
                    <a:pt x="285750" y="492760"/>
                  </a:cubicBezTo>
                  <a:cubicBezTo>
                    <a:pt x="248920" y="490220"/>
                    <a:pt x="196850" y="474980"/>
                    <a:pt x="171450" y="449580"/>
                  </a:cubicBezTo>
                  <a:cubicBezTo>
                    <a:pt x="147320" y="424180"/>
                    <a:pt x="129540" y="375920"/>
                    <a:pt x="133350" y="341630"/>
                  </a:cubicBezTo>
                  <a:cubicBezTo>
                    <a:pt x="137160" y="307340"/>
                    <a:pt x="165100" y="271780"/>
                    <a:pt x="196850" y="242570"/>
                  </a:cubicBezTo>
                  <a:cubicBezTo>
                    <a:pt x="238760" y="204470"/>
                    <a:pt x="308610" y="179070"/>
                    <a:pt x="378460" y="152400"/>
                  </a:cubicBezTo>
                  <a:cubicBezTo>
                    <a:pt x="464820" y="119380"/>
                    <a:pt x="607060" y="80010"/>
                    <a:pt x="681990" y="73660"/>
                  </a:cubicBezTo>
                  <a:cubicBezTo>
                    <a:pt x="725170" y="69850"/>
                    <a:pt x="754380" y="72390"/>
                    <a:pt x="784860" y="81280"/>
                  </a:cubicBezTo>
                  <a:cubicBezTo>
                    <a:pt x="811530" y="88900"/>
                    <a:pt x="836930" y="96520"/>
                    <a:pt x="857250" y="116840"/>
                  </a:cubicBezTo>
                  <a:cubicBezTo>
                    <a:pt x="883920" y="142240"/>
                    <a:pt x="914400" y="191770"/>
                    <a:pt x="918210" y="232410"/>
                  </a:cubicBezTo>
                  <a:cubicBezTo>
                    <a:pt x="922020" y="273050"/>
                    <a:pt x="899160" y="327660"/>
                    <a:pt x="880110" y="360680"/>
                  </a:cubicBezTo>
                  <a:cubicBezTo>
                    <a:pt x="866140" y="386080"/>
                    <a:pt x="850900" y="396240"/>
                    <a:pt x="825500" y="419100"/>
                  </a:cubicBezTo>
                  <a:cubicBezTo>
                    <a:pt x="782320" y="458470"/>
                    <a:pt x="688340" y="532130"/>
                    <a:pt x="631190" y="565150"/>
                  </a:cubicBezTo>
                  <a:cubicBezTo>
                    <a:pt x="591820" y="588010"/>
                    <a:pt x="563880" y="607060"/>
                    <a:pt x="523240" y="613410"/>
                  </a:cubicBezTo>
                  <a:cubicBezTo>
                    <a:pt x="477520" y="621030"/>
                    <a:pt x="405130" y="622300"/>
                    <a:pt x="368300" y="600710"/>
                  </a:cubicBezTo>
                  <a:cubicBezTo>
                    <a:pt x="337820" y="582930"/>
                    <a:pt x="314960" y="542290"/>
                    <a:pt x="308610" y="509270"/>
                  </a:cubicBezTo>
                  <a:cubicBezTo>
                    <a:pt x="302260" y="474980"/>
                    <a:pt x="311150" y="425450"/>
                    <a:pt x="331470" y="394970"/>
                  </a:cubicBezTo>
                  <a:cubicBezTo>
                    <a:pt x="351790" y="363220"/>
                    <a:pt x="392430" y="344170"/>
                    <a:pt x="434340" y="322580"/>
                  </a:cubicBezTo>
                  <a:cubicBezTo>
                    <a:pt x="490220" y="293370"/>
                    <a:pt x="576580" y="269240"/>
                    <a:pt x="642620" y="248920"/>
                  </a:cubicBezTo>
                  <a:cubicBezTo>
                    <a:pt x="702310" y="231140"/>
                    <a:pt x="765810" y="208280"/>
                    <a:pt x="815340" y="207010"/>
                  </a:cubicBezTo>
                  <a:cubicBezTo>
                    <a:pt x="850900" y="205740"/>
                    <a:pt x="880110" y="214630"/>
                    <a:pt x="909320" y="224790"/>
                  </a:cubicBezTo>
                  <a:cubicBezTo>
                    <a:pt x="935990" y="234950"/>
                    <a:pt x="963930" y="245110"/>
                    <a:pt x="982980" y="267970"/>
                  </a:cubicBezTo>
                  <a:cubicBezTo>
                    <a:pt x="1007110" y="295910"/>
                    <a:pt x="1031240" y="350520"/>
                    <a:pt x="1028700" y="391160"/>
                  </a:cubicBezTo>
                  <a:cubicBezTo>
                    <a:pt x="1026160" y="434340"/>
                    <a:pt x="989330" y="483870"/>
                    <a:pt x="962660" y="519430"/>
                  </a:cubicBezTo>
                  <a:cubicBezTo>
                    <a:pt x="938530" y="549910"/>
                    <a:pt x="915670" y="568960"/>
                    <a:pt x="880110" y="594360"/>
                  </a:cubicBezTo>
                  <a:cubicBezTo>
                    <a:pt x="830580" y="629920"/>
                    <a:pt x="740410" y="688340"/>
                    <a:pt x="685800" y="704850"/>
                  </a:cubicBezTo>
                  <a:cubicBezTo>
                    <a:pt x="650240" y="715010"/>
                    <a:pt x="618490" y="718820"/>
                    <a:pt x="590550" y="709930"/>
                  </a:cubicBezTo>
                  <a:cubicBezTo>
                    <a:pt x="565150" y="702310"/>
                    <a:pt x="538480" y="683260"/>
                    <a:pt x="525780" y="659130"/>
                  </a:cubicBezTo>
                  <a:cubicBezTo>
                    <a:pt x="510540" y="629920"/>
                    <a:pt x="511810" y="576580"/>
                    <a:pt x="515620" y="541020"/>
                  </a:cubicBezTo>
                  <a:cubicBezTo>
                    <a:pt x="518160" y="509270"/>
                    <a:pt x="528320" y="482600"/>
                    <a:pt x="539750" y="454660"/>
                  </a:cubicBezTo>
                  <a:cubicBezTo>
                    <a:pt x="551180" y="426720"/>
                    <a:pt x="562610" y="402590"/>
                    <a:pt x="582930" y="372110"/>
                  </a:cubicBezTo>
                  <a:cubicBezTo>
                    <a:pt x="612140" y="327660"/>
                    <a:pt x="657860" y="250190"/>
                    <a:pt x="706120" y="220980"/>
                  </a:cubicBezTo>
                  <a:cubicBezTo>
                    <a:pt x="748030" y="195580"/>
                    <a:pt x="811530" y="176530"/>
                    <a:pt x="847090" y="193040"/>
                  </a:cubicBezTo>
                  <a:cubicBezTo>
                    <a:pt x="881380" y="208280"/>
                    <a:pt x="910590" y="274320"/>
                    <a:pt x="916940" y="314960"/>
                  </a:cubicBezTo>
                  <a:cubicBezTo>
                    <a:pt x="923290" y="353060"/>
                    <a:pt x="908050" y="392430"/>
                    <a:pt x="892810" y="429260"/>
                  </a:cubicBezTo>
                  <a:cubicBezTo>
                    <a:pt x="876300" y="468630"/>
                    <a:pt x="844550" y="513080"/>
                    <a:pt x="820420" y="542290"/>
                  </a:cubicBezTo>
                  <a:cubicBezTo>
                    <a:pt x="801370" y="563880"/>
                    <a:pt x="788670" y="575310"/>
                    <a:pt x="763270" y="594360"/>
                  </a:cubicBezTo>
                  <a:cubicBezTo>
                    <a:pt x="723900" y="623570"/>
                    <a:pt x="660400" y="678180"/>
                    <a:pt x="604520" y="693420"/>
                  </a:cubicBezTo>
                  <a:cubicBezTo>
                    <a:pt x="549910" y="707390"/>
                    <a:pt x="469900" y="709930"/>
                    <a:pt x="431800" y="687070"/>
                  </a:cubicBezTo>
                  <a:cubicBezTo>
                    <a:pt x="402590" y="669290"/>
                    <a:pt x="387350" y="632460"/>
                    <a:pt x="379730" y="599440"/>
                  </a:cubicBezTo>
                  <a:cubicBezTo>
                    <a:pt x="372110" y="562610"/>
                    <a:pt x="382270" y="516890"/>
                    <a:pt x="393700" y="473710"/>
                  </a:cubicBezTo>
                  <a:cubicBezTo>
                    <a:pt x="407670" y="424180"/>
                    <a:pt x="438150" y="349250"/>
                    <a:pt x="464820" y="318770"/>
                  </a:cubicBezTo>
                  <a:cubicBezTo>
                    <a:pt x="481330" y="300990"/>
                    <a:pt x="500380" y="292100"/>
                    <a:pt x="516890" y="288290"/>
                  </a:cubicBezTo>
                  <a:cubicBezTo>
                    <a:pt x="530860" y="284480"/>
                    <a:pt x="544830" y="285750"/>
                    <a:pt x="557530" y="290830"/>
                  </a:cubicBezTo>
                  <a:cubicBezTo>
                    <a:pt x="574040" y="297180"/>
                    <a:pt x="594360" y="312420"/>
                    <a:pt x="604520" y="328930"/>
                  </a:cubicBezTo>
                  <a:cubicBezTo>
                    <a:pt x="614680" y="345440"/>
                    <a:pt x="617220" y="364490"/>
                    <a:pt x="615950" y="387350"/>
                  </a:cubicBezTo>
                  <a:cubicBezTo>
                    <a:pt x="614680" y="421640"/>
                    <a:pt x="600710" y="480060"/>
                    <a:pt x="581660" y="516890"/>
                  </a:cubicBezTo>
                  <a:cubicBezTo>
                    <a:pt x="563880" y="551180"/>
                    <a:pt x="543560" y="579120"/>
                    <a:pt x="506730" y="605790"/>
                  </a:cubicBezTo>
                  <a:cubicBezTo>
                    <a:pt x="449580" y="647700"/>
                    <a:pt x="312420" y="703580"/>
                    <a:pt x="246380" y="712470"/>
                  </a:cubicBezTo>
                  <a:cubicBezTo>
                    <a:pt x="207010" y="717550"/>
                    <a:pt x="161290" y="718820"/>
                    <a:pt x="149860" y="701040"/>
                  </a:cubicBezTo>
                  <a:cubicBezTo>
                    <a:pt x="138430" y="683260"/>
                    <a:pt x="186690" y="631190"/>
                    <a:pt x="176530" y="609600"/>
                  </a:cubicBezTo>
                  <a:cubicBezTo>
                    <a:pt x="166370" y="588010"/>
                    <a:pt x="88900" y="584200"/>
                    <a:pt x="88900" y="572770"/>
                  </a:cubicBezTo>
                  <a:cubicBezTo>
                    <a:pt x="88900" y="561340"/>
                    <a:pt x="153670" y="556260"/>
                    <a:pt x="179070" y="539750"/>
                  </a:cubicBezTo>
                  <a:cubicBezTo>
                    <a:pt x="201930" y="524510"/>
                    <a:pt x="214630" y="497840"/>
                    <a:pt x="236220" y="481330"/>
                  </a:cubicBezTo>
                  <a:cubicBezTo>
                    <a:pt x="257810" y="464820"/>
                    <a:pt x="280670" y="447040"/>
                    <a:pt x="309880" y="440690"/>
                  </a:cubicBezTo>
                  <a:cubicBezTo>
                    <a:pt x="346710" y="431800"/>
                    <a:pt x="411480" y="426720"/>
                    <a:pt x="440690" y="447040"/>
                  </a:cubicBezTo>
                  <a:cubicBezTo>
                    <a:pt x="468630" y="466090"/>
                    <a:pt x="485140" y="525780"/>
                    <a:pt x="483870" y="554990"/>
                  </a:cubicBezTo>
                  <a:cubicBezTo>
                    <a:pt x="483870" y="576580"/>
                    <a:pt x="472440" y="596900"/>
                    <a:pt x="458470" y="609600"/>
                  </a:cubicBezTo>
                  <a:cubicBezTo>
                    <a:pt x="445770" y="622300"/>
                    <a:pt x="420370" y="632460"/>
                    <a:pt x="403860" y="633730"/>
                  </a:cubicBezTo>
                  <a:cubicBezTo>
                    <a:pt x="389890" y="635000"/>
                    <a:pt x="375920" y="629920"/>
                    <a:pt x="364490" y="624840"/>
                  </a:cubicBezTo>
                  <a:cubicBezTo>
                    <a:pt x="353060" y="618490"/>
                    <a:pt x="340360" y="610870"/>
                    <a:pt x="332740" y="599440"/>
                  </a:cubicBezTo>
                  <a:cubicBezTo>
                    <a:pt x="323850" y="585470"/>
                    <a:pt x="317500" y="568960"/>
                    <a:pt x="316230" y="542290"/>
                  </a:cubicBezTo>
                  <a:cubicBezTo>
                    <a:pt x="312420" y="485140"/>
                    <a:pt x="337820" y="311150"/>
                    <a:pt x="356870" y="264160"/>
                  </a:cubicBezTo>
                  <a:cubicBezTo>
                    <a:pt x="364490" y="246380"/>
                    <a:pt x="369570" y="240030"/>
                    <a:pt x="381000" y="231140"/>
                  </a:cubicBezTo>
                  <a:cubicBezTo>
                    <a:pt x="394970" y="220980"/>
                    <a:pt x="419100" y="209550"/>
                    <a:pt x="439420" y="212090"/>
                  </a:cubicBezTo>
                  <a:cubicBezTo>
                    <a:pt x="462280" y="214630"/>
                    <a:pt x="495300" y="233680"/>
                    <a:pt x="508000" y="252730"/>
                  </a:cubicBezTo>
                  <a:cubicBezTo>
                    <a:pt x="519430" y="269240"/>
                    <a:pt x="523240" y="290830"/>
                    <a:pt x="520700" y="313690"/>
                  </a:cubicBezTo>
                  <a:cubicBezTo>
                    <a:pt x="516890" y="345440"/>
                    <a:pt x="492760" y="388620"/>
                    <a:pt x="471170" y="425450"/>
                  </a:cubicBezTo>
                  <a:cubicBezTo>
                    <a:pt x="448310" y="466090"/>
                    <a:pt x="400050" y="509270"/>
                    <a:pt x="383540" y="543560"/>
                  </a:cubicBezTo>
                  <a:cubicBezTo>
                    <a:pt x="373380" y="566420"/>
                    <a:pt x="377190" y="589280"/>
                    <a:pt x="368300" y="604520"/>
                  </a:cubicBezTo>
                  <a:cubicBezTo>
                    <a:pt x="360680" y="617220"/>
                    <a:pt x="350520" y="627380"/>
                    <a:pt x="336550" y="633730"/>
                  </a:cubicBezTo>
                  <a:cubicBezTo>
                    <a:pt x="320040" y="641350"/>
                    <a:pt x="290830" y="645160"/>
                    <a:pt x="273050" y="641350"/>
                  </a:cubicBezTo>
                  <a:cubicBezTo>
                    <a:pt x="257810" y="638810"/>
                    <a:pt x="245110" y="629920"/>
                    <a:pt x="234950" y="621030"/>
                  </a:cubicBezTo>
                  <a:cubicBezTo>
                    <a:pt x="224790" y="612140"/>
                    <a:pt x="217170" y="603250"/>
                    <a:pt x="210820" y="585470"/>
                  </a:cubicBezTo>
                  <a:cubicBezTo>
                    <a:pt x="198120" y="549910"/>
                    <a:pt x="190500" y="447040"/>
                    <a:pt x="198120" y="410210"/>
                  </a:cubicBezTo>
                  <a:cubicBezTo>
                    <a:pt x="201930" y="392430"/>
                    <a:pt x="208280" y="382270"/>
                    <a:pt x="219710" y="372110"/>
                  </a:cubicBezTo>
                  <a:cubicBezTo>
                    <a:pt x="233680" y="359410"/>
                    <a:pt x="256540" y="345440"/>
                    <a:pt x="276860" y="342900"/>
                  </a:cubicBezTo>
                  <a:cubicBezTo>
                    <a:pt x="295910" y="340360"/>
                    <a:pt x="321310" y="347980"/>
                    <a:pt x="337820" y="359410"/>
                  </a:cubicBezTo>
                  <a:cubicBezTo>
                    <a:pt x="354330" y="370840"/>
                    <a:pt x="367030" y="389890"/>
                    <a:pt x="373380" y="412750"/>
                  </a:cubicBezTo>
                  <a:cubicBezTo>
                    <a:pt x="382270" y="447040"/>
                    <a:pt x="373380" y="514350"/>
                    <a:pt x="361950" y="551180"/>
                  </a:cubicBezTo>
                  <a:cubicBezTo>
                    <a:pt x="354330" y="579120"/>
                    <a:pt x="341630" y="599440"/>
                    <a:pt x="325120" y="618490"/>
                  </a:cubicBezTo>
                  <a:cubicBezTo>
                    <a:pt x="307340" y="638810"/>
                    <a:pt x="284480" y="660400"/>
                    <a:pt x="259080" y="670560"/>
                  </a:cubicBezTo>
                  <a:cubicBezTo>
                    <a:pt x="234950" y="680720"/>
                    <a:pt x="204470" y="678180"/>
                    <a:pt x="177800" y="676910"/>
                  </a:cubicBezTo>
                  <a:cubicBezTo>
                    <a:pt x="149860" y="675640"/>
                    <a:pt x="115570" y="674370"/>
                    <a:pt x="92710" y="659130"/>
                  </a:cubicBezTo>
                  <a:cubicBezTo>
                    <a:pt x="68580" y="643890"/>
                    <a:pt x="34290" y="609600"/>
                    <a:pt x="36830" y="582930"/>
                  </a:cubicBezTo>
                  <a:cubicBezTo>
                    <a:pt x="40640" y="543560"/>
                    <a:pt x="179070" y="492760"/>
                    <a:pt x="184150" y="453390"/>
                  </a:cubicBezTo>
                  <a:cubicBezTo>
                    <a:pt x="187960" y="426720"/>
                    <a:pt x="157480" y="387350"/>
                    <a:pt x="135890" y="377190"/>
                  </a:cubicBezTo>
                  <a:cubicBezTo>
                    <a:pt x="115570" y="368300"/>
                    <a:pt x="60960" y="396240"/>
                    <a:pt x="58420" y="391160"/>
                  </a:cubicBezTo>
                  <a:cubicBezTo>
                    <a:pt x="55880" y="384810"/>
                    <a:pt x="107950" y="341630"/>
                    <a:pt x="137160" y="337820"/>
                  </a:cubicBezTo>
                  <a:cubicBezTo>
                    <a:pt x="167640" y="332740"/>
                    <a:pt x="214630" y="344170"/>
                    <a:pt x="234950" y="367030"/>
                  </a:cubicBezTo>
                  <a:cubicBezTo>
                    <a:pt x="256540" y="392430"/>
                    <a:pt x="264160" y="457200"/>
                    <a:pt x="254000" y="487680"/>
                  </a:cubicBezTo>
                  <a:cubicBezTo>
                    <a:pt x="245110" y="511810"/>
                    <a:pt x="217170" y="534670"/>
                    <a:pt x="195580" y="542290"/>
                  </a:cubicBezTo>
                  <a:cubicBezTo>
                    <a:pt x="176530" y="548640"/>
                    <a:pt x="152400" y="544830"/>
                    <a:pt x="134620" y="535940"/>
                  </a:cubicBezTo>
                  <a:cubicBezTo>
                    <a:pt x="118110" y="527050"/>
                    <a:pt x="100330" y="508000"/>
                    <a:pt x="92710" y="491490"/>
                  </a:cubicBezTo>
                  <a:cubicBezTo>
                    <a:pt x="85090" y="476250"/>
                    <a:pt x="85090" y="461010"/>
                    <a:pt x="86360" y="443230"/>
                  </a:cubicBezTo>
                  <a:cubicBezTo>
                    <a:pt x="87630" y="417830"/>
                    <a:pt x="99060" y="378460"/>
                    <a:pt x="111760" y="355600"/>
                  </a:cubicBezTo>
                  <a:cubicBezTo>
                    <a:pt x="121920" y="336550"/>
                    <a:pt x="137160" y="318770"/>
                    <a:pt x="152400" y="309880"/>
                  </a:cubicBezTo>
                  <a:cubicBezTo>
                    <a:pt x="165100" y="302260"/>
                    <a:pt x="179070" y="300990"/>
                    <a:pt x="193040" y="300990"/>
                  </a:cubicBezTo>
                  <a:cubicBezTo>
                    <a:pt x="205740" y="300990"/>
                    <a:pt x="220980" y="303530"/>
                    <a:pt x="232410" y="311150"/>
                  </a:cubicBezTo>
                  <a:cubicBezTo>
                    <a:pt x="247650" y="320040"/>
                    <a:pt x="265430" y="340360"/>
                    <a:pt x="271780" y="358140"/>
                  </a:cubicBezTo>
                  <a:cubicBezTo>
                    <a:pt x="278130" y="375920"/>
                    <a:pt x="276860" y="397510"/>
                    <a:pt x="271780" y="417830"/>
                  </a:cubicBezTo>
                  <a:cubicBezTo>
                    <a:pt x="265430" y="440690"/>
                    <a:pt x="248920" y="471170"/>
                    <a:pt x="232410" y="488950"/>
                  </a:cubicBezTo>
                  <a:cubicBezTo>
                    <a:pt x="218440" y="504190"/>
                    <a:pt x="198120" y="516890"/>
                    <a:pt x="181610" y="520700"/>
                  </a:cubicBezTo>
                  <a:cubicBezTo>
                    <a:pt x="167640" y="524510"/>
                    <a:pt x="154940" y="523240"/>
                    <a:pt x="140970" y="518160"/>
                  </a:cubicBezTo>
                  <a:cubicBezTo>
                    <a:pt x="124460" y="511810"/>
                    <a:pt x="102870" y="496570"/>
                    <a:pt x="92710" y="482600"/>
                  </a:cubicBezTo>
                  <a:cubicBezTo>
                    <a:pt x="83820" y="471170"/>
                    <a:pt x="81280" y="461010"/>
                    <a:pt x="80010" y="443230"/>
                  </a:cubicBezTo>
                  <a:cubicBezTo>
                    <a:pt x="77470" y="411480"/>
                    <a:pt x="91440" y="336550"/>
                    <a:pt x="105410" y="303530"/>
                  </a:cubicBezTo>
                  <a:cubicBezTo>
                    <a:pt x="114300" y="281940"/>
                    <a:pt x="125730" y="265430"/>
                    <a:pt x="140970" y="255270"/>
                  </a:cubicBezTo>
                  <a:cubicBezTo>
                    <a:pt x="156210" y="245110"/>
                    <a:pt x="181610" y="241300"/>
                    <a:pt x="199390" y="243840"/>
                  </a:cubicBezTo>
                  <a:cubicBezTo>
                    <a:pt x="218440" y="246380"/>
                    <a:pt x="240030" y="261620"/>
                    <a:pt x="251460" y="274320"/>
                  </a:cubicBezTo>
                  <a:cubicBezTo>
                    <a:pt x="260350" y="284480"/>
                    <a:pt x="265430" y="298450"/>
                    <a:pt x="267970" y="311150"/>
                  </a:cubicBezTo>
                  <a:cubicBezTo>
                    <a:pt x="270510" y="323850"/>
                    <a:pt x="270510" y="336550"/>
                    <a:pt x="266700" y="350520"/>
                  </a:cubicBezTo>
                  <a:cubicBezTo>
                    <a:pt x="262890" y="367030"/>
                    <a:pt x="252730" y="383540"/>
                    <a:pt x="240030" y="400050"/>
                  </a:cubicBezTo>
                  <a:cubicBezTo>
                    <a:pt x="223520" y="421640"/>
                    <a:pt x="201930" y="462280"/>
                    <a:pt x="173990" y="468630"/>
                  </a:cubicBezTo>
                  <a:cubicBezTo>
                    <a:pt x="140970" y="476250"/>
                    <a:pt x="80010" y="445770"/>
                    <a:pt x="52070" y="421640"/>
                  </a:cubicBezTo>
                  <a:cubicBezTo>
                    <a:pt x="29210" y="401320"/>
                    <a:pt x="13970" y="372110"/>
                    <a:pt x="7620" y="342900"/>
                  </a:cubicBezTo>
                  <a:cubicBezTo>
                    <a:pt x="1270" y="312420"/>
                    <a:pt x="0" y="262890"/>
                    <a:pt x="19050" y="243840"/>
                  </a:cubicBezTo>
                  <a:cubicBezTo>
                    <a:pt x="39370" y="223520"/>
                    <a:pt x="125730" y="218440"/>
                    <a:pt x="130810" y="228600"/>
                  </a:cubicBezTo>
                  <a:cubicBezTo>
                    <a:pt x="134620" y="237490"/>
                    <a:pt x="76200" y="290830"/>
                    <a:pt x="69850" y="287020"/>
                  </a:cubicBezTo>
                  <a:cubicBezTo>
                    <a:pt x="63500" y="283210"/>
                    <a:pt x="73660" y="227330"/>
                    <a:pt x="88900" y="210820"/>
                  </a:cubicBezTo>
                  <a:cubicBezTo>
                    <a:pt x="102870" y="194310"/>
                    <a:pt x="135890" y="184150"/>
                    <a:pt x="156210" y="185420"/>
                  </a:cubicBezTo>
                  <a:cubicBezTo>
                    <a:pt x="173990" y="186690"/>
                    <a:pt x="193040" y="198120"/>
                    <a:pt x="204470" y="210820"/>
                  </a:cubicBezTo>
                  <a:cubicBezTo>
                    <a:pt x="215900" y="223520"/>
                    <a:pt x="224790" y="261620"/>
                    <a:pt x="224790" y="261620"/>
                  </a:cubicBezTo>
                </a:path>
              </a:pathLst>
            </a:custGeom>
            <a:solidFill>
              <a:srgbClr val="FFFFFF"/>
            </a:solidFill>
            <a:ln cap="sq">
              <a:noFill/>
              <a:prstDash val="solid"/>
              <a:miter/>
            </a:ln>
          </p:spPr>
        </p:sp>
      </p:grpSp>
      <p:grpSp>
        <p:nvGrpSpPr>
          <p:cNvPr id="21" name="Group 21"/>
          <p:cNvGrpSpPr/>
          <p:nvPr/>
        </p:nvGrpSpPr>
        <p:grpSpPr>
          <a:xfrm>
            <a:off x="14711362" y="2448878"/>
            <a:ext cx="1961198" cy="543878"/>
            <a:chOff x="0" y="0"/>
            <a:chExt cx="2614930" cy="725170"/>
          </a:xfrm>
        </p:grpSpPr>
        <p:sp>
          <p:nvSpPr>
            <p:cNvPr id="22" name="Freeform 22"/>
            <p:cNvSpPr/>
            <p:nvPr/>
          </p:nvSpPr>
          <p:spPr>
            <a:xfrm>
              <a:off x="46990" y="43180"/>
              <a:ext cx="2518410" cy="637540"/>
            </a:xfrm>
            <a:custGeom>
              <a:avLst/>
              <a:gdLst/>
              <a:ahLst/>
              <a:cxnLst/>
              <a:rect l="l" t="t" r="r" b="b"/>
              <a:pathLst>
                <a:path w="2518410" h="637540">
                  <a:moveTo>
                    <a:pt x="344170" y="63500"/>
                  </a:moveTo>
                  <a:cubicBezTo>
                    <a:pt x="358140" y="146050"/>
                    <a:pt x="356870" y="226060"/>
                    <a:pt x="331470" y="247650"/>
                  </a:cubicBezTo>
                  <a:cubicBezTo>
                    <a:pt x="308610" y="266700"/>
                    <a:pt x="248920" y="265430"/>
                    <a:pt x="218440" y="247650"/>
                  </a:cubicBezTo>
                  <a:cubicBezTo>
                    <a:pt x="185420" y="228600"/>
                    <a:pt x="156210" y="158750"/>
                    <a:pt x="147320" y="124460"/>
                  </a:cubicBezTo>
                  <a:cubicBezTo>
                    <a:pt x="142240" y="102870"/>
                    <a:pt x="143510" y="82550"/>
                    <a:pt x="148590" y="66040"/>
                  </a:cubicBezTo>
                  <a:cubicBezTo>
                    <a:pt x="152400" y="53340"/>
                    <a:pt x="160020" y="41910"/>
                    <a:pt x="171450" y="34290"/>
                  </a:cubicBezTo>
                  <a:cubicBezTo>
                    <a:pt x="184150" y="24130"/>
                    <a:pt x="209550" y="15240"/>
                    <a:pt x="226060" y="15240"/>
                  </a:cubicBezTo>
                  <a:cubicBezTo>
                    <a:pt x="240030" y="15240"/>
                    <a:pt x="252730" y="19050"/>
                    <a:pt x="264160" y="25400"/>
                  </a:cubicBezTo>
                  <a:cubicBezTo>
                    <a:pt x="275590" y="31750"/>
                    <a:pt x="285750" y="40640"/>
                    <a:pt x="293370" y="53340"/>
                  </a:cubicBezTo>
                  <a:cubicBezTo>
                    <a:pt x="303530" y="72390"/>
                    <a:pt x="311150" y="105410"/>
                    <a:pt x="311150" y="132080"/>
                  </a:cubicBezTo>
                  <a:cubicBezTo>
                    <a:pt x="311150" y="157480"/>
                    <a:pt x="308610" y="185420"/>
                    <a:pt x="295910" y="209550"/>
                  </a:cubicBezTo>
                  <a:cubicBezTo>
                    <a:pt x="281940" y="236220"/>
                    <a:pt x="255270" y="269240"/>
                    <a:pt x="227330" y="281940"/>
                  </a:cubicBezTo>
                  <a:cubicBezTo>
                    <a:pt x="200660" y="294640"/>
                    <a:pt x="165100" y="298450"/>
                    <a:pt x="135890" y="288290"/>
                  </a:cubicBezTo>
                  <a:cubicBezTo>
                    <a:pt x="101600" y="276860"/>
                    <a:pt x="54610" y="232410"/>
                    <a:pt x="40640" y="203200"/>
                  </a:cubicBezTo>
                  <a:cubicBezTo>
                    <a:pt x="30480" y="182880"/>
                    <a:pt x="30480" y="160020"/>
                    <a:pt x="35560" y="142240"/>
                  </a:cubicBezTo>
                  <a:cubicBezTo>
                    <a:pt x="40640" y="124460"/>
                    <a:pt x="58420" y="104140"/>
                    <a:pt x="72390" y="93980"/>
                  </a:cubicBezTo>
                  <a:cubicBezTo>
                    <a:pt x="83820" y="86360"/>
                    <a:pt x="96520" y="81280"/>
                    <a:pt x="110490" y="81280"/>
                  </a:cubicBezTo>
                  <a:cubicBezTo>
                    <a:pt x="128270" y="81280"/>
                    <a:pt x="154940" y="87630"/>
                    <a:pt x="168910" y="97790"/>
                  </a:cubicBezTo>
                  <a:cubicBezTo>
                    <a:pt x="180340" y="105410"/>
                    <a:pt x="187960" y="115570"/>
                    <a:pt x="194310" y="129540"/>
                  </a:cubicBezTo>
                  <a:cubicBezTo>
                    <a:pt x="203200" y="148590"/>
                    <a:pt x="213360" y="181610"/>
                    <a:pt x="210820" y="207010"/>
                  </a:cubicBezTo>
                  <a:cubicBezTo>
                    <a:pt x="208280" y="232410"/>
                    <a:pt x="201930" y="267970"/>
                    <a:pt x="181610" y="283210"/>
                  </a:cubicBezTo>
                  <a:cubicBezTo>
                    <a:pt x="157480" y="300990"/>
                    <a:pt x="91440" y="308610"/>
                    <a:pt x="67310" y="290830"/>
                  </a:cubicBezTo>
                  <a:cubicBezTo>
                    <a:pt x="43180" y="273050"/>
                    <a:pt x="48260" y="175260"/>
                    <a:pt x="39370" y="175260"/>
                  </a:cubicBezTo>
                  <a:cubicBezTo>
                    <a:pt x="34290" y="175260"/>
                    <a:pt x="25400" y="219710"/>
                    <a:pt x="22860" y="219710"/>
                  </a:cubicBezTo>
                  <a:cubicBezTo>
                    <a:pt x="21590" y="219710"/>
                    <a:pt x="20320" y="207010"/>
                    <a:pt x="21590" y="198120"/>
                  </a:cubicBezTo>
                  <a:cubicBezTo>
                    <a:pt x="24130" y="184150"/>
                    <a:pt x="35560" y="156210"/>
                    <a:pt x="48260" y="143510"/>
                  </a:cubicBezTo>
                  <a:cubicBezTo>
                    <a:pt x="58420" y="133350"/>
                    <a:pt x="71120" y="125730"/>
                    <a:pt x="85090" y="123190"/>
                  </a:cubicBezTo>
                  <a:cubicBezTo>
                    <a:pt x="102870" y="119380"/>
                    <a:pt x="129540" y="121920"/>
                    <a:pt x="146050" y="128270"/>
                  </a:cubicBezTo>
                  <a:cubicBezTo>
                    <a:pt x="160020" y="133350"/>
                    <a:pt x="168910" y="140970"/>
                    <a:pt x="177800" y="154940"/>
                  </a:cubicBezTo>
                  <a:cubicBezTo>
                    <a:pt x="193040" y="179070"/>
                    <a:pt x="212090" y="229870"/>
                    <a:pt x="212090" y="274320"/>
                  </a:cubicBezTo>
                  <a:cubicBezTo>
                    <a:pt x="212090" y="330200"/>
                    <a:pt x="165100" y="462280"/>
                    <a:pt x="161290" y="461010"/>
                  </a:cubicBezTo>
                  <a:cubicBezTo>
                    <a:pt x="158750" y="461010"/>
                    <a:pt x="185420" y="370840"/>
                    <a:pt x="173990" y="364490"/>
                  </a:cubicBezTo>
                  <a:cubicBezTo>
                    <a:pt x="162560" y="358140"/>
                    <a:pt x="101600" y="430530"/>
                    <a:pt x="93980" y="425450"/>
                  </a:cubicBezTo>
                  <a:cubicBezTo>
                    <a:pt x="86360" y="420370"/>
                    <a:pt x="123190" y="359410"/>
                    <a:pt x="128270" y="328930"/>
                  </a:cubicBezTo>
                  <a:cubicBezTo>
                    <a:pt x="132080" y="302260"/>
                    <a:pt x="113030" y="257810"/>
                    <a:pt x="124460" y="250190"/>
                  </a:cubicBezTo>
                  <a:cubicBezTo>
                    <a:pt x="135890" y="242570"/>
                    <a:pt x="195580" y="281940"/>
                    <a:pt x="194310" y="285750"/>
                  </a:cubicBezTo>
                  <a:cubicBezTo>
                    <a:pt x="193040" y="289560"/>
                    <a:pt x="114300" y="284480"/>
                    <a:pt x="110490" y="273050"/>
                  </a:cubicBezTo>
                  <a:cubicBezTo>
                    <a:pt x="106680" y="260350"/>
                    <a:pt x="165100" y="205740"/>
                    <a:pt x="181610" y="212090"/>
                  </a:cubicBezTo>
                  <a:cubicBezTo>
                    <a:pt x="203200" y="219710"/>
                    <a:pt x="208280" y="328930"/>
                    <a:pt x="207010" y="375920"/>
                  </a:cubicBezTo>
                  <a:cubicBezTo>
                    <a:pt x="205740" y="411480"/>
                    <a:pt x="196850" y="467360"/>
                    <a:pt x="186690" y="468630"/>
                  </a:cubicBezTo>
                  <a:cubicBezTo>
                    <a:pt x="177800" y="469900"/>
                    <a:pt x="142240" y="391160"/>
                    <a:pt x="149860" y="382270"/>
                  </a:cubicBezTo>
                  <a:cubicBezTo>
                    <a:pt x="157480" y="374650"/>
                    <a:pt x="204470" y="416560"/>
                    <a:pt x="224790" y="408940"/>
                  </a:cubicBezTo>
                  <a:cubicBezTo>
                    <a:pt x="246380" y="401320"/>
                    <a:pt x="261620" y="354330"/>
                    <a:pt x="273050" y="326390"/>
                  </a:cubicBezTo>
                  <a:cubicBezTo>
                    <a:pt x="283210" y="299720"/>
                    <a:pt x="289560" y="271780"/>
                    <a:pt x="290830" y="245110"/>
                  </a:cubicBezTo>
                  <a:cubicBezTo>
                    <a:pt x="292100" y="219710"/>
                    <a:pt x="278130" y="187960"/>
                    <a:pt x="283210" y="167640"/>
                  </a:cubicBezTo>
                  <a:cubicBezTo>
                    <a:pt x="287020" y="152400"/>
                    <a:pt x="295910" y="140970"/>
                    <a:pt x="307340" y="132080"/>
                  </a:cubicBezTo>
                  <a:cubicBezTo>
                    <a:pt x="321310" y="120650"/>
                    <a:pt x="346710" y="109220"/>
                    <a:pt x="365760" y="109220"/>
                  </a:cubicBezTo>
                  <a:cubicBezTo>
                    <a:pt x="386080" y="109220"/>
                    <a:pt x="411480" y="119380"/>
                    <a:pt x="425450" y="130810"/>
                  </a:cubicBezTo>
                  <a:cubicBezTo>
                    <a:pt x="436880" y="139700"/>
                    <a:pt x="447040" y="149860"/>
                    <a:pt x="449580" y="165100"/>
                  </a:cubicBezTo>
                  <a:cubicBezTo>
                    <a:pt x="453390" y="187960"/>
                    <a:pt x="421640" y="229870"/>
                    <a:pt x="422910" y="259080"/>
                  </a:cubicBezTo>
                  <a:cubicBezTo>
                    <a:pt x="424180" y="285750"/>
                    <a:pt x="448310" y="336550"/>
                    <a:pt x="449580" y="336550"/>
                  </a:cubicBezTo>
                  <a:cubicBezTo>
                    <a:pt x="450850" y="336550"/>
                    <a:pt x="422910" y="266700"/>
                    <a:pt x="433070" y="257810"/>
                  </a:cubicBezTo>
                  <a:cubicBezTo>
                    <a:pt x="444500" y="248920"/>
                    <a:pt x="511810" y="270510"/>
                    <a:pt x="520700" y="290830"/>
                  </a:cubicBezTo>
                  <a:cubicBezTo>
                    <a:pt x="529590" y="311150"/>
                    <a:pt x="482600" y="375920"/>
                    <a:pt x="486410" y="378460"/>
                  </a:cubicBezTo>
                  <a:cubicBezTo>
                    <a:pt x="490220" y="381000"/>
                    <a:pt x="543560" y="287020"/>
                    <a:pt x="551180" y="289560"/>
                  </a:cubicBezTo>
                  <a:cubicBezTo>
                    <a:pt x="557530" y="292100"/>
                    <a:pt x="528320" y="364490"/>
                    <a:pt x="538480" y="370840"/>
                  </a:cubicBezTo>
                  <a:cubicBezTo>
                    <a:pt x="554990" y="381000"/>
                    <a:pt x="650240" y="297180"/>
                    <a:pt x="685800" y="265430"/>
                  </a:cubicBezTo>
                  <a:cubicBezTo>
                    <a:pt x="709930" y="243840"/>
                    <a:pt x="726440" y="203200"/>
                    <a:pt x="739140" y="207010"/>
                  </a:cubicBezTo>
                  <a:cubicBezTo>
                    <a:pt x="759460" y="213360"/>
                    <a:pt x="737870" y="377190"/>
                    <a:pt x="768350" y="393700"/>
                  </a:cubicBezTo>
                  <a:cubicBezTo>
                    <a:pt x="795020" y="407670"/>
                    <a:pt x="869950" y="364490"/>
                    <a:pt x="892810" y="336550"/>
                  </a:cubicBezTo>
                  <a:cubicBezTo>
                    <a:pt x="910590" y="313690"/>
                    <a:pt x="923290" y="266700"/>
                    <a:pt x="910590" y="250190"/>
                  </a:cubicBezTo>
                  <a:cubicBezTo>
                    <a:pt x="896620" y="231140"/>
                    <a:pt x="831850" y="233680"/>
                    <a:pt x="795020" y="241300"/>
                  </a:cubicBezTo>
                  <a:cubicBezTo>
                    <a:pt x="758190" y="248920"/>
                    <a:pt x="726440" y="270510"/>
                    <a:pt x="688340" y="294640"/>
                  </a:cubicBezTo>
                  <a:cubicBezTo>
                    <a:pt x="640080" y="325120"/>
                    <a:pt x="528320" y="411480"/>
                    <a:pt x="533400" y="419100"/>
                  </a:cubicBezTo>
                  <a:cubicBezTo>
                    <a:pt x="538480" y="426720"/>
                    <a:pt x="709930" y="335280"/>
                    <a:pt x="713740" y="341630"/>
                  </a:cubicBezTo>
                  <a:cubicBezTo>
                    <a:pt x="716280" y="345440"/>
                    <a:pt x="655320" y="393700"/>
                    <a:pt x="654050" y="392430"/>
                  </a:cubicBezTo>
                  <a:cubicBezTo>
                    <a:pt x="651510" y="389890"/>
                    <a:pt x="721360" y="304800"/>
                    <a:pt x="758190" y="274320"/>
                  </a:cubicBezTo>
                  <a:cubicBezTo>
                    <a:pt x="788670" y="248920"/>
                    <a:pt x="840740" y="207010"/>
                    <a:pt x="853440" y="214630"/>
                  </a:cubicBezTo>
                  <a:cubicBezTo>
                    <a:pt x="863600" y="220980"/>
                    <a:pt x="836930" y="292100"/>
                    <a:pt x="842010" y="294640"/>
                  </a:cubicBezTo>
                  <a:cubicBezTo>
                    <a:pt x="844550" y="295910"/>
                    <a:pt x="857250" y="287020"/>
                    <a:pt x="858520" y="280670"/>
                  </a:cubicBezTo>
                  <a:cubicBezTo>
                    <a:pt x="861060" y="271780"/>
                    <a:pt x="843280" y="259080"/>
                    <a:pt x="842010" y="245110"/>
                  </a:cubicBezTo>
                  <a:cubicBezTo>
                    <a:pt x="839470" y="228600"/>
                    <a:pt x="842010" y="203200"/>
                    <a:pt x="852170" y="187960"/>
                  </a:cubicBezTo>
                  <a:cubicBezTo>
                    <a:pt x="864870" y="170180"/>
                    <a:pt x="897890" y="151130"/>
                    <a:pt x="916940" y="147320"/>
                  </a:cubicBezTo>
                  <a:cubicBezTo>
                    <a:pt x="930910" y="144780"/>
                    <a:pt x="944880" y="148590"/>
                    <a:pt x="956310" y="153670"/>
                  </a:cubicBezTo>
                  <a:cubicBezTo>
                    <a:pt x="967740" y="158750"/>
                    <a:pt x="981710" y="165100"/>
                    <a:pt x="988060" y="177800"/>
                  </a:cubicBezTo>
                  <a:cubicBezTo>
                    <a:pt x="998220" y="199390"/>
                    <a:pt x="993140" y="248920"/>
                    <a:pt x="989330" y="280670"/>
                  </a:cubicBezTo>
                  <a:cubicBezTo>
                    <a:pt x="985520" y="309880"/>
                    <a:pt x="960120" y="358140"/>
                    <a:pt x="969010" y="364490"/>
                  </a:cubicBezTo>
                  <a:cubicBezTo>
                    <a:pt x="977900" y="370840"/>
                    <a:pt x="1029970" y="320040"/>
                    <a:pt x="1036320" y="325120"/>
                  </a:cubicBezTo>
                  <a:cubicBezTo>
                    <a:pt x="1042670" y="330200"/>
                    <a:pt x="1009650" y="402590"/>
                    <a:pt x="1004570" y="401320"/>
                  </a:cubicBezTo>
                  <a:cubicBezTo>
                    <a:pt x="1000760" y="400050"/>
                    <a:pt x="999490" y="370840"/>
                    <a:pt x="1004570" y="355600"/>
                  </a:cubicBezTo>
                  <a:cubicBezTo>
                    <a:pt x="1009650" y="339090"/>
                    <a:pt x="1023620" y="317500"/>
                    <a:pt x="1040130" y="307340"/>
                  </a:cubicBezTo>
                  <a:cubicBezTo>
                    <a:pt x="1059180" y="295910"/>
                    <a:pt x="1098550" y="294640"/>
                    <a:pt x="1117600" y="299720"/>
                  </a:cubicBezTo>
                  <a:cubicBezTo>
                    <a:pt x="1131570" y="303530"/>
                    <a:pt x="1141730" y="312420"/>
                    <a:pt x="1149350" y="322580"/>
                  </a:cubicBezTo>
                  <a:cubicBezTo>
                    <a:pt x="1158240" y="332740"/>
                    <a:pt x="1165860" y="344170"/>
                    <a:pt x="1167130" y="359410"/>
                  </a:cubicBezTo>
                  <a:cubicBezTo>
                    <a:pt x="1169670" y="381000"/>
                    <a:pt x="1162050" y="433070"/>
                    <a:pt x="1144270" y="441960"/>
                  </a:cubicBezTo>
                  <a:cubicBezTo>
                    <a:pt x="1126490" y="450850"/>
                    <a:pt x="1066800" y="430530"/>
                    <a:pt x="1059180" y="410210"/>
                  </a:cubicBezTo>
                  <a:cubicBezTo>
                    <a:pt x="1049020" y="382270"/>
                    <a:pt x="1156970" y="284480"/>
                    <a:pt x="1146810" y="269240"/>
                  </a:cubicBezTo>
                  <a:cubicBezTo>
                    <a:pt x="1139190" y="259080"/>
                    <a:pt x="1061720" y="289560"/>
                    <a:pt x="1061720" y="288290"/>
                  </a:cubicBezTo>
                  <a:cubicBezTo>
                    <a:pt x="1061720" y="287020"/>
                    <a:pt x="1268730" y="204470"/>
                    <a:pt x="1286510" y="223520"/>
                  </a:cubicBezTo>
                  <a:cubicBezTo>
                    <a:pt x="1296670" y="234950"/>
                    <a:pt x="1280160" y="285750"/>
                    <a:pt x="1259840" y="298450"/>
                  </a:cubicBezTo>
                  <a:cubicBezTo>
                    <a:pt x="1233170" y="314960"/>
                    <a:pt x="1162050" y="280670"/>
                    <a:pt x="1122680" y="284480"/>
                  </a:cubicBezTo>
                  <a:cubicBezTo>
                    <a:pt x="1092200" y="287020"/>
                    <a:pt x="1068070" y="292100"/>
                    <a:pt x="1043940" y="306070"/>
                  </a:cubicBezTo>
                  <a:cubicBezTo>
                    <a:pt x="1016000" y="321310"/>
                    <a:pt x="975360" y="351790"/>
                    <a:pt x="969010" y="379730"/>
                  </a:cubicBezTo>
                  <a:cubicBezTo>
                    <a:pt x="962660" y="405130"/>
                    <a:pt x="977900" y="453390"/>
                    <a:pt x="999490" y="466090"/>
                  </a:cubicBezTo>
                  <a:cubicBezTo>
                    <a:pt x="1026160" y="480060"/>
                    <a:pt x="1089660" y="450850"/>
                    <a:pt x="1127760" y="438150"/>
                  </a:cubicBezTo>
                  <a:cubicBezTo>
                    <a:pt x="1159510" y="426720"/>
                    <a:pt x="1187450" y="411480"/>
                    <a:pt x="1214120" y="397510"/>
                  </a:cubicBezTo>
                  <a:cubicBezTo>
                    <a:pt x="1238250" y="384810"/>
                    <a:pt x="1282700" y="356870"/>
                    <a:pt x="1281430" y="355600"/>
                  </a:cubicBezTo>
                  <a:cubicBezTo>
                    <a:pt x="1280160" y="354330"/>
                    <a:pt x="1206500" y="389890"/>
                    <a:pt x="1205230" y="388620"/>
                  </a:cubicBezTo>
                  <a:cubicBezTo>
                    <a:pt x="1203960" y="386080"/>
                    <a:pt x="1478280" y="254000"/>
                    <a:pt x="1541780" y="207010"/>
                  </a:cubicBezTo>
                  <a:cubicBezTo>
                    <a:pt x="1570990" y="185420"/>
                    <a:pt x="1600200" y="154940"/>
                    <a:pt x="1597660" y="151130"/>
                  </a:cubicBezTo>
                  <a:cubicBezTo>
                    <a:pt x="1595120" y="147320"/>
                    <a:pt x="1543050" y="171450"/>
                    <a:pt x="1517650" y="191770"/>
                  </a:cubicBezTo>
                  <a:cubicBezTo>
                    <a:pt x="1484630" y="218440"/>
                    <a:pt x="1443990" y="274320"/>
                    <a:pt x="1423670" y="311150"/>
                  </a:cubicBezTo>
                  <a:cubicBezTo>
                    <a:pt x="1408430" y="337820"/>
                    <a:pt x="1389380" y="383540"/>
                    <a:pt x="1395730" y="387350"/>
                  </a:cubicBezTo>
                  <a:cubicBezTo>
                    <a:pt x="1403350" y="392430"/>
                    <a:pt x="1473200" y="334010"/>
                    <a:pt x="1490980" y="302260"/>
                  </a:cubicBezTo>
                  <a:cubicBezTo>
                    <a:pt x="1504950" y="276860"/>
                    <a:pt x="1502410" y="218440"/>
                    <a:pt x="1506220" y="218440"/>
                  </a:cubicBezTo>
                  <a:cubicBezTo>
                    <a:pt x="1511300" y="218440"/>
                    <a:pt x="1498600" y="308610"/>
                    <a:pt x="1517650" y="322580"/>
                  </a:cubicBezTo>
                  <a:cubicBezTo>
                    <a:pt x="1537970" y="337820"/>
                    <a:pt x="1612900" y="284480"/>
                    <a:pt x="1631950" y="299720"/>
                  </a:cubicBezTo>
                  <a:cubicBezTo>
                    <a:pt x="1649730" y="313690"/>
                    <a:pt x="1615440" y="393700"/>
                    <a:pt x="1633220" y="405130"/>
                  </a:cubicBezTo>
                  <a:cubicBezTo>
                    <a:pt x="1653540" y="419100"/>
                    <a:pt x="1729740" y="372110"/>
                    <a:pt x="1765300" y="353060"/>
                  </a:cubicBezTo>
                  <a:cubicBezTo>
                    <a:pt x="1791970" y="339090"/>
                    <a:pt x="1832610" y="309880"/>
                    <a:pt x="1830070" y="306070"/>
                  </a:cubicBezTo>
                  <a:cubicBezTo>
                    <a:pt x="1827530" y="300990"/>
                    <a:pt x="1738630" y="320040"/>
                    <a:pt x="1709420" y="342900"/>
                  </a:cubicBezTo>
                  <a:cubicBezTo>
                    <a:pt x="1682750" y="363220"/>
                    <a:pt x="1666240" y="398780"/>
                    <a:pt x="1654810" y="429260"/>
                  </a:cubicBezTo>
                  <a:cubicBezTo>
                    <a:pt x="1643380" y="458470"/>
                    <a:pt x="1637030" y="520700"/>
                    <a:pt x="1639570" y="521970"/>
                  </a:cubicBezTo>
                  <a:cubicBezTo>
                    <a:pt x="1642110" y="523240"/>
                    <a:pt x="1653540" y="466090"/>
                    <a:pt x="1670050" y="445770"/>
                  </a:cubicBezTo>
                  <a:cubicBezTo>
                    <a:pt x="1685290" y="426720"/>
                    <a:pt x="1720850" y="421640"/>
                    <a:pt x="1733550" y="401320"/>
                  </a:cubicBezTo>
                  <a:cubicBezTo>
                    <a:pt x="1746250" y="381000"/>
                    <a:pt x="1728470" y="346710"/>
                    <a:pt x="1746250" y="325120"/>
                  </a:cubicBezTo>
                  <a:cubicBezTo>
                    <a:pt x="1778000" y="287020"/>
                    <a:pt x="1960880" y="238760"/>
                    <a:pt x="1963420" y="243840"/>
                  </a:cubicBezTo>
                  <a:cubicBezTo>
                    <a:pt x="1964690" y="247650"/>
                    <a:pt x="1873250" y="289560"/>
                    <a:pt x="1840230" y="314960"/>
                  </a:cubicBezTo>
                  <a:cubicBezTo>
                    <a:pt x="1814830" y="335280"/>
                    <a:pt x="1794510" y="353060"/>
                    <a:pt x="1778000" y="378460"/>
                  </a:cubicBezTo>
                  <a:cubicBezTo>
                    <a:pt x="1760220" y="405130"/>
                    <a:pt x="1727200" y="461010"/>
                    <a:pt x="1738630" y="472440"/>
                  </a:cubicBezTo>
                  <a:cubicBezTo>
                    <a:pt x="1755140" y="490220"/>
                    <a:pt x="1932940" y="429260"/>
                    <a:pt x="1960880" y="384810"/>
                  </a:cubicBezTo>
                  <a:cubicBezTo>
                    <a:pt x="1979930" y="355600"/>
                    <a:pt x="1968500" y="303530"/>
                    <a:pt x="1955800" y="275590"/>
                  </a:cubicBezTo>
                  <a:cubicBezTo>
                    <a:pt x="1944370" y="251460"/>
                    <a:pt x="1924050" y="232410"/>
                    <a:pt x="1898650" y="219710"/>
                  </a:cubicBezTo>
                  <a:cubicBezTo>
                    <a:pt x="1863090" y="201930"/>
                    <a:pt x="1755140" y="194310"/>
                    <a:pt x="1755140" y="195580"/>
                  </a:cubicBezTo>
                  <a:cubicBezTo>
                    <a:pt x="1755140" y="196850"/>
                    <a:pt x="1855470" y="229870"/>
                    <a:pt x="1896110" y="227330"/>
                  </a:cubicBezTo>
                  <a:cubicBezTo>
                    <a:pt x="1927860" y="226060"/>
                    <a:pt x="1979930" y="203200"/>
                    <a:pt x="1978660" y="198120"/>
                  </a:cubicBezTo>
                  <a:cubicBezTo>
                    <a:pt x="1977390" y="193040"/>
                    <a:pt x="1908810" y="186690"/>
                    <a:pt x="1883410" y="199390"/>
                  </a:cubicBezTo>
                  <a:cubicBezTo>
                    <a:pt x="1858010" y="210820"/>
                    <a:pt x="1837690" y="243840"/>
                    <a:pt x="1823720" y="269240"/>
                  </a:cubicBezTo>
                  <a:cubicBezTo>
                    <a:pt x="1811020" y="292100"/>
                    <a:pt x="1791970" y="330200"/>
                    <a:pt x="1803400" y="344170"/>
                  </a:cubicBezTo>
                  <a:cubicBezTo>
                    <a:pt x="1817370" y="363220"/>
                    <a:pt x="1896110" y="349250"/>
                    <a:pt x="1938020" y="344170"/>
                  </a:cubicBezTo>
                  <a:cubicBezTo>
                    <a:pt x="1974850" y="339090"/>
                    <a:pt x="2006600" y="331470"/>
                    <a:pt x="2038350" y="318770"/>
                  </a:cubicBezTo>
                  <a:cubicBezTo>
                    <a:pt x="2068830" y="307340"/>
                    <a:pt x="2094230" y="274320"/>
                    <a:pt x="2123440" y="271780"/>
                  </a:cubicBezTo>
                  <a:cubicBezTo>
                    <a:pt x="2150110" y="269240"/>
                    <a:pt x="2193290" y="281940"/>
                    <a:pt x="2205990" y="302260"/>
                  </a:cubicBezTo>
                  <a:cubicBezTo>
                    <a:pt x="2221230" y="326390"/>
                    <a:pt x="2179320" y="407670"/>
                    <a:pt x="2193290" y="415290"/>
                  </a:cubicBezTo>
                  <a:cubicBezTo>
                    <a:pt x="2209800" y="424180"/>
                    <a:pt x="2301240" y="347980"/>
                    <a:pt x="2326640" y="308610"/>
                  </a:cubicBezTo>
                  <a:cubicBezTo>
                    <a:pt x="2346960" y="278130"/>
                    <a:pt x="2364740" y="229870"/>
                    <a:pt x="2352040" y="208280"/>
                  </a:cubicBezTo>
                  <a:cubicBezTo>
                    <a:pt x="2336800" y="185420"/>
                    <a:pt x="2264410" y="179070"/>
                    <a:pt x="2227580" y="182880"/>
                  </a:cubicBezTo>
                  <a:cubicBezTo>
                    <a:pt x="2197100" y="185420"/>
                    <a:pt x="2145030" y="213360"/>
                    <a:pt x="2146300" y="217170"/>
                  </a:cubicBezTo>
                  <a:cubicBezTo>
                    <a:pt x="2147570" y="220980"/>
                    <a:pt x="2205990" y="219710"/>
                    <a:pt x="2231390" y="207010"/>
                  </a:cubicBezTo>
                  <a:cubicBezTo>
                    <a:pt x="2258060" y="194310"/>
                    <a:pt x="2283460" y="134620"/>
                    <a:pt x="2299970" y="138430"/>
                  </a:cubicBezTo>
                  <a:cubicBezTo>
                    <a:pt x="2315210" y="140970"/>
                    <a:pt x="2326640" y="186690"/>
                    <a:pt x="2330450" y="210820"/>
                  </a:cubicBezTo>
                  <a:cubicBezTo>
                    <a:pt x="2334260" y="233680"/>
                    <a:pt x="2330450" y="264160"/>
                    <a:pt x="2321560" y="281940"/>
                  </a:cubicBezTo>
                  <a:cubicBezTo>
                    <a:pt x="2315210" y="294640"/>
                    <a:pt x="2305050" y="303530"/>
                    <a:pt x="2293620" y="309880"/>
                  </a:cubicBezTo>
                  <a:cubicBezTo>
                    <a:pt x="2282190" y="316230"/>
                    <a:pt x="2268220" y="320040"/>
                    <a:pt x="2255520" y="321310"/>
                  </a:cubicBezTo>
                  <a:cubicBezTo>
                    <a:pt x="2242820" y="322580"/>
                    <a:pt x="2228850" y="321310"/>
                    <a:pt x="2216150" y="314960"/>
                  </a:cubicBezTo>
                  <a:cubicBezTo>
                    <a:pt x="2200910" y="307340"/>
                    <a:pt x="2183130" y="288290"/>
                    <a:pt x="2175510" y="273050"/>
                  </a:cubicBezTo>
                  <a:cubicBezTo>
                    <a:pt x="2169160" y="260350"/>
                    <a:pt x="2164080" y="247650"/>
                    <a:pt x="2167890" y="233680"/>
                  </a:cubicBezTo>
                  <a:cubicBezTo>
                    <a:pt x="2175510" y="209550"/>
                    <a:pt x="2222500" y="148590"/>
                    <a:pt x="2246630" y="151130"/>
                  </a:cubicBezTo>
                  <a:cubicBezTo>
                    <a:pt x="2270760" y="153670"/>
                    <a:pt x="2316480" y="212090"/>
                    <a:pt x="2313940" y="251460"/>
                  </a:cubicBezTo>
                  <a:cubicBezTo>
                    <a:pt x="2310130" y="313690"/>
                    <a:pt x="2112010" y="473710"/>
                    <a:pt x="2118360" y="483870"/>
                  </a:cubicBezTo>
                  <a:cubicBezTo>
                    <a:pt x="2119630" y="486410"/>
                    <a:pt x="2129790" y="480060"/>
                    <a:pt x="2131060" y="481330"/>
                  </a:cubicBezTo>
                  <a:cubicBezTo>
                    <a:pt x="2133600" y="485140"/>
                    <a:pt x="2123440" y="506730"/>
                    <a:pt x="2113280" y="515620"/>
                  </a:cubicBezTo>
                  <a:cubicBezTo>
                    <a:pt x="2099310" y="528320"/>
                    <a:pt x="2065020" y="543560"/>
                    <a:pt x="2043430" y="542290"/>
                  </a:cubicBezTo>
                  <a:cubicBezTo>
                    <a:pt x="2024380" y="541020"/>
                    <a:pt x="2004060" y="530860"/>
                    <a:pt x="1992630" y="515620"/>
                  </a:cubicBezTo>
                  <a:cubicBezTo>
                    <a:pt x="1979930" y="499110"/>
                    <a:pt x="1968500" y="466090"/>
                    <a:pt x="1974850" y="443230"/>
                  </a:cubicBezTo>
                  <a:cubicBezTo>
                    <a:pt x="1982470" y="415290"/>
                    <a:pt x="2018030" y="393700"/>
                    <a:pt x="2056130" y="364490"/>
                  </a:cubicBezTo>
                  <a:cubicBezTo>
                    <a:pt x="2120900" y="314960"/>
                    <a:pt x="2279650" y="199390"/>
                    <a:pt x="2343150" y="194310"/>
                  </a:cubicBezTo>
                  <a:cubicBezTo>
                    <a:pt x="2372360" y="191770"/>
                    <a:pt x="2396490" y="205740"/>
                    <a:pt x="2410460" y="219710"/>
                  </a:cubicBezTo>
                  <a:cubicBezTo>
                    <a:pt x="2423160" y="232410"/>
                    <a:pt x="2430780" y="254000"/>
                    <a:pt x="2429510" y="271780"/>
                  </a:cubicBezTo>
                  <a:cubicBezTo>
                    <a:pt x="2428240" y="292100"/>
                    <a:pt x="2401570" y="311150"/>
                    <a:pt x="2395220" y="334010"/>
                  </a:cubicBezTo>
                  <a:cubicBezTo>
                    <a:pt x="2387600" y="359410"/>
                    <a:pt x="2397760" y="392430"/>
                    <a:pt x="2390140" y="419100"/>
                  </a:cubicBezTo>
                  <a:cubicBezTo>
                    <a:pt x="2382520" y="444500"/>
                    <a:pt x="2372360" y="473710"/>
                    <a:pt x="2350770" y="488950"/>
                  </a:cubicBezTo>
                  <a:cubicBezTo>
                    <a:pt x="2324100" y="508000"/>
                    <a:pt x="2260600" y="521970"/>
                    <a:pt x="2231390" y="508000"/>
                  </a:cubicBezTo>
                  <a:cubicBezTo>
                    <a:pt x="2202180" y="494030"/>
                    <a:pt x="2183130" y="444500"/>
                    <a:pt x="2176780" y="403860"/>
                  </a:cubicBezTo>
                  <a:cubicBezTo>
                    <a:pt x="2169160" y="350520"/>
                    <a:pt x="2193290" y="250190"/>
                    <a:pt x="2213610" y="212090"/>
                  </a:cubicBezTo>
                  <a:cubicBezTo>
                    <a:pt x="2225040" y="190500"/>
                    <a:pt x="2237740" y="179070"/>
                    <a:pt x="2254250" y="171450"/>
                  </a:cubicBezTo>
                  <a:cubicBezTo>
                    <a:pt x="2270760" y="163830"/>
                    <a:pt x="2294890" y="162560"/>
                    <a:pt x="2311400" y="167640"/>
                  </a:cubicBezTo>
                  <a:cubicBezTo>
                    <a:pt x="2329180" y="172720"/>
                    <a:pt x="2348230" y="187960"/>
                    <a:pt x="2357120" y="203200"/>
                  </a:cubicBezTo>
                  <a:cubicBezTo>
                    <a:pt x="2366010" y="218440"/>
                    <a:pt x="2373630" y="241300"/>
                    <a:pt x="2367280" y="259080"/>
                  </a:cubicBezTo>
                  <a:cubicBezTo>
                    <a:pt x="2357120" y="283210"/>
                    <a:pt x="2311400" y="311150"/>
                    <a:pt x="2277110" y="325120"/>
                  </a:cubicBezTo>
                  <a:cubicBezTo>
                    <a:pt x="2242820" y="339090"/>
                    <a:pt x="2209800" y="337820"/>
                    <a:pt x="2162810" y="340360"/>
                  </a:cubicBezTo>
                  <a:cubicBezTo>
                    <a:pt x="2089150" y="344170"/>
                    <a:pt x="1946910" y="340360"/>
                    <a:pt x="1874520" y="336550"/>
                  </a:cubicBezTo>
                  <a:cubicBezTo>
                    <a:pt x="1830070" y="334010"/>
                    <a:pt x="1808480" y="334010"/>
                    <a:pt x="1767840" y="326390"/>
                  </a:cubicBezTo>
                  <a:cubicBezTo>
                    <a:pt x="1709420" y="316230"/>
                    <a:pt x="1619250" y="295910"/>
                    <a:pt x="1557020" y="270510"/>
                  </a:cubicBezTo>
                  <a:cubicBezTo>
                    <a:pt x="1502410" y="248920"/>
                    <a:pt x="1452880" y="204470"/>
                    <a:pt x="1410970" y="189230"/>
                  </a:cubicBezTo>
                  <a:cubicBezTo>
                    <a:pt x="1381760" y="179070"/>
                    <a:pt x="1351280" y="186690"/>
                    <a:pt x="1332230" y="173990"/>
                  </a:cubicBezTo>
                  <a:cubicBezTo>
                    <a:pt x="1315720" y="163830"/>
                    <a:pt x="1303020" y="144780"/>
                    <a:pt x="1299210" y="127000"/>
                  </a:cubicBezTo>
                  <a:cubicBezTo>
                    <a:pt x="1295400" y="106680"/>
                    <a:pt x="1303020" y="71120"/>
                    <a:pt x="1315720" y="54610"/>
                  </a:cubicBezTo>
                  <a:cubicBezTo>
                    <a:pt x="1327150" y="39370"/>
                    <a:pt x="1344930" y="30480"/>
                    <a:pt x="1365250" y="26670"/>
                  </a:cubicBezTo>
                  <a:cubicBezTo>
                    <a:pt x="1393190" y="21590"/>
                    <a:pt x="1428750" y="34290"/>
                    <a:pt x="1468120" y="44450"/>
                  </a:cubicBezTo>
                  <a:cubicBezTo>
                    <a:pt x="1525270" y="58420"/>
                    <a:pt x="1639570" y="82550"/>
                    <a:pt x="1672590" y="113030"/>
                  </a:cubicBezTo>
                  <a:cubicBezTo>
                    <a:pt x="1689100" y="128270"/>
                    <a:pt x="1692910" y="148590"/>
                    <a:pt x="1695450" y="165100"/>
                  </a:cubicBezTo>
                  <a:cubicBezTo>
                    <a:pt x="1696720" y="179070"/>
                    <a:pt x="1696720" y="191770"/>
                    <a:pt x="1689100" y="203200"/>
                  </a:cubicBezTo>
                  <a:cubicBezTo>
                    <a:pt x="1678940" y="219710"/>
                    <a:pt x="1662430" y="237490"/>
                    <a:pt x="1629410" y="248920"/>
                  </a:cubicBezTo>
                  <a:cubicBezTo>
                    <a:pt x="1534160" y="280670"/>
                    <a:pt x="1102360" y="274320"/>
                    <a:pt x="1019810" y="248920"/>
                  </a:cubicBezTo>
                  <a:cubicBezTo>
                    <a:pt x="995680" y="241300"/>
                    <a:pt x="986790" y="233680"/>
                    <a:pt x="977900" y="220980"/>
                  </a:cubicBezTo>
                  <a:cubicBezTo>
                    <a:pt x="969010" y="208280"/>
                    <a:pt x="963930" y="187960"/>
                    <a:pt x="965200" y="172720"/>
                  </a:cubicBezTo>
                  <a:cubicBezTo>
                    <a:pt x="966470" y="157480"/>
                    <a:pt x="977900" y="138430"/>
                    <a:pt x="988060" y="128270"/>
                  </a:cubicBezTo>
                  <a:cubicBezTo>
                    <a:pt x="996950" y="119380"/>
                    <a:pt x="1002030" y="116840"/>
                    <a:pt x="1018540" y="111760"/>
                  </a:cubicBezTo>
                  <a:cubicBezTo>
                    <a:pt x="1076960" y="93980"/>
                    <a:pt x="1371600" y="55880"/>
                    <a:pt x="1435100" y="71120"/>
                  </a:cubicBezTo>
                  <a:cubicBezTo>
                    <a:pt x="1456690" y="76200"/>
                    <a:pt x="1464310" y="85090"/>
                    <a:pt x="1473200" y="96520"/>
                  </a:cubicBezTo>
                  <a:cubicBezTo>
                    <a:pt x="1482090" y="107950"/>
                    <a:pt x="1488440" y="125730"/>
                    <a:pt x="1488440" y="140970"/>
                  </a:cubicBezTo>
                  <a:cubicBezTo>
                    <a:pt x="1488440" y="154940"/>
                    <a:pt x="1483360" y="172720"/>
                    <a:pt x="1474470" y="184150"/>
                  </a:cubicBezTo>
                  <a:cubicBezTo>
                    <a:pt x="1465580" y="195580"/>
                    <a:pt x="1451610" y="208280"/>
                    <a:pt x="1436370" y="210820"/>
                  </a:cubicBezTo>
                  <a:cubicBezTo>
                    <a:pt x="1418590" y="214630"/>
                    <a:pt x="1385570" y="207010"/>
                    <a:pt x="1370330" y="196850"/>
                  </a:cubicBezTo>
                  <a:cubicBezTo>
                    <a:pt x="1357630" y="187960"/>
                    <a:pt x="1350010" y="171450"/>
                    <a:pt x="1346200" y="157480"/>
                  </a:cubicBezTo>
                  <a:cubicBezTo>
                    <a:pt x="1342390" y="143510"/>
                    <a:pt x="1342390" y="125730"/>
                    <a:pt x="1350010" y="111760"/>
                  </a:cubicBezTo>
                  <a:cubicBezTo>
                    <a:pt x="1358900" y="95250"/>
                    <a:pt x="1385570" y="74930"/>
                    <a:pt x="1403350" y="69850"/>
                  </a:cubicBezTo>
                  <a:cubicBezTo>
                    <a:pt x="1418590" y="66040"/>
                    <a:pt x="1436370" y="71120"/>
                    <a:pt x="1449070" y="77470"/>
                  </a:cubicBezTo>
                  <a:cubicBezTo>
                    <a:pt x="1461770" y="83820"/>
                    <a:pt x="1474470" y="97790"/>
                    <a:pt x="1480820" y="110490"/>
                  </a:cubicBezTo>
                  <a:cubicBezTo>
                    <a:pt x="1487170" y="123190"/>
                    <a:pt x="1490980" y="140970"/>
                    <a:pt x="1487170" y="156210"/>
                  </a:cubicBezTo>
                  <a:cubicBezTo>
                    <a:pt x="1482090" y="173990"/>
                    <a:pt x="1470660" y="194310"/>
                    <a:pt x="1443990" y="208280"/>
                  </a:cubicBezTo>
                  <a:cubicBezTo>
                    <a:pt x="1379220" y="242570"/>
                    <a:pt x="1106170" y="257810"/>
                    <a:pt x="1037590" y="250190"/>
                  </a:cubicBezTo>
                  <a:cubicBezTo>
                    <a:pt x="1013460" y="247650"/>
                    <a:pt x="1002030" y="243840"/>
                    <a:pt x="990600" y="233680"/>
                  </a:cubicBezTo>
                  <a:cubicBezTo>
                    <a:pt x="979170" y="223520"/>
                    <a:pt x="969010" y="204470"/>
                    <a:pt x="966470" y="189230"/>
                  </a:cubicBezTo>
                  <a:cubicBezTo>
                    <a:pt x="963930" y="173990"/>
                    <a:pt x="969010" y="153670"/>
                    <a:pt x="977900" y="140970"/>
                  </a:cubicBezTo>
                  <a:cubicBezTo>
                    <a:pt x="986790" y="128270"/>
                    <a:pt x="995680" y="119380"/>
                    <a:pt x="1018540" y="111760"/>
                  </a:cubicBezTo>
                  <a:cubicBezTo>
                    <a:pt x="1088390" y="87630"/>
                    <a:pt x="1380490" y="96520"/>
                    <a:pt x="1493520" y="93980"/>
                  </a:cubicBezTo>
                  <a:cubicBezTo>
                    <a:pt x="1555750" y="92710"/>
                    <a:pt x="1609090" y="86360"/>
                    <a:pt x="1639570" y="93980"/>
                  </a:cubicBezTo>
                  <a:cubicBezTo>
                    <a:pt x="1654810" y="97790"/>
                    <a:pt x="1663700" y="101600"/>
                    <a:pt x="1672590" y="113030"/>
                  </a:cubicBezTo>
                  <a:cubicBezTo>
                    <a:pt x="1684020" y="128270"/>
                    <a:pt x="1696720" y="163830"/>
                    <a:pt x="1694180" y="185420"/>
                  </a:cubicBezTo>
                  <a:cubicBezTo>
                    <a:pt x="1691640" y="203200"/>
                    <a:pt x="1678940" y="223520"/>
                    <a:pt x="1664970" y="233680"/>
                  </a:cubicBezTo>
                  <a:cubicBezTo>
                    <a:pt x="1651000" y="245110"/>
                    <a:pt x="1635760" y="250190"/>
                    <a:pt x="1610360" y="250190"/>
                  </a:cubicBezTo>
                  <a:cubicBezTo>
                    <a:pt x="1553210" y="251460"/>
                    <a:pt x="1377950" y="205740"/>
                    <a:pt x="1332230" y="173990"/>
                  </a:cubicBezTo>
                  <a:cubicBezTo>
                    <a:pt x="1311910" y="160020"/>
                    <a:pt x="1304290" y="142240"/>
                    <a:pt x="1299210" y="127000"/>
                  </a:cubicBezTo>
                  <a:cubicBezTo>
                    <a:pt x="1295400" y="114300"/>
                    <a:pt x="1296670" y="101600"/>
                    <a:pt x="1299210" y="88900"/>
                  </a:cubicBezTo>
                  <a:cubicBezTo>
                    <a:pt x="1301750" y="77470"/>
                    <a:pt x="1306830" y="64770"/>
                    <a:pt x="1315720" y="54610"/>
                  </a:cubicBezTo>
                  <a:cubicBezTo>
                    <a:pt x="1327150" y="43180"/>
                    <a:pt x="1343660" y="30480"/>
                    <a:pt x="1365250" y="26670"/>
                  </a:cubicBezTo>
                  <a:cubicBezTo>
                    <a:pt x="1398270" y="21590"/>
                    <a:pt x="1455420" y="36830"/>
                    <a:pt x="1501140" y="53340"/>
                  </a:cubicBezTo>
                  <a:cubicBezTo>
                    <a:pt x="1551940" y="72390"/>
                    <a:pt x="1605280" y="123190"/>
                    <a:pt x="1654810" y="143510"/>
                  </a:cubicBezTo>
                  <a:cubicBezTo>
                    <a:pt x="1697990" y="161290"/>
                    <a:pt x="1727200" y="168910"/>
                    <a:pt x="1780540" y="175260"/>
                  </a:cubicBezTo>
                  <a:cubicBezTo>
                    <a:pt x="1870710" y="186690"/>
                    <a:pt x="2056130" y="184150"/>
                    <a:pt x="2148840" y="179070"/>
                  </a:cubicBezTo>
                  <a:cubicBezTo>
                    <a:pt x="2204720" y="176530"/>
                    <a:pt x="2277110" y="152400"/>
                    <a:pt x="2282190" y="163830"/>
                  </a:cubicBezTo>
                  <a:cubicBezTo>
                    <a:pt x="2287270" y="173990"/>
                    <a:pt x="2211070" y="233680"/>
                    <a:pt x="2207260" y="231140"/>
                  </a:cubicBezTo>
                  <a:cubicBezTo>
                    <a:pt x="2204720" y="228600"/>
                    <a:pt x="2223770" y="193040"/>
                    <a:pt x="2236470" y="181610"/>
                  </a:cubicBezTo>
                  <a:cubicBezTo>
                    <a:pt x="2246630" y="172720"/>
                    <a:pt x="2259330" y="167640"/>
                    <a:pt x="2272030" y="165100"/>
                  </a:cubicBezTo>
                  <a:cubicBezTo>
                    <a:pt x="2284730" y="162560"/>
                    <a:pt x="2298700" y="162560"/>
                    <a:pt x="2311400" y="167640"/>
                  </a:cubicBezTo>
                  <a:cubicBezTo>
                    <a:pt x="2326640" y="173990"/>
                    <a:pt x="2348230" y="189230"/>
                    <a:pt x="2357120" y="203200"/>
                  </a:cubicBezTo>
                  <a:cubicBezTo>
                    <a:pt x="2364740" y="214630"/>
                    <a:pt x="2368550" y="223520"/>
                    <a:pt x="2368550" y="240030"/>
                  </a:cubicBezTo>
                  <a:cubicBezTo>
                    <a:pt x="2369820" y="274320"/>
                    <a:pt x="2358390" y="381000"/>
                    <a:pt x="2331720" y="394970"/>
                  </a:cubicBezTo>
                  <a:cubicBezTo>
                    <a:pt x="2311400" y="405130"/>
                    <a:pt x="2255520" y="384810"/>
                    <a:pt x="2245360" y="361950"/>
                  </a:cubicBezTo>
                  <a:cubicBezTo>
                    <a:pt x="2232660" y="331470"/>
                    <a:pt x="2291080" y="226060"/>
                    <a:pt x="2308860" y="207010"/>
                  </a:cubicBezTo>
                  <a:cubicBezTo>
                    <a:pt x="2315210" y="200660"/>
                    <a:pt x="2319020" y="200660"/>
                    <a:pt x="2325370" y="198120"/>
                  </a:cubicBezTo>
                  <a:cubicBezTo>
                    <a:pt x="2335530" y="195580"/>
                    <a:pt x="2349500" y="191770"/>
                    <a:pt x="2362200" y="194310"/>
                  </a:cubicBezTo>
                  <a:cubicBezTo>
                    <a:pt x="2377440" y="196850"/>
                    <a:pt x="2399030" y="207010"/>
                    <a:pt x="2410460" y="219710"/>
                  </a:cubicBezTo>
                  <a:cubicBezTo>
                    <a:pt x="2421890" y="232410"/>
                    <a:pt x="2428240" y="256540"/>
                    <a:pt x="2429510" y="271780"/>
                  </a:cubicBezTo>
                  <a:cubicBezTo>
                    <a:pt x="2430780" y="284480"/>
                    <a:pt x="2429510" y="293370"/>
                    <a:pt x="2420620" y="307340"/>
                  </a:cubicBezTo>
                  <a:cubicBezTo>
                    <a:pt x="2397760" y="340360"/>
                    <a:pt x="2288540" y="407670"/>
                    <a:pt x="2233930" y="438150"/>
                  </a:cubicBezTo>
                  <a:cubicBezTo>
                    <a:pt x="2195830" y="459740"/>
                    <a:pt x="2153920" y="462280"/>
                    <a:pt x="2131060" y="481330"/>
                  </a:cubicBezTo>
                  <a:cubicBezTo>
                    <a:pt x="2114550" y="495300"/>
                    <a:pt x="2113280" y="518160"/>
                    <a:pt x="2098040" y="528320"/>
                  </a:cubicBezTo>
                  <a:cubicBezTo>
                    <a:pt x="2084070" y="538480"/>
                    <a:pt x="2061210" y="544830"/>
                    <a:pt x="2043430" y="542290"/>
                  </a:cubicBezTo>
                  <a:cubicBezTo>
                    <a:pt x="2025650" y="539750"/>
                    <a:pt x="2004060" y="530860"/>
                    <a:pt x="1992630" y="515620"/>
                  </a:cubicBezTo>
                  <a:cubicBezTo>
                    <a:pt x="1979930" y="499110"/>
                    <a:pt x="1971040" y="471170"/>
                    <a:pt x="1974850" y="443230"/>
                  </a:cubicBezTo>
                  <a:cubicBezTo>
                    <a:pt x="1981200" y="401320"/>
                    <a:pt x="2028190" y="340360"/>
                    <a:pt x="2065020" y="292100"/>
                  </a:cubicBezTo>
                  <a:cubicBezTo>
                    <a:pt x="2104390" y="240030"/>
                    <a:pt x="2160270" y="171450"/>
                    <a:pt x="2207260" y="140970"/>
                  </a:cubicBezTo>
                  <a:cubicBezTo>
                    <a:pt x="2240280" y="119380"/>
                    <a:pt x="2275840" y="99060"/>
                    <a:pt x="2306320" y="105410"/>
                  </a:cubicBezTo>
                  <a:cubicBezTo>
                    <a:pt x="2338070" y="113030"/>
                    <a:pt x="2392680" y="165100"/>
                    <a:pt x="2392680" y="190500"/>
                  </a:cubicBezTo>
                  <a:cubicBezTo>
                    <a:pt x="2392680" y="210820"/>
                    <a:pt x="2344420" y="226060"/>
                    <a:pt x="2332990" y="243840"/>
                  </a:cubicBezTo>
                  <a:cubicBezTo>
                    <a:pt x="2325370" y="256540"/>
                    <a:pt x="2327910" y="270510"/>
                    <a:pt x="2321560" y="281940"/>
                  </a:cubicBezTo>
                  <a:cubicBezTo>
                    <a:pt x="2315210" y="293370"/>
                    <a:pt x="2306320" y="303530"/>
                    <a:pt x="2293620" y="309880"/>
                  </a:cubicBezTo>
                  <a:cubicBezTo>
                    <a:pt x="2275840" y="318770"/>
                    <a:pt x="2236470" y="322580"/>
                    <a:pt x="2216150" y="314960"/>
                  </a:cubicBezTo>
                  <a:cubicBezTo>
                    <a:pt x="2198370" y="308610"/>
                    <a:pt x="2184400" y="292100"/>
                    <a:pt x="2175510" y="273050"/>
                  </a:cubicBezTo>
                  <a:cubicBezTo>
                    <a:pt x="2165350" y="248920"/>
                    <a:pt x="2161540" y="209550"/>
                    <a:pt x="2169160" y="179070"/>
                  </a:cubicBezTo>
                  <a:cubicBezTo>
                    <a:pt x="2176780" y="147320"/>
                    <a:pt x="2198370" y="110490"/>
                    <a:pt x="2223770" y="87630"/>
                  </a:cubicBezTo>
                  <a:cubicBezTo>
                    <a:pt x="2251710" y="63500"/>
                    <a:pt x="2298700" y="38100"/>
                    <a:pt x="2332990" y="38100"/>
                  </a:cubicBezTo>
                  <a:cubicBezTo>
                    <a:pt x="2364740" y="38100"/>
                    <a:pt x="2402840" y="55880"/>
                    <a:pt x="2421890" y="78740"/>
                  </a:cubicBezTo>
                  <a:cubicBezTo>
                    <a:pt x="2440940" y="101600"/>
                    <a:pt x="2449830" y="143510"/>
                    <a:pt x="2446020" y="175260"/>
                  </a:cubicBezTo>
                  <a:cubicBezTo>
                    <a:pt x="2440940" y="209550"/>
                    <a:pt x="2413000" y="247650"/>
                    <a:pt x="2390140" y="275590"/>
                  </a:cubicBezTo>
                  <a:cubicBezTo>
                    <a:pt x="2368550" y="302260"/>
                    <a:pt x="2344420" y="320040"/>
                    <a:pt x="2316480" y="340360"/>
                  </a:cubicBezTo>
                  <a:cubicBezTo>
                    <a:pt x="2286000" y="361950"/>
                    <a:pt x="2250440" y="387350"/>
                    <a:pt x="2216150" y="398780"/>
                  </a:cubicBezTo>
                  <a:cubicBezTo>
                    <a:pt x="2186940" y="408940"/>
                    <a:pt x="2155190" y="412750"/>
                    <a:pt x="2125980" y="408940"/>
                  </a:cubicBezTo>
                  <a:cubicBezTo>
                    <a:pt x="2098040" y="405130"/>
                    <a:pt x="2067560" y="397510"/>
                    <a:pt x="2045970" y="377190"/>
                  </a:cubicBezTo>
                  <a:cubicBezTo>
                    <a:pt x="2018030" y="351790"/>
                    <a:pt x="1991360" y="289560"/>
                    <a:pt x="1986280" y="252730"/>
                  </a:cubicBezTo>
                  <a:cubicBezTo>
                    <a:pt x="1982470" y="224790"/>
                    <a:pt x="1990090" y="201930"/>
                    <a:pt x="2000250" y="176530"/>
                  </a:cubicBezTo>
                  <a:cubicBezTo>
                    <a:pt x="2011680" y="147320"/>
                    <a:pt x="2032000" y="114300"/>
                    <a:pt x="2056130" y="91440"/>
                  </a:cubicBezTo>
                  <a:cubicBezTo>
                    <a:pt x="2078990" y="69850"/>
                    <a:pt x="2109470" y="53340"/>
                    <a:pt x="2139950" y="43180"/>
                  </a:cubicBezTo>
                  <a:cubicBezTo>
                    <a:pt x="2170430" y="31750"/>
                    <a:pt x="2200910" y="26670"/>
                    <a:pt x="2237740" y="26670"/>
                  </a:cubicBezTo>
                  <a:cubicBezTo>
                    <a:pt x="2286000" y="26670"/>
                    <a:pt x="2364740" y="36830"/>
                    <a:pt x="2405380" y="55880"/>
                  </a:cubicBezTo>
                  <a:cubicBezTo>
                    <a:pt x="2434590" y="68580"/>
                    <a:pt x="2452370" y="83820"/>
                    <a:pt x="2470150" y="107950"/>
                  </a:cubicBezTo>
                  <a:cubicBezTo>
                    <a:pt x="2493010" y="138430"/>
                    <a:pt x="2515870" y="189230"/>
                    <a:pt x="2517140" y="233680"/>
                  </a:cubicBezTo>
                  <a:cubicBezTo>
                    <a:pt x="2518410" y="280670"/>
                    <a:pt x="2494280" y="349250"/>
                    <a:pt x="2471420" y="383540"/>
                  </a:cubicBezTo>
                  <a:cubicBezTo>
                    <a:pt x="2456180" y="407670"/>
                    <a:pt x="2439670" y="415290"/>
                    <a:pt x="2413000" y="434340"/>
                  </a:cubicBezTo>
                  <a:cubicBezTo>
                    <a:pt x="2368550" y="467360"/>
                    <a:pt x="2275840" y="534670"/>
                    <a:pt x="2219960" y="554990"/>
                  </a:cubicBezTo>
                  <a:cubicBezTo>
                    <a:pt x="2183130" y="567690"/>
                    <a:pt x="2151380" y="579120"/>
                    <a:pt x="2122170" y="567690"/>
                  </a:cubicBezTo>
                  <a:cubicBezTo>
                    <a:pt x="2087880" y="553720"/>
                    <a:pt x="2042160" y="499110"/>
                    <a:pt x="2032000" y="462280"/>
                  </a:cubicBezTo>
                  <a:cubicBezTo>
                    <a:pt x="2023110" y="431800"/>
                    <a:pt x="2035810" y="401320"/>
                    <a:pt x="2045970" y="367030"/>
                  </a:cubicBezTo>
                  <a:cubicBezTo>
                    <a:pt x="2058670" y="325120"/>
                    <a:pt x="2075180" y="267970"/>
                    <a:pt x="2105660" y="233680"/>
                  </a:cubicBezTo>
                  <a:cubicBezTo>
                    <a:pt x="2134870" y="200660"/>
                    <a:pt x="2185670" y="160020"/>
                    <a:pt x="2219960" y="162560"/>
                  </a:cubicBezTo>
                  <a:cubicBezTo>
                    <a:pt x="2250440" y="165100"/>
                    <a:pt x="2296160" y="204470"/>
                    <a:pt x="2303780" y="234950"/>
                  </a:cubicBezTo>
                  <a:cubicBezTo>
                    <a:pt x="2311400" y="266700"/>
                    <a:pt x="2286000" y="317500"/>
                    <a:pt x="2256790" y="351790"/>
                  </a:cubicBezTo>
                  <a:cubicBezTo>
                    <a:pt x="2218690" y="396240"/>
                    <a:pt x="2133600" y="438150"/>
                    <a:pt x="2075180" y="462280"/>
                  </a:cubicBezTo>
                  <a:cubicBezTo>
                    <a:pt x="2026920" y="482600"/>
                    <a:pt x="1982470" y="492760"/>
                    <a:pt x="1936750" y="497840"/>
                  </a:cubicBezTo>
                  <a:cubicBezTo>
                    <a:pt x="1893570" y="502920"/>
                    <a:pt x="1847850" y="504190"/>
                    <a:pt x="1807210" y="495300"/>
                  </a:cubicBezTo>
                  <a:cubicBezTo>
                    <a:pt x="1767840" y="486410"/>
                    <a:pt x="1723390" y="476250"/>
                    <a:pt x="1696720" y="448310"/>
                  </a:cubicBezTo>
                  <a:cubicBezTo>
                    <a:pt x="1668780" y="417830"/>
                    <a:pt x="1649730" y="358140"/>
                    <a:pt x="1649730" y="313690"/>
                  </a:cubicBezTo>
                  <a:cubicBezTo>
                    <a:pt x="1649730" y="270510"/>
                    <a:pt x="1673860" y="222250"/>
                    <a:pt x="1694180" y="184150"/>
                  </a:cubicBezTo>
                  <a:cubicBezTo>
                    <a:pt x="1713230" y="148590"/>
                    <a:pt x="1737360" y="113030"/>
                    <a:pt x="1765300" y="88900"/>
                  </a:cubicBezTo>
                  <a:cubicBezTo>
                    <a:pt x="1791970" y="67310"/>
                    <a:pt x="1824990" y="53340"/>
                    <a:pt x="1855470" y="44450"/>
                  </a:cubicBezTo>
                  <a:cubicBezTo>
                    <a:pt x="1884680" y="35560"/>
                    <a:pt x="1917700" y="33020"/>
                    <a:pt x="1946910" y="33020"/>
                  </a:cubicBezTo>
                  <a:cubicBezTo>
                    <a:pt x="1973580" y="33020"/>
                    <a:pt x="1998980" y="33020"/>
                    <a:pt x="2024380" y="44450"/>
                  </a:cubicBezTo>
                  <a:cubicBezTo>
                    <a:pt x="2056130" y="58420"/>
                    <a:pt x="2101850" y="87630"/>
                    <a:pt x="2120900" y="120650"/>
                  </a:cubicBezTo>
                  <a:cubicBezTo>
                    <a:pt x="2141220" y="154940"/>
                    <a:pt x="2153920" y="212090"/>
                    <a:pt x="2139950" y="247650"/>
                  </a:cubicBezTo>
                  <a:cubicBezTo>
                    <a:pt x="2125980" y="285750"/>
                    <a:pt x="2067560" y="317500"/>
                    <a:pt x="2028190" y="340360"/>
                  </a:cubicBezTo>
                  <a:cubicBezTo>
                    <a:pt x="1992630" y="360680"/>
                    <a:pt x="1953260" y="370840"/>
                    <a:pt x="1915160" y="379730"/>
                  </a:cubicBezTo>
                  <a:cubicBezTo>
                    <a:pt x="1878330" y="388620"/>
                    <a:pt x="1842770" y="392430"/>
                    <a:pt x="1805940" y="393700"/>
                  </a:cubicBezTo>
                  <a:cubicBezTo>
                    <a:pt x="1770380" y="394970"/>
                    <a:pt x="1732280" y="400050"/>
                    <a:pt x="1697990" y="386080"/>
                  </a:cubicBezTo>
                  <a:cubicBezTo>
                    <a:pt x="1657350" y="369570"/>
                    <a:pt x="1602740" y="323850"/>
                    <a:pt x="1582420" y="289560"/>
                  </a:cubicBezTo>
                  <a:cubicBezTo>
                    <a:pt x="1568450" y="265430"/>
                    <a:pt x="1565910" y="241300"/>
                    <a:pt x="1568450" y="214630"/>
                  </a:cubicBezTo>
                  <a:cubicBezTo>
                    <a:pt x="1572260" y="180340"/>
                    <a:pt x="1593850" y="129540"/>
                    <a:pt x="1615440" y="102870"/>
                  </a:cubicBezTo>
                  <a:cubicBezTo>
                    <a:pt x="1633220" y="81280"/>
                    <a:pt x="1657350" y="68580"/>
                    <a:pt x="1681480" y="59690"/>
                  </a:cubicBezTo>
                  <a:cubicBezTo>
                    <a:pt x="1706880" y="49530"/>
                    <a:pt x="1736090" y="48260"/>
                    <a:pt x="1765300" y="46990"/>
                  </a:cubicBezTo>
                  <a:cubicBezTo>
                    <a:pt x="1798320" y="45720"/>
                    <a:pt x="1835150" y="48260"/>
                    <a:pt x="1870710" y="55880"/>
                  </a:cubicBezTo>
                  <a:cubicBezTo>
                    <a:pt x="1908810" y="63500"/>
                    <a:pt x="1955800" y="77470"/>
                    <a:pt x="1987550" y="96520"/>
                  </a:cubicBezTo>
                  <a:cubicBezTo>
                    <a:pt x="2014220" y="111760"/>
                    <a:pt x="2037080" y="132080"/>
                    <a:pt x="2054860" y="153670"/>
                  </a:cubicBezTo>
                  <a:cubicBezTo>
                    <a:pt x="2072640" y="173990"/>
                    <a:pt x="2084070" y="196850"/>
                    <a:pt x="2095500" y="220980"/>
                  </a:cubicBezTo>
                  <a:cubicBezTo>
                    <a:pt x="2108200" y="246380"/>
                    <a:pt x="2119630" y="276860"/>
                    <a:pt x="2124710" y="304800"/>
                  </a:cubicBezTo>
                  <a:cubicBezTo>
                    <a:pt x="2129790" y="332740"/>
                    <a:pt x="2132330" y="363220"/>
                    <a:pt x="2125980" y="389890"/>
                  </a:cubicBezTo>
                  <a:cubicBezTo>
                    <a:pt x="2119630" y="416560"/>
                    <a:pt x="2104390" y="444500"/>
                    <a:pt x="2086610" y="466090"/>
                  </a:cubicBezTo>
                  <a:cubicBezTo>
                    <a:pt x="2068830" y="487680"/>
                    <a:pt x="2043430" y="502920"/>
                    <a:pt x="2016760" y="518160"/>
                  </a:cubicBezTo>
                  <a:cubicBezTo>
                    <a:pt x="1985010" y="535940"/>
                    <a:pt x="1946910" y="548640"/>
                    <a:pt x="1907540" y="561340"/>
                  </a:cubicBezTo>
                  <a:cubicBezTo>
                    <a:pt x="1860550" y="576580"/>
                    <a:pt x="1799590" y="598170"/>
                    <a:pt x="1753870" y="598170"/>
                  </a:cubicBezTo>
                  <a:cubicBezTo>
                    <a:pt x="1717040" y="598170"/>
                    <a:pt x="1680210" y="591820"/>
                    <a:pt x="1653540" y="576580"/>
                  </a:cubicBezTo>
                  <a:cubicBezTo>
                    <a:pt x="1630680" y="562610"/>
                    <a:pt x="1611630" y="538480"/>
                    <a:pt x="1601470" y="515620"/>
                  </a:cubicBezTo>
                  <a:cubicBezTo>
                    <a:pt x="1591310" y="492760"/>
                    <a:pt x="1591310" y="463550"/>
                    <a:pt x="1593850" y="438150"/>
                  </a:cubicBezTo>
                  <a:cubicBezTo>
                    <a:pt x="1596390" y="412750"/>
                    <a:pt x="1605280" y="387350"/>
                    <a:pt x="1616710" y="361950"/>
                  </a:cubicBezTo>
                  <a:cubicBezTo>
                    <a:pt x="1629410" y="332740"/>
                    <a:pt x="1648460" y="303530"/>
                    <a:pt x="1670050" y="275590"/>
                  </a:cubicBezTo>
                  <a:cubicBezTo>
                    <a:pt x="1694180" y="245110"/>
                    <a:pt x="1722120" y="214630"/>
                    <a:pt x="1756410" y="187960"/>
                  </a:cubicBezTo>
                  <a:cubicBezTo>
                    <a:pt x="1794510" y="158750"/>
                    <a:pt x="1847850" y="121920"/>
                    <a:pt x="1888490" y="110490"/>
                  </a:cubicBezTo>
                  <a:cubicBezTo>
                    <a:pt x="1920240" y="101600"/>
                    <a:pt x="1948180" y="99060"/>
                    <a:pt x="1978660" y="107950"/>
                  </a:cubicBezTo>
                  <a:cubicBezTo>
                    <a:pt x="2016760" y="118110"/>
                    <a:pt x="2076450" y="146050"/>
                    <a:pt x="2095500" y="181610"/>
                  </a:cubicBezTo>
                  <a:cubicBezTo>
                    <a:pt x="2114550" y="218440"/>
                    <a:pt x="2106930" y="290830"/>
                    <a:pt x="2091690" y="325120"/>
                  </a:cubicBezTo>
                  <a:cubicBezTo>
                    <a:pt x="2080260" y="350520"/>
                    <a:pt x="2056130" y="361950"/>
                    <a:pt x="2033270" y="378460"/>
                  </a:cubicBezTo>
                  <a:cubicBezTo>
                    <a:pt x="2006600" y="396240"/>
                    <a:pt x="1978660" y="410210"/>
                    <a:pt x="1940560" y="426720"/>
                  </a:cubicBezTo>
                  <a:cubicBezTo>
                    <a:pt x="1882140" y="450850"/>
                    <a:pt x="1780540" y="502920"/>
                    <a:pt x="1713230" y="500380"/>
                  </a:cubicBezTo>
                  <a:cubicBezTo>
                    <a:pt x="1658620" y="497840"/>
                    <a:pt x="1588770" y="473710"/>
                    <a:pt x="1564640" y="439420"/>
                  </a:cubicBezTo>
                  <a:cubicBezTo>
                    <a:pt x="1543050" y="408940"/>
                    <a:pt x="1544320" y="353060"/>
                    <a:pt x="1558290" y="316230"/>
                  </a:cubicBezTo>
                  <a:cubicBezTo>
                    <a:pt x="1573530" y="274320"/>
                    <a:pt x="1630680" y="224790"/>
                    <a:pt x="1667510" y="204470"/>
                  </a:cubicBezTo>
                  <a:cubicBezTo>
                    <a:pt x="1694180" y="189230"/>
                    <a:pt x="1719580" y="182880"/>
                    <a:pt x="1750060" y="185420"/>
                  </a:cubicBezTo>
                  <a:cubicBezTo>
                    <a:pt x="1789430" y="189230"/>
                    <a:pt x="1851660" y="210820"/>
                    <a:pt x="1879600" y="238760"/>
                  </a:cubicBezTo>
                  <a:cubicBezTo>
                    <a:pt x="1902460" y="262890"/>
                    <a:pt x="1910080" y="303530"/>
                    <a:pt x="1915160" y="335280"/>
                  </a:cubicBezTo>
                  <a:cubicBezTo>
                    <a:pt x="1918970" y="363220"/>
                    <a:pt x="1921510" y="387350"/>
                    <a:pt x="1911350" y="415290"/>
                  </a:cubicBezTo>
                  <a:cubicBezTo>
                    <a:pt x="1897380" y="452120"/>
                    <a:pt x="1855470" y="499110"/>
                    <a:pt x="1823720" y="529590"/>
                  </a:cubicBezTo>
                  <a:cubicBezTo>
                    <a:pt x="1797050" y="554990"/>
                    <a:pt x="1767840" y="572770"/>
                    <a:pt x="1737360" y="589280"/>
                  </a:cubicBezTo>
                  <a:cubicBezTo>
                    <a:pt x="1706880" y="605790"/>
                    <a:pt x="1673860" y="624840"/>
                    <a:pt x="1642110" y="631190"/>
                  </a:cubicBezTo>
                  <a:cubicBezTo>
                    <a:pt x="1612900" y="636270"/>
                    <a:pt x="1577340" y="637540"/>
                    <a:pt x="1551940" y="626110"/>
                  </a:cubicBezTo>
                  <a:cubicBezTo>
                    <a:pt x="1526540" y="614680"/>
                    <a:pt x="1502410" y="590550"/>
                    <a:pt x="1490980" y="563880"/>
                  </a:cubicBezTo>
                  <a:cubicBezTo>
                    <a:pt x="1478280" y="532130"/>
                    <a:pt x="1485900" y="478790"/>
                    <a:pt x="1490980" y="443230"/>
                  </a:cubicBezTo>
                  <a:cubicBezTo>
                    <a:pt x="1494790" y="412750"/>
                    <a:pt x="1503680" y="387350"/>
                    <a:pt x="1513840" y="360680"/>
                  </a:cubicBezTo>
                  <a:cubicBezTo>
                    <a:pt x="1525270" y="332740"/>
                    <a:pt x="1539240" y="302260"/>
                    <a:pt x="1558290" y="276860"/>
                  </a:cubicBezTo>
                  <a:cubicBezTo>
                    <a:pt x="1578610" y="248920"/>
                    <a:pt x="1605280" y="222250"/>
                    <a:pt x="1633220" y="201930"/>
                  </a:cubicBezTo>
                  <a:cubicBezTo>
                    <a:pt x="1661160" y="181610"/>
                    <a:pt x="1694180" y="166370"/>
                    <a:pt x="1727200" y="157480"/>
                  </a:cubicBezTo>
                  <a:cubicBezTo>
                    <a:pt x="1758950" y="148590"/>
                    <a:pt x="1791970" y="140970"/>
                    <a:pt x="1824990" y="149860"/>
                  </a:cubicBezTo>
                  <a:cubicBezTo>
                    <a:pt x="1865630" y="161290"/>
                    <a:pt x="1921510" y="203200"/>
                    <a:pt x="1945640" y="240030"/>
                  </a:cubicBezTo>
                  <a:cubicBezTo>
                    <a:pt x="1965960" y="270510"/>
                    <a:pt x="1976120" y="312420"/>
                    <a:pt x="1969770" y="346710"/>
                  </a:cubicBezTo>
                  <a:cubicBezTo>
                    <a:pt x="1963420" y="382270"/>
                    <a:pt x="1935480" y="416560"/>
                    <a:pt x="1903730" y="447040"/>
                  </a:cubicBezTo>
                  <a:cubicBezTo>
                    <a:pt x="1860550" y="488950"/>
                    <a:pt x="1771650" y="534670"/>
                    <a:pt x="1719580" y="558800"/>
                  </a:cubicBezTo>
                  <a:cubicBezTo>
                    <a:pt x="1685290" y="575310"/>
                    <a:pt x="1658620" y="585470"/>
                    <a:pt x="1628140" y="589280"/>
                  </a:cubicBezTo>
                  <a:cubicBezTo>
                    <a:pt x="1597660" y="593090"/>
                    <a:pt x="1562100" y="595630"/>
                    <a:pt x="1536700" y="585470"/>
                  </a:cubicBezTo>
                  <a:cubicBezTo>
                    <a:pt x="1512570" y="575310"/>
                    <a:pt x="1488440" y="557530"/>
                    <a:pt x="1475740" y="533400"/>
                  </a:cubicBezTo>
                  <a:cubicBezTo>
                    <a:pt x="1459230" y="504190"/>
                    <a:pt x="1456690" y="454660"/>
                    <a:pt x="1460500" y="414020"/>
                  </a:cubicBezTo>
                  <a:cubicBezTo>
                    <a:pt x="1465580" y="369570"/>
                    <a:pt x="1488440" y="314960"/>
                    <a:pt x="1507490" y="278130"/>
                  </a:cubicBezTo>
                  <a:cubicBezTo>
                    <a:pt x="1522730" y="248920"/>
                    <a:pt x="1537970" y="224790"/>
                    <a:pt x="1559560" y="205740"/>
                  </a:cubicBezTo>
                  <a:cubicBezTo>
                    <a:pt x="1579880" y="187960"/>
                    <a:pt x="1602740" y="170180"/>
                    <a:pt x="1630680" y="167640"/>
                  </a:cubicBezTo>
                  <a:cubicBezTo>
                    <a:pt x="1664970" y="163830"/>
                    <a:pt x="1720850" y="180340"/>
                    <a:pt x="1748790" y="203200"/>
                  </a:cubicBezTo>
                  <a:cubicBezTo>
                    <a:pt x="1772920" y="223520"/>
                    <a:pt x="1788160" y="260350"/>
                    <a:pt x="1793240" y="289560"/>
                  </a:cubicBezTo>
                  <a:cubicBezTo>
                    <a:pt x="1798320" y="314960"/>
                    <a:pt x="1795780" y="342900"/>
                    <a:pt x="1783080" y="367030"/>
                  </a:cubicBezTo>
                  <a:cubicBezTo>
                    <a:pt x="1765300" y="398780"/>
                    <a:pt x="1719580" y="436880"/>
                    <a:pt x="1677670" y="455930"/>
                  </a:cubicBezTo>
                  <a:cubicBezTo>
                    <a:pt x="1630680" y="477520"/>
                    <a:pt x="1558290" y="492760"/>
                    <a:pt x="1507490" y="483870"/>
                  </a:cubicBezTo>
                  <a:cubicBezTo>
                    <a:pt x="1460500" y="474980"/>
                    <a:pt x="1403350" y="443230"/>
                    <a:pt x="1379220" y="408940"/>
                  </a:cubicBezTo>
                  <a:cubicBezTo>
                    <a:pt x="1357630" y="378460"/>
                    <a:pt x="1356360" y="335280"/>
                    <a:pt x="1357630" y="297180"/>
                  </a:cubicBezTo>
                  <a:cubicBezTo>
                    <a:pt x="1358900" y="255270"/>
                    <a:pt x="1369060" y="207010"/>
                    <a:pt x="1390650" y="168910"/>
                  </a:cubicBezTo>
                  <a:cubicBezTo>
                    <a:pt x="1413510" y="128270"/>
                    <a:pt x="1452880" y="72390"/>
                    <a:pt x="1492250" y="62230"/>
                  </a:cubicBezTo>
                  <a:cubicBezTo>
                    <a:pt x="1529080" y="53340"/>
                    <a:pt x="1587500" y="78740"/>
                    <a:pt x="1615440" y="101600"/>
                  </a:cubicBezTo>
                  <a:cubicBezTo>
                    <a:pt x="1639570" y="120650"/>
                    <a:pt x="1651000" y="149860"/>
                    <a:pt x="1659890" y="180340"/>
                  </a:cubicBezTo>
                  <a:cubicBezTo>
                    <a:pt x="1670050" y="218440"/>
                    <a:pt x="1673860" y="274320"/>
                    <a:pt x="1661160" y="314960"/>
                  </a:cubicBezTo>
                  <a:cubicBezTo>
                    <a:pt x="1648460" y="356870"/>
                    <a:pt x="1616710" y="396240"/>
                    <a:pt x="1581150" y="429260"/>
                  </a:cubicBezTo>
                  <a:cubicBezTo>
                    <a:pt x="1541780" y="466090"/>
                    <a:pt x="1474470" y="501650"/>
                    <a:pt x="1432560" y="518160"/>
                  </a:cubicBezTo>
                  <a:cubicBezTo>
                    <a:pt x="1404620" y="529590"/>
                    <a:pt x="1384300" y="539750"/>
                    <a:pt x="1357630" y="534670"/>
                  </a:cubicBezTo>
                  <a:cubicBezTo>
                    <a:pt x="1322070" y="527050"/>
                    <a:pt x="1258570" y="490220"/>
                    <a:pt x="1242060" y="454660"/>
                  </a:cubicBezTo>
                  <a:cubicBezTo>
                    <a:pt x="1226820" y="421640"/>
                    <a:pt x="1245870" y="370840"/>
                    <a:pt x="1254760" y="332740"/>
                  </a:cubicBezTo>
                  <a:cubicBezTo>
                    <a:pt x="1263650" y="295910"/>
                    <a:pt x="1278890" y="259080"/>
                    <a:pt x="1296670" y="226060"/>
                  </a:cubicBezTo>
                  <a:cubicBezTo>
                    <a:pt x="1313180" y="195580"/>
                    <a:pt x="1333500" y="167640"/>
                    <a:pt x="1355090" y="140970"/>
                  </a:cubicBezTo>
                  <a:cubicBezTo>
                    <a:pt x="1376680" y="115570"/>
                    <a:pt x="1399540" y="88900"/>
                    <a:pt x="1423670" y="68580"/>
                  </a:cubicBezTo>
                  <a:cubicBezTo>
                    <a:pt x="1445260" y="49530"/>
                    <a:pt x="1463040" y="31750"/>
                    <a:pt x="1492250" y="22860"/>
                  </a:cubicBezTo>
                  <a:cubicBezTo>
                    <a:pt x="1531620" y="11430"/>
                    <a:pt x="1604010" y="6350"/>
                    <a:pt x="1644650" y="26670"/>
                  </a:cubicBezTo>
                  <a:cubicBezTo>
                    <a:pt x="1685290" y="46990"/>
                    <a:pt x="1729740" y="105410"/>
                    <a:pt x="1734820" y="147320"/>
                  </a:cubicBezTo>
                  <a:cubicBezTo>
                    <a:pt x="1739900" y="187960"/>
                    <a:pt x="1705610" y="242570"/>
                    <a:pt x="1681480" y="275590"/>
                  </a:cubicBezTo>
                  <a:cubicBezTo>
                    <a:pt x="1662430" y="302260"/>
                    <a:pt x="1643380" y="312420"/>
                    <a:pt x="1612900" y="334010"/>
                  </a:cubicBezTo>
                  <a:cubicBezTo>
                    <a:pt x="1560830" y="369570"/>
                    <a:pt x="1455420" y="429260"/>
                    <a:pt x="1390650" y="455930"/>
                  </a:cubicBezTo>
                  <a:cubicBezTo>
                    <a:pt x="1344930" y="474980"/>
                    <a:pt x="1308100" y="487680"/>
                    <a:pt x="1266190" y="494030"/>
                  </a:cubicBezTo>
                  <a:cubicBezTo>
                    <a:pt x="1225550" y="500380"/>
                    <a:pt x="1177290" y="513080"/>
                    <a:pt x="1141730" y="497840"/>
                  </a:cubicBezTo>
                  <a:cubicBezTo>
                    <a:pt x="1104900" y="481330"/>
                    <a:pt x="1059180" y="429260"/>
                    <a:pt x="1051560" y="389890"/>
                  </a:cubicBezTo>
                  <a:cubicBezTo>
                    <a:pt x="1043940" y="354330"/>
                    <a:pt x="1069340" y="306070"/>
                    <a:pt x="1085850" y="274320"/>
                  </a:cubicBezTo>
                  <a:cubicBezTo>
                    <a:pt x="1099820" y="248920"/>
                    <a:pt x="1116330" y="229870"/>
                    <a:pt x="1137920" y="212090"/>
                  </a:cubicBezTo>
                  <a:cubicBezTo>
                    <a:pt x="1162050" y="193040"/>
                    <a:pt x="1189990" y="173990"/>
                    <a:pt x="1224280" y="166370"/>
                  </a:cubicBezTo>
                  <a:cubicBezTo>
                    <a:pt x="1268730" y="157480"/>
                    <a:pt x="1348740" y="157480"/>
                    <a:pt x="1386840" y="177800"/>
                  </a:cubicBezTo>
                  <a:cubicBezTo>
                    <a:pt x="1416050" y="193040"/>
                    <a:pt x="1436370" y="222250"/>
                    <a:pt x="1447800" y="251460"/>
                  </a:cubicBezTo>
                  <a:cubicBezTo>
                    <a:pt x="1460500" y="284480"/>
                    <a:pt x="1465580" y="330200"/>
                    <a:pt x="1454150" y="367030"/>
                  </a:cubicBezTo>
                  <a:cubicBezTo>
                    <a:pt x="1441450" y="407670"/>
                    <a:pt x="1394460" y="452120"/>
                    <a:pt x="1362710" y="481330"/>
                  </a:cubicBezTo>
                  <a:cubicBezTo>
                    <a:pt x="1336040" y="505460"/>
                    <a:pt x="1309370" y="518160"/>
                    <a:pt x="1278890" y="534670"/>
                  </a:cubicBezTo>
                  <a:cubicBezTo>
                    <a:pt x="1245870" y="552450"/>
                    <a:pt x="1209040" y="571500"/>
                    <a:pt x="1173480" y="585470"/>
                  </a:cubicBezTo>
                  <a:cubicBezTo>
                    <a:pt x="1139190" y="598170"/>
                    <a:pt x="1101090" y="612140"/>
                    <a:pt x="1066800" y="615950"/>
                  </a:cubicBezTo>
                  <a:cubicBezTo>
                    <a:pt x="1035050" y="619760"/>
                    <a:pt x="1003300" y="621030"/>
                    <a:pt x="974090" y="613410"/>
                  </a:cubicBezTo>
                  <a:cubicBezTo>
                    <a:pt x="944880" y="605790"/>
                    <a:pt x="911860" y="591820"/>
                    <a:pt x="889000" y="572770"/>
                  </a:cubicBezTo>
                  <a:cubicBezTo>
                    <a:pt x="866140" y="553720"/>
                    <a:pt x="847090" y="528320"/>
                    <a:pt x="834390" y="500380"/>
                  </a:cubicBezTo>
                  <a:cubicBezTo>
                    <a:pt x="820420" y="469900"/>
                    <a:pt x="811530" y="430530"/>
                    <a:pt x="812800" y="396240"/>
                  </a:cubicBezTo>
                  <a:cubicBezTo>
                    <a:pt x="814070" y="363220"/>
                    <a:pt x="822960" y="331470"/>
                    <a:pt x="836930" y="300990"/>
                  </a:cubicBezTo>
                  <a:cubicBezTo>
                    <a:pt x="852170" y="269240"/>
                    <a:pt x="875030" y="234950"/>
                    <a:pt x="901700" y="210820"/>
                  </a:cubicBezTo>
                  <a:cubicBezTo>
                    <a:pt x="929640" y="186690"/>
                    <a:pt x="967740" y="168910"/>
                    <a:pt x="1003300" y="154940"/>
                  </a:cubicBezTo>
                  <a:cubicBezTo>
                    <a:pt x="1040130" y="139700"/>
                    <a:pt x="1082040" y="129540"/>
                    <a:pt x="1121410" y="124460"/>
                  </a:cubicBezTo>
                  <a:cubicBezTo>
                    <a:pt x="1158240" y="119380"/>
                    <a:pt x="1197610" y="120650"/>
                    <a:pt x="1231900" y="125730"/>
                  </a:cubicBezTo>
                  <a:cubicBezTo>
                    <a:pt x="1264920" y="130810"/>
                    <a:pt x="1296670" y="139700"/>
                    <a:pt x="1324610" y="154940"/>
                  </a:cubicBezTo>
                  <a:cubicBezTo>
                    <a:pt x="1352550" y="170180"/>
                    <a:pt x="1386840" y="189230"/>
                    <a:pt x="1399540" y="215900"/>
                  </a:cubicBezTo>
                  <a:cubicBezTo>
                    <a:pt x="1413510" y="243840"/>
                    <a:pt x="1414780" y="294640"/>
                    <a:pt x="1398270" y="323850"/>
                  </a:cubicBezTo>
                  <a:cubicBezTo>
                    <a:pt x="1380490" y="356870"/>
                    <a:pt x="1333500" y="379730"/>
                    <a:pt x="1287780" y="397510"/>
                  </a:cubicBezTo>
                  <a:cubicBezTo>
                    <a:pt x="1230630" y="420370"/>
                    <a:pt x="1134110" y="441960"/>
                    <a:pt x="1074420" y="433070"/>
                  </a:cubicBezTo>
                  <a:cubicBezTo>
                    <a:pt x="1027430" y="426720"/>
                    <a:pt x="984250" y="402590"/>
                    <a:pt x="956310" y="375920"/>
                  </a:cubicBezTo>
                  <a:cubicBezTo>
                    <a:pt x="932180" y="353060"/>
                    <a:pt x="914400" y="323850"/>
                    <a:pt x="910590" y="293370"/>
                  </a:cubicBezTo>
                  <a:cubicBezTo>
                    <a:pt x="905510" y="257810"/>
                    <a:pt x="918210" y="205740"/>
                    <a:pt x="939800" y="172720"/>
                  </a:cubicBezTo>
                  <a:cubicBezTo>
                    <a:pt x="961390" y="139700"/>
                    <a:pt x="1004570" y="113030"/>
                    <a:pt x="1038860" y="97790"/>
                  </a:cubicBezTo>
                  <a:cubicBezTo>
                    <a:pt x="1069340" y="83820"/>
                    <a:pt x="1099820" y="72390"/>
                    <a:pt x="1131570" y="77470"/>
                  </a:cubicBezTo>
                  <a:cubicBezTo>
                    <a:pt x="1169670" y="83820"/>
                    <a:pt x="1223010" y="121920"/>
                    <a:pt x="1250950" y="149860"/>
                  </a:cubicBezTo>
                  <a:cubicBezTo>
                    <a:pt x="1271270" y="170180"/>
                    <a:pt x="1283970" y="190500"/>
                    <a:pt x="1291590" y="217170"/>
                  </a:cubicBezTo>
                  <a:cubicBezTo>
                    <a:pt x="1301750" y="251460"/>
                    <a:pt x="1306830" y="303530"/>
                    <a:pt x="1295400" y="342900"/>
                  </a:cubicBezTo>
                  <a:cubicBezTo>
                    <a:pt x="1283970" y="382270"/>
                    <a:pt x="1245870" y="420370"/>
                    <a:pt x="1220470" y="452120"/>
                  </a:cubicBezTo>
                  <a:cubicBezTo>
                    <a:pt x="1198880" y="478790"/>
                    <a:pt x="1183640" y="502920"/>
                    <a:pt x="1155700" y="519430"/>
                  </a:cubicBezTo>
                  <a:cubicBezTo>
                    <a:pt x="1122680" y="538480"/>
                    <a:pt x="1054100" y="567690"/>
                    <a:pt x="1027430" y="549910"/>
                  </a:cubicBezTo>
                  <a:cubicBezTo>
                    <a:pt x="995680" y="527050"/>
                    <a:pt x="990600" y="398780"/>
                    <a:pt x="1004570" y="355600"/>
                  </a:cubicBezTo>
                  <a:cubicBezTo>
                    <a:pt x="1013460" y="327660"/>
                    <a:pt x="1037590" y="307340"/>
                    <a:pt x="1057910" y="298450"/>
                  </a:cubicBezTo>
                  <a:cubicBezTo>
                    <a:pt x="1075690" y="290830"/>
                    <a:pt x="1101090" y="294640"/>
                    <a:pt x="1117600" y="299720"/>
                  </a:cubicBezTo>
                  <a:cubicBezTo>
                    <a:pt x="1130300" y="303530"/>
                    <a:pt x="1141730" y="312420"/>
                    <a:pt x="1149350" y="322580"/>
                  </a:cubicBezTo>
                  <a:cubicBezTo>
                    <a:pt x="1158240" y="332740"/>
                    <a:pt x="1165860" y="345440"/>
                    <a:pt x="1167130" y="359410"/>
                  </a:cubicBezTo>
                  <a:cubicBezTo>
                    <a:pt x="1168400" y="374650"/>
                    <a:pt x="1165860" y="391160"/>
                    <a:pt x="1156970" y="408940"/>
                  </a:cubicBezTo>
                  <a:cubicBezTo>
                    <a:pt x="1144270" y="434340"/>
                    <a:pt x="1116330" y="468630"/>
                    <a:pt x="1087120" y="487680"/>
                  </a:cubicBezTo>
                  <a:cubicBezTo>
                    <a:pt x="1055370" y="508000"/>
                    <a:pt x="1007110" y="520700"/>
                    <a:pt x="970280" y="525780"/>
                  </a:cubicBezTo>
                  <a:cubicBezTo>
                    <a:pt x="937260" y="530860"/>
                    <a:pt x="902970" y="537210"/>
                    <a:pt x="876300" y="523240"/>
                  </a:cubicBezTo>
                  <a:cubicBezTo>
                    <a:pt x="844550" y="506730"/>
                    <a:pt x="808990" y="458470"/>
                    <a:pt x="798830" y="422910"/>
                  </a:cubicBezTo>
                  <a:cubicBezTo>
                    <a:pt x="789940" y="389890"/>
                    <a:pt x="802640" y="354330"/>
                    <a:pt x="810260" y="318770"/>
                  </a:cubicBezTo>
                  <a:cubicBezTo>
                    <a:pt x="817880" y="280670"/>
                    <a:pt x="835660" y="201930"/>
                    <a:pt x="844550" y="201930"/>
                  </a:cubicBezTo>
                  <a:cubicBezTo>
                    <a:pt x="850900" y="201930"/>
                    <a:pt x="861060" y="279400"/>
                    <a:pt x="858520" y="280670"/>
                  </a:cubicBezTo>
                  <a:cubicBezTo>
                    <a:pt x="857250" y="280670"/>
                    <a:pt x="843280" y="259080"/>
                    <a:pt x="842010" y="245110"/>
                  </a:cubicBezTo>
                  <a:cubicBezTo>
                    <a:pt x="839470" y="228600"/>
                    <a:pt x="843280" y="203200"/>
                    <a:pt x="852170" y="187960"/>
                  </a:cubicBezTo>
                  <a:cubicBezTo>
                    <a:pt x="861060" y="172720"/>
                    <a:pt x="880110" y="156210"/>
                    <a:pt x="897890" y="151130"/>
                  </a:cubicBezTo>
                  <a:cubicBezTo>
                    <a:pt x="915670" y="146050"/>
                    <a:pt x="938530" y="146050"/>
                    <a:pt x="956310" y="153670"/>
                  </a:cubicBezTo>
                  <a:cubicBezTo>
                    <a:pt x="977900" y="162560"/>
                    <a:pt x="1003300" y="186690"/>
                    <a:pt x="1014730" y="212090"/>
                  </a:cubicBezTo>
                  <a:cubicBezTo>
                    <a:pt x="1027430" y="241300"/>
                    <a:pt x="1033780" y="290830"/>
                    <a:pt x="1022350" y="322580"/>
                  </a:cubicBezTo>
                  <a:cubicBezTo>
                    <a:pt x="1009650" y="355600"/>
                    <a:pt x="969010" y="386080"/>
                    <a:pt x="939800" y="403860"/>
                  </a:cubicBezTo>
                  <a:cubicBezTo>
                    <a:pt x="915670" y="419100"/>
                    <a:pt x="892810" y="430530"/>
                    <a:pt x="863600" y="430530"/>
                  </a:cubicBezTo>
                  <a:cubicBezTo>
                    <a:pt x="822960" y="430530"/>
                    <a:pt x="745490" y="411480"/>
                    <a:pt x="717550" y="382270"/>
                  </a:cubicBezTo>
                  <a:cubicBezTo>
                    <a:pt x="693420" y="358140"/>
                    <a:pt x="685800" y="316230"/>
                    <a:pt x="688340" y="280670"/>
                  </a:cubicBezTo>
                  <a:cubicBezTo>
                    <a:pt x="690880" y="241300"/>
                    <a:pt x="717550" y="193040"/>
                    <a:pt x="740410" y="158750"/>
                  </a:cubicBezTo>
                  <a:cubicBezTo>
                    <a:pt x="762000" y="127000"/>
                    <a:pt x="784860" y="96520"/>
                    <a:pt x="817880" y="80010"/>
                  </a:cubicBezTo>
                  <a:cubicBezTo>
                    <a:pt x="855980" y="60960"/>
                    <a:pt x="923290" y="48260"/>
                    <a:pt x="960120" y="63500"/>
                  </a:cubicBezTo>
                  <a:cubicBezTo>
                    <a:pt x="991870" y="76200"/>
                    <a:pt x="1022350" y="115570"/>
                    <a:pt x="1029970" y="149860"/>
                  </a:cubicBezTo>
                  <a:cubicBezTo>
                    <a:pt x="1038860" y="186690"/>
                    <a:pt x="1026160" y="238760"/>
                    <a:pt x="1002030" y="278130"/>
                  </a:cubicBezTo>
                  <a:cubicBezTo>
                    <a:pt x="970280" y="327660"/>
                    <a:pt x="885190" y="373380"/>
                    <a:pt x="834390" y="408940"/>
                  </a:cubicBezTo>
                  <a:cubicBezTo>
                    <a:pt x="793750" y="435610"/>
                    <a:pt x="760730" y="457200"/>
                    <a:pt x="722630" y="474980"/>
                  </a:cubicBezTo>
                  <a:cubicBezTo>
                    <a:pt x="687070" y="491490"/>
                    <a:pt x="650240" y="515620"/>
                    <a:pt x="613410" y="510540"/>
                  </a:cubicBezTo>
                  <a:cubicBezTo>
                    <a:pt x="572770" y="504190"/>
                    <a:pt x="504190" y="463550"/>
                    <a:pt x="490220" y="427990"/>
                  </a:cubicBezTo>
                  <a:cubicBezTo>
                    <a:pt x="477520" y="397510"/>
                    <a:pt x="500380" y="347980"/>
                    <a:pt x="515620" y="318770"/>
                  </a:cubicBezTo>
                  <a:cubicBezTo>
                    <a:pt x="528320" y="293370"/>
                    <a:pt x="544830" y="274320"/>
                    <a:pt x="568960" y="257810"/>
                  </a:cubicBezTo>
                  <a:cubicBezTo>
                    <a:pt x="601980" y="236220"/>
                    <a:pt x="664210" y="208280"/>
                    <a:pt x="703580" y="210820"/>
                  </a:cubicBezTo>
                  <a:cubicBezTo>
                    <a:pt x="736600" y="213360"/>
                    <a:pt x="769620" y="233680"/>
                    <a:pt x="792480" y="255270"/>
                  </a:cubicBezTo>
                  <a:cubicBezTo>
                    <a:pt x="815340" y="275590"/>
                    <a:pt x="838200" y="306070"/>
                    <a:pt x="842010" y="336550"/>
                  </a:cubicBezTo>
                  <a:cubicBezTo>
                    <a:pt x="847090" y="370840"/>
                    <a:pt x="836930" y="421640"/>
                    <a:pt x="810260" y="454660"/>
                  </a:cubicBezTo>
                  <a:cubicBezTo>
                    <a:pt x="773430" y="499110"/>
                    <a:pt x="668020" y="532130"/>
                    <a:pt x="608330" y="551180"/>
                  </a:cubicBezTo>
                  <a:cubicBezTo>
                    <a:pt x="563880" y="565150"/>
                    <a:pt x="525780" y="581660"/>
                    <a:pt x="488950" y="574040"/>
                  </a:cubicBezTo>
                  <a:cubicBezTo>
                    <a:pt x="450850" y="566420"/>
                    <a:pt x="402590" y="533400"/>
                    <a:pt x="386080" y="500380"/>
                  </a:cubicBezTo>
                  <a:cubicBezTo>
                    <a:pt x="370840" y="468630"/>
                    <a:pt x="373380" y="422910"/>
                    <a:pt x="387350" y="384810"/>
                  </a:cubicBezTo>
                  <a:cubicBezTo>
                    <a:pt x="405130" y="336550"/>
                    <a:pt x="468630" y="280670"/>
                    <a:pt x="510540" y="241300"/>
                  </a:cubicBezTo>
                  <a:cubicBezTo>
                    <a:pt x="546100" y="208280"/>
                    <a:pt x="580390" y="186690"/>
                    <a:pt x="619760" y="162560"/>
                  </a:cubicBezTo>
                  <a:cubicBezTo>
                    <a:pt x="660400" y="137160"/>
                    <a:pt x="704850" y="109220"/>
                    <a:pt x="751840" y="91440"/>
                  </a:cubicBezTo>
                  <a:cubicBezTo>
                    <a:pt x="798830" y="73660"/>
                    <a:pt x="855980" y="49530"/>
                    <a:pt x="901700" y="55880"/>
                  </a:cubicBezTo>
                  <a:cubicBezTo>
                    <a:pt x="946150" y="62230"/>
                    <a:pt x="995680" y="92710"/>
                    <a:pt x="1023620" y="124460"/>
                  </a:cubicBezTo>
                  <a:cubicBezTo>
                    <a:pt x="1049020" y="153670"/>
                    <a:pt x="1061720" y="199390"/>
                    <a:pt x="1069340" y="232410"/>
                  </a:cubicBezTo>
                  <a:cubicBezTo>
                    <a:pt x="1075690" y="259080"/>
                    <a:pt x="1076960" y="283210"/>
                    <a:pt x="1073150" y="308610"/>
                  </a:cubicBezTo>
                  <a:cubicBezTo>
                    <a:pt x="1069340" y="336550"/>
                    <a:pt x="1060450" y="368300"/>
                    <a:pt x="1046480" y="393700"/>
                  </a:cubicBezTo>
                  <a:cubicBezTo>
                    <a:pt x="1032510" y="419100"/>
                    <a:pt x="1010920" y="441960"/>
                    <a:pt x="989330" y="463550"/>
                  </a:cubicBezTo>
                  <a:cubicBezTo>
                    <a:pt x="965200" y="486410"/>
                    <a:pt x="937260" y="508000"/>
                    <a:pt x="908050" y="524510"/>
                  </a:cubicBezTo>
                  <a:cubicBezTo>
                    <a:pt x="878840" y="541020"/>
                    <a:pt x="844550" y="558800"/>
                    <a:pt x="811530" y="563880"/>
                  </a:cubicBezTo>
                  <a:cubicBezTo>
                    <a:pt x="779780" y="567690"/>
                    <a:pt x="744220" y="565150"/>
                    <a:pt x="716280" y="553720"/>
                  </a:cubicBezTo>
                  <a:cubicBezTo>
                    <a:pt x="688340" y="542290"/>
                    <a:pt x="661670" y="519430"/>
                    <a:pt x="643890" y="497840"/>
                  </a:cubicBezTo>
                  <a:cubicBezTo>
                    <a:pt x="627380" y="477520"/>
                    <a:pt x="617220" y="455930"/>
                    <a:pt x="609600" y="426720"/>
                  </a:cubicBezTo>
                  <a:cubicBezTo>
                    <a:pt x="599440" y="383540"/>
                    <a:pt x="591820" y="311150"/>
                    <a:pt x="603250" y="259080"/>
                  </a:cubicBezTo>
                  <a:cubicBezTo>
                    <a:pt x="613410" y="209550"/>
                    <a:pt x="636270" y="149860"/>
                    <a:pt x="670560" y="120650"/>
                  </a:cubicBezTo>
                  <a:cubicBezTo>
                    <a:pt x="702310" y="92710"/>
                    <a:pt x="763270" y="73660"/>
                    <a:pt x="798830" y="82550"/>
                  </a:cubicBezTo>
                  <a:cubicBezTo>
                    <a:pt x="833120" y="91440"/>
                    <a:pt x="869950" y="133350"/>
                    <a:pt x="882650" y="167640"/>
                  </a:cubicBezTo>
                  <a:cubicBezTo>
                    <a:pt x="896620" y="204470"/>
                    <a:pt x="890270" y="261620"/>
                    <a:pt x="872490" y="299720"/>
                  </a:cubicBezTo>
                  <a:cubicBezTo>
                    <a:pt x="854710" y="339090"/>
                    <a:pt x="815340" y="365760"/>
                    <a:pt x="774700" y="397510"/>
                  </a:cubicBezTo>
                  <a:cubicBezTo>
                    <a:pt x="721360" y="439420"/>
                    <a:pt x="633730" y="501650"/>
                    <a:pt x="574040" y="518160"/>
                  </a:cubicBezTo>
                  <a:cubicBezTo>
                    <a:pt x="532130" y="529590"/>
                    <a:pt x="490220" y="533400"/>
                    <a:pt x="458470" y="518160"/>
                  </a:cubicBezTo>
                  <a:cubicBezTo>
                    <a:pt x="424180" y="501650"/>
                    <a:pt x="388620" y="457200"/>
                    <a:pt x="378460" y="417830"/>
                  </a:cubicBezTo>
                  <a:cubicBezTo>
                    <a:pt x="367030" y="374650"/>
                    <a:pt x="378460" y="308610"/>
                    <a:pt x="401320" y="269240"/>
                  </a:cubicBezTo>
                  <a:cubicBezTo>
                    <a:pt x="421640" y="233680"/>
                    <a:pt x="466090" y="203200"/>
                    <a:pt x="500380" y="187960"/>
                  </a:cubicBezTo>
                  <a:cubicBezTo>
                    <a:pt x="528320" y="175260"/>
                    <a:pt x="558800" y="165100"/>
                    <a:pt x="588010" y="172720"/>
                  </a:cubicBezTo>
                  <a:cubicBezTo>
                    <a:pt x="623570" y="181610"/>
                    <a:pt x="678180" y="220980"/>
                    <a:pt x="694690" y="256540"/>
                  </a:cubicBezTo>
                  <a:cubicBezTo>
                    <a:pt x="709930" y="289560"/>
                    <a:pt x="706120" y="342900"/>
                    <a:pt x="692150" y="377190"/>
                  </a:cubicBezTo>
                  <a:cubicBezTo>
                    <a:pt x="678180" y="410210"/>
                    <a:pt x="642620" y="435610"/>
                    <a:pt x="614680" y="457200"/>
                  </a:cubicBezTo>
                  <a:cubicBezTo>
                    <a:pt x="589280" y="477520"/>
                    <a:pt x="563880" y="495300"/>
                    <a:pt x="535940" y="506730"/>
                  </a:cubicBezTo>
                  <a:cubicBezTo>
                    <a:pt x="508000" y="518160"/>
                    <a:pt x="474980" y="534670"/>
                    <a:pt x="444500" y="528320"/>
                  </a:cubicBezTo>
                  <a:cubicBezTo>
                    <a:pt x="405130" y="520700"/>
                    <a:pt x="344170" y="480060"/>
                    <a:pt x="325120" y="443230"/>
                  </a:cubicBezTo>
                  <a:cubicBezTo>
                    <a:pt x="307340" y="410210"/>
                    <a:pt x="317500" y="358140"/>
                    <a:pt x="323850" y="322580"/>
                  </a:cubicBezTo>
                  <a:cubicBezTo>
                    <a:pt x="328930" y="292100"/>
                    <a:pt x="336550" y="266700"/>
                    <a:pt x="353060" y="240030"/>
                  </a:cubicBezTo>
                  <a:cubicBezTo>
                    <a:pt x="373380" y="205740"/>
                    <a:pt x="410210" y="151130"/>
                    <a:pt x="445770" y="140970"/>
                  </a:cubicBezTo>
                  <a:cubicBezTo>
                    <a:pt x="478790" y="130810"/>
                    <a:pt x="530860" y="146050"/>
                    <a:pt x="556260" y="167640"/>
                  </a:cubicBezTo>
                  <a:cubicBezTo>
                    <a:pt x="580390" y="189230"/>
                    <a:pt x="595630" y="232410"/>
                    <a:pt x="596900" y="266700"/>
                  </a:cubicBezTo>
                  <a:cubicBezTo>
                    <a:pt x="598170" y="303530"/>
                    <a:pt x="579120" y="350520"/>
                    <a:pt x="557530" y="383540"/>
                  </a:cubicBezTo>
                  <a:cubicBezTo>
                    <a:pt x="535940" y="415290"/>
                    <a:pt x="504190" y="449580"/>
                    <a:pt x="468630" y="462280"/>
                  </a:cubicBezTo>
                  <a:cubicBezTo>
                    <a:pt x="429260" y="476250"/>
                    <a:pt x="363220" y="474980"/>
                    <a:pt x="330200" y="455930"/>
                  </a:cubicBezTo>
                  <a:cubicBezTo>
                    <a:pt x="299720" y="438150"/>
                    <a:pt x="281940" y="396240"/>
                    <a:pt x="270510" y="360680"/>
                  </a:cubicBezTo>
                  <a:cubicBezTo>
                    <a:pt x="259080" y="322580"/>
                    <a:pt x="260350" y="271780"/>
                    <a:pt x="265430" y="234950"/>
                  </a:cubicBezTo>
                  <a:cubicBezTo>
                    <a:pt x="270510" y="203200"/>
                    <a:pt x="292100" y="149860"/>
                    <a:pt x="294640" y="151130"/>
                  </a:cubicBezTo>
                  <a:cubicBezTo>
                    <a:pt x="297180" y="152400"/>
                    <a:pt x="287020" y="231140"/>
                    <a:pt x="284480" y="231140"/>
                  </a:cubicBezTo>
                  <a:cubicBezTo>
                    <a:pt x="281940" y="231140"/>
                    <a:pt x="276860" y="203200"/>
                    <a:pt x="278130" y="189230"/>
                  </a:cubicBezTo>
                  <a:cubicBezTo>
                    <a:pt x="279400" y="175260"/>
                    <a:pt x="284480" y="160020"/>
                    <a:pt x="293370" y="148590"/>
                  </a:cubicBezTo>
                  <a:cubicBezTo>
                    <a:pt x="304800" y="134620"/>
                    <a:pt x="325120" y="116840"/>
                    <a:pt x="344170" y="111760"/>
                  </a:cubicBezTo>
                  <a:cubicBezTo>
                    <a:pt x="363220" y="106680"/>
                    <a:pt x="389890" y="110490"/>
                    <a:pt x="407670" y="119380"/>
                  </a:cubicBezTo>
                  <a:cubicBezTo>
                    <a:pt x="425450" y="128270"/>
                    <a:pt x="439420" y="147320"/>
                    <a:pt x="449580" y="165100"/>
                  </a:cubicBezTo>
                  <a:cubicBezTo>
                    <a:pt x="459740" y="184150"/>
                    <a:pt x="466090" y="207010"/>
                    <a:pt x="468630" y="231140"/>
                  </a:cubicBezTo>
                  <a:cubicBezTo>
                    <a:pt x="471170" y="257810"/>
                    <a:pt x="467360" y="289560"/>
                    <a:pt x="461010" y="320040"/>
                  </a:cubicBezTo>
                  <a:cubicBezTo>
                    <a:pt x="453390" y="355600"/>
                    <a:pt x="438150" y="396240"/>
                    <a:pt x="420370" y="429260"/>
                  </a:cubicBezTo>
                  <a:cubicBezTo>
                    <a:pt x="402590" y="462280"/>
                    <a:pt x="377190" y="492760"/>
                    <a:pt x="353060" y="518160"/>
                  </a:cubicBezTo>
                  <a:cubicBezTo>
                    <a:pt x="331470" y="541020"/>
                    <a:pt x="312420" y="565150"/>
                    <a:pt x="287020" y="577850"/>
                  </a:cubicBezTo>
                  <a:cubicBezTo>
                    <a:pt x="260350" y="590550"/>
                    <a:pt x="227330" y="596900"/>
                    <a:pt x="195580" y="593090"/>
                  </a:cubicBezTo>
                  <a:cubicBezTo>
                    <a:pt x="160020" y="589280"/>
                    <a:pt x="118110" y="568960"/>
                    <a:pt x="87630" y="551180"/>
                  </a:cubicBezTo>
                  <a:cubicBezTo>
                    <a:pt x="59690" y="534670"/>
                    <a:pt x="27940" y="523240"/>
                    <a:pt x="16510" y="494030"/>
                  </a:cubicBezTo>
                  <a:cubicBezTo>
                    <a:pt x="0" y="452120"/>
                    <a:pt x="45720" y="359410"/>
                    <a:pt x="40640" y="304800"/>
                  </a:cubicBezTo>
                  <a:cubicBezTo>
                    <a:pt x="36830" y="260350"/>
                    <a:pt x="2540" y="220980"/>
                    <a:pt x="3810" y="186690"/>
                  </a:cubicBezTo>
                  <a:cubicBezTo>
                    <a:pt x="5080" y="158750"/>
                    <a:pt x="15240" y="129540"/>
                    <a:pt x="35560" y="113030"/>
                  </a:cubicBezTo>
                  <a:cubicBezTo>
                    <a:pt x="60960" y="92710"/>
                    <a:pt x="124460" y="87630"/>
                    <a:pt x="160020" y="93980"/>
                  </a:cubicBezTo>
                  <a:cubicBezTo>
                    <a:pt x="190500" y="100330"/>
                    <a:pt x="213360" y="120650"/>
                    <a:pt x="237490" y="139700"/>
                  </a:cubicBezTo>
                  <a:cubicBezTo>
                    <a:pt x="262890" y="160020"/>
                    <a:pt x="294640" y="180340"/>
                    <a:pt x="306070" y="212090"/>
                  </a:cubicBezTo>
                  <a:cubicBezTo>
                    <a:pt x="321310" y="252730"/>
                    <a:pt x="311150" y="323850"/>
                    <a:pt x="298450" y="374650"/>
                  </a:cubicBezTo>
                  <a:cubicBezTo>
                    <a:pt x="285750" y="424180"/>
                    <a:pt x="266700" y="488950"/>
                    <a:pt x="231140" y="513080"/>
                  </a:cubicBezTo>
                  <a:cubicBezTo>
                    <a:pt x="198120" y="534670"/>
                    <a:pt x="134620" y="534670"/>
                    <a:pt x="100330" y="523240"/>
                  </a:cubicBezTo>
                  <a:cubicBezTo>
                    <a:pt x="71120" y="513080"/>
                    <a:pt x="44450" y="488950"/>
                    <a:pt x="31750" y="463550"/>
                  </a:cubicBezTo>
                  <a:cubicBezTo>
                    <a:pt x="17780" y="435610"/>
                    <a:pt x="20320" y="389890"/>
                    <a:pt x="26670" y="359410"/>
                  </a:cubicBezTo>
                  <a:cubicBezTo>
                    <a:pt x="33020" y="332740"/>
                    <a:pt x="63500" y="312420"/>
                    <a:pt x="63500" y="289560"/>
                  </a:cubicBezTo>
                  <a:cubicBezTo>
                    <a:pt x="63500" y="266700"/>
                    <a:pt x="26670" y="242570"/>
                    <a:pt x="22860" y="219710"/>
                  </a:cubicBezTo>
                  <a:cubicBezTo>
                    <a:pt x="19050" y="199390"/>
                    <a:pt x="26670" y="173990"/>
                    <a:pt x="35560" y="158750"/>
                  </a:cubicBezTo>
                  <a:cubicBezTo>
                    <a:pt x="43180" y="146050"/>
                    <a:pt x="53340" y="137160"/>
                    <a:pt x="66040" y="130810"/>
                  </a:cubicBezTo>
                  <a:cubicBezTo>
                    <a:pt x="81280" y="123190"/>
                    <a:pt x="107950" y="119380"/>
                    <a:pt x="125730" y="121920"/>
                  </a:cubicBezTo>
                  <a:cubicBezTo>
                    <a:pt x="139700" y="124460"/>
                    <a:pt x="153670" y="129540"/>
                    <a:pt x="163830" y="139700"/>
                  </a:cubicBezTo>
                  <a:cubicBezTo>
                    <a:pt x="176530" y="151130"/>
                    <a:pt x="196850" y="189230"/>
                    <a:pt x="193040" y="193040"/>
                  </a:cubicBezTo>
                  <a:cubicBezTo>
                    <a:pt x="187960" y="198120"/>
                    <a:pt x="135890" y="140970"/>
                    <a:pt x="110490" y="143510"/>
                  </a:cubicBezTo>
                  <a:cubicBezTo>
                    <a:pt x="85090" y="146050"/>
                    <a:pt x="52070" y="208280"/>
                    <a:pt x="40640" y="203200"/>
                  </a:cubicBezTo>
                  <a:cubicBezTo>
                    <a:pt x="31750" y="199390"/>
                    <a:pt x="30480" y="160020"/>
                    <a:pt x="35560" y="142240"/>
                  </a:cubicBezTo>
                  <a:cubicBezTo>
                    <a:pt x="40640" y="124460"/>
                    <a:pt x="58420" y="104140"/>
                    <a:pt x="72390" y="93980"/>
                  </a:cubicBezTo>
                  <a:cubicBezTo>
                    <a:pt x="83820" y="86360"/>
                    <a:pt x="96520" y="81280"/>
                    <a:pt x="110490" y="81280"/>
                  </a:cubicBezTo>
                  <a:cubicBezTo>
                    <a:pt x="128270" y="81280"/>
                    <a:pt x="154940" y="87630"/>
                    <a:pt x="168910" y="97790"/>
                  </a:cubicBezTo>
                  <a:cubicBezTo>
                    <a:pt x="180340" y="105410"/>
                    <a:pt x="196850" y="121920"/>
                    <a:pt x="194310" y="129540"/>
                  </a:cubicBezTo>
                  <a:cubicBezTo>
                    <a:pt x="191770" y="137160"/>
                    <a:pt x="163830" y="146050"/>
                    <a:pt x="154940" y="142240"/>
                  </a:cubicBezTo>
                  <a:cubicBezTo>
                    <a:pt x="146050" y="138430"/>
                    <a:pt x="143510" y="118110"/>
                    <a:pt x="142240" y="105410"/>
                  </a:cubicBezTo>
                  <a:cubicBezTo>
                    <a:pt x="140970" y="92710"/>
                    <a:pt x="143510" y="77470"/>
                    <a:pt x="148590" y="66040"/>
                  </a:cubicBezTo>
                  <a:cubicBezTo>
                    <a:pt x="153670" y="54610"/>
                    <a:pt x="160020" y="41910"/>
                    <a:pt x="171450" y="34290"/>
                  </a:cubicBezTo>
                  <a:cubicBezTo>
                    <a:pt x="184150" y="24130"/>
                    <a:pt x="209550" y="15240"/>
                    <a:pt x="226060" y="15240"/>
                  </a:cubicBezTo>
                  <a:cubicBezTo>
                    <a:pt x="240030" y="15240"/>
                    <a:pt x="252730" y="19050"/>
                    <a:pt x="264160" y="25400"/>
                  </a:cubicBezTo>
                  <a:cubicBezTo>
                    <a:pt x="275590" y="31750"/>
                    <a:pt x="287020" y="40640"/>
                    <a:pt x="293370" y="53340"/>
                  </a:cubicBezTo>
                  <a:cubicBezTo>
                    <a:pt x="302260" y="72390"/>
                    <a:pt x="314960" y="116840"/>
                    <a:pt x="302260" y="133350"/>
                  </a:cubicBezTo>
                  <a:cubicBezTo>
                    <a:pt x="288290" y="151130"/>
                    <a:pt x="220980" y="161290"/>
                    <a:pt x="203200" y="147320"/>
                  </a:cubicBezTo>
                  <a:cubicBezTo>
                    <a:pt x="186690" y="134620"/>
                    <a:pt x="185420" y="85090"/>
                    <a:pt x="193040" y="60960"/>
                  </a:cubicBezTo>
                  <a:cubicBezTo>
                    <a:pt x="199390" y="39370"/>
                    <a:pt x="220980" y="15240"/>
                    <a:pt x="241300" y="7620"/>
                  </a:cubicBezTo>
                  <a:cubicBezTo>
                    <a:pt x="261620" y="0"/>
                    <a:pt x="295910" y="6350"/>
                    <a:pt x="313690" y="17780"/>
                  </a:cubicBezTo>
                  <a:cubicBezTo>
                    <a:pt x="328930" y="27940"/>
                    <a:pt x="344170" y="63500"/>
                    <a:pt x="344170" y="63500"/>
                  </a:cubicBezTo>
                </a:path>
              </a:pathLst>
            </a:custGeom>
            <a:solidFill>
              <a:srgbClr val="FFFFFF"/>
            </a:solidFill>
            <a:ln cap="sq">
              <a:noFill/>
              <a:prstDash val="solid"/>
              <a:miter/>
            </a:ln>
          </p:spPr>
        </p:sp>
      </p:grpSp>
      <p:grpSp>
        <p:nvGrpSpPr>
          <p:cNvPr id="23" name="Group 23"/>
          <p:cNvGrpSpPr/>
          <p:nvPr/>
        </p:nvGrpSpPr>
        <p:grpSpPr>
          <a:xfrm>
            <a:off x="13461682" y="2915602"/>
            <a:ext cx="2775585" cy="595312"/>
            <a:chOff x="0" y="0"/>
            <a:chExt cx="3700780" cy="793750"/>
          </a:xfrm>
        </p:grpSpPr>
        <p:sp>
          <p:nvSpPr>
            <p:cNvPr id="24" name="Freeform 24"/>
            <p:cNvSpPr/>
            <p:nvPr/>
          </p:nvSpPr>
          <p:spPr>
            <a:xfrm>
              <a:off x="44450" y="48260"/>
              <a:ext cx="3605530" cy="707390"/>
            </a:xfrm>
            <a:custGeom>
              <a:avLst/>
              <a:gdLst/>
              <a:ahLst/>
              <a:cxnLst/>
              <a:rect l="l" t="t" r="r" b="b"/>
              <a:pathLst>
                <a:path w="3605530" h="707390">
                  <a:moveTo>
                    <a:pt x="243840" y="135890"/>
                  </a:moveTo>
                  <a:cubicBezTo>
                    <a:pt x="254000" y="347980"/>
                    <a:pt x="241300" y="373380"/>
                    <a:pt x="227330" y="386080"/>
                  </a:cubicBezTo>
                  <a:cubicBezTo>
                    <a:pt x="217170" y="396240"/>
                    <a:pt x="205740" y="400050"/>
                    <a:pt x="193040" y="401320"/>
                  </a:cubicBezTo>
                  <a:cubicBezTo>
                    <a:pt x="176530" y="402590"/>
                    <a:pt x="152400" y="401320"/>
                    <a:pt x="137160" y="389890"/>
                  </a:cubicBezTo>
                  <a:cubicBezTo>
                    <a:pt x="120650" y="377190"/>
                    <a:pt x="105410" y="347980"/>
                    <a:pt x="101600" y="325120"/>
                  </a:cubicBezTo>
                  <a:cubicBezTo>
                    <a:pt x="97790" y="302260"/>
                    <a:pt x="99060" y="261620"/>
                    <a:pt x="114300" y="250190"/>
                  </a:cubicBezTo>
                  <a:cubicBezTo>
                    <a:pt x="132080" y="236220"/>
                    <a:pt x="205740" y="245110"/>
                    <a:pt x="210820" y="260350"/>
                  </a:cubicBezTo>
                  <a:cubicBezTo>
                    <a:pt x="217170" y="279400"/>
                    <a:pt x="123190" y="378460"/>
                    <a:pt x="86360" y="378460"/>
                  </a:cubicBezTo>
                  <a:cubicBezTo>
                    <a:pt x="57150" y="378460"/>
                    <a:pt x="12700" y="336550"/>
                    <a:pt x="6350" y="306070"/>
                  </a:cubicBezTo>
                  <a:cubicBezTo>
                    <a:pt x="0" y="271780"/>
                    <a:pt x="35560" y="193040"/>
                    <a:pt x="66040" y="180340"/>
                  </a:cubicBezTo>
                  <a:cubicBezTo>
                    <a:pt x="92710" y="168910"/>
                    <a:pt x="152400" y="195580"/>
                    <a:pt x="172720" y="218440"/>
                  </a:cubicBezTo>
                  <a:cubicBezTo>
                    <a:pt x="189230" y="237490"/>
                    <a:pt x="186690" y="270510"/>
                    <a:pt x="189230" y="297180"/>
                  </a:cubicBezTo>
                  <a:cubicBezTo>
                    <a:pt x="191770" y="323850"/>
                    <a:pt x="180340" y="350520"/>
                    <a:pt x="185420" y="375920"/>
                  </a:cubicBezTo>
                  <a:cubicBezTo>
                    <a:pt x="190500" y="401320"/>
                    <a:pt x="214630" y="424180"/>
                    <a:pt x="218440" y="447040"/>
                  </a:cubicBezTo>
                  <a:cubicBezTo>
                    <a:pt x="222250" y="467360"/>
                    <a:pt x="223520" y="491490"/>
                    <a:pt x="213360" y="509270"/>
                  </a:cubicBezTo>
                  <a:cubicBezTo>
                    <a:pt x="201930" y="529590"/>
                    <a:pt x="170180" y="552450"/>
                    <a:pt x="149860" y="558800"/>
                  </a:cubicBezTo>
                  <a:cubicBezTo>
                    <a:pt x="135890" y="563880"/>
                    <a:pt x="120650" y="560070"/>
                    <a:pt x="107950" y="556260"/>
                  </a:cubicBezTo>
                  <a:cubicBezTo>
                    <a:pt x="95250" y="552450"/>
                    <a:pt x="80010" y="547370"/>
                    <a:pt x="72390" y="533400"/>
                  </a:cubicBezTo>
                  <a:cubicBezTo>
                    <a:pt x="59690" y="509270"/>
                    <a:pt x="69850" y="452120"/>
                    <a:pt x="76200" y="402590"/>
                  </a:cubicBezTo>
                  <a:cubicBezTo>
                    <a:pt x="85090" y="336550"/>
                    <a:pt x="119380" y="217170"/>
                    <a:pt x="134620" y="173990"/>
                  </a:cubicBezTo>
                  <a:cubicBezTo>
                    <a:pt x="140970" y="156210"/>
                    <a:pt x="142240" y="147320"/>
                    <a:pt x="152400" y="137160"/>
                  </a:cubicBezTo>
                  <a:cubicBezTo>
                    <a:pt x="163830" y="124460"/>
                    <a:pt x="186690" y="109220"/>
                    <a:pt x="205740" y="106680"/>
                  </a:cubicBezTo>
                  <a:cubicBezTo>
                    <a:pt x="224790" y="104140"/>
                    <a:pt x="248920" y="109220"/>
                    <a:pt x="265430" y="119380"/>
                  </a:cubicBezTo>
                  <a:cubicBezTo>
                    <a:pt x="281940" y="129540"/>
                    <a:pt x="292100" y="142240"/>
                    <a:pt x="302260" y="168910"/>
                  </a:cubicBezTo>
                  <a:cubicBezTo>
                    <a:pt x="327660" y="232410"/>
                    <a:pt x="344170" y="474980"/>
                    <a:pt x="342900" y="534670"/>
                  </a:cubicBezTo>
                  <a:cubicBezTo>
                    <a:pt x="342900" y="553720"/>
                    <a:pt x="342900" y="560070"/>
                    <a:pt x="336550" y="572770"/>
                  </a:cubicBezTo>
                  <a:cubicBezTo>
                    <a:pt x="328930" y="588010"/>
                    <a:pt x="313690" y="607060"/>
                    <a:pt x="297180" y="614680"/>
                  </a:cubicBezTo>
                  <a:cubicBezTo>
                    <a:pt x="280670" y="622300"/>
                    <a:pt x="256540" y="624840"/>
                    <a:pt x="238760" y="619760"/>
                  </a:cubicBezTo>
                  <a:cubicBezTo>
                    <a:pt x="220980" y="614680"/>
                    <a:pt x="203200" y="598170"/>
                    <a:pt x="193040" y="585470"/>
                  </a:cubicBezTo>
                  <a:cubicBezTo>
                    <a:pt x="185420" y="574040"/>
                    <a:pt x="181610" y="565150"/>
                    <a:pt x="180340" y="548640"/>
                  </a:cubicBezTo>
                  <a:cubicBezTo>
                    <a:pt x="179070" y="518160"/>
                    <a:pt x="200660" y="461010"/>
                    <a:pt x="214630" y="415290"/>
                  </a:cubicBezTo>
                  <a:cubicBezTo>
                    <a:pt x="229870" y="367030"/>
                    <a:pt x="250190" y="300990"/>
                    <a:pt x="269240" y="266700"/>
                  </a:cubicBezTo>
                  <a:cubicBezTo>
                    <a:pt x="280670" y="246380"/>
                    <a:pt x="289560" y="229870"/>
                    <a:pt x="306070" y="222250"/>
                  </a:cubicBezTo>
                  <a:cubicBezTo>
                    <a:pt x="325120" y="213360"/>
                    <a:pt x="361950" y="212090"/>
                    <a:pt x="382270" y="220980"/>
                  </a:cubicBezTo>
                  <a:cubicBezTo>
                    <a:pt x="400050" y="228600"/>
                    <a:pt x="414020" y="241300"/>
                    <a:pt x="421640" y="262890"/>
                  </a:cubicBezTo>
                  <a:cubicBezTo>
                    <a:pt x="434340" y="299720"/>
                    <a:pt x="429260" y="427990"/>
                    <a:pt x="408940" y="436880"/>
                  </a:cubicBezTo>
                  <a:cubicBezTo>
                    <a:pt x="394970" y="443230"/>
                    <a:pt x="359410" y="410210"/>
                    <a:pt x="344170" y="386080"/>
                  </a:cubicBezTo>
                  <a:cubicBezTo>
                    <a:pt x="326390" y="358140"/>
                    <a:pt x="317500" y="314960"/>
                    <a:pt x="317500" y="275590"/>
                  </a:cubicBezTo>
                  <a:cubicBezTo>
                    <a:pt x="316230" y="231140"/>
                    <a:pt x="330200" y="162560"/>
                    <a:pt x="347980" y="130810"/>
                  </a:cubicBezTo>
                  <a:cubicBezTo>
                    <a:pt x="358140" y="110490"/>
                    <a:pt x="370840" y="96520"/>
                    <a:pt x="388620" y="88900"/>
                  </a:cubicBezTo>
                  <a:cubicBezTo>
                    <a:pt x="408940" y="81280"/>
                    <a:pt x="445770" y="80010"/>
                    <a:pt x="464820" y="91440"/>
                  </a:cubicBezTo>
                  <a:cubicBezTo>
                    <a:pt x="483870" y="102870"/>
                    <a:pt x="496570" y="125730"/>
                    <a:pt x="505460" y="156210"/>
                  </a:cubicBezTo>
                  <a:cubicBezTo>
                    <a:pt x="521970" y="215900"/>
                    <a:pt x="508000" y="392430"/>
                    <a:pt x="497840" y="441960"/>
                  </a:cubicBezTo>
                  <a:cubicBezTo>
                    <a:pt x="494030" y="459740"/>
                    <a:pt x="492760" y="467360"/>
                    <a:pt x="483870" y="477520"/>
                  </a:cubicBezTo>
                  <a:cubicBezTo>
                    <a:pt x="473710" y="490220"/>
                    <a:pt x="452120" y="504190"/>
                    <a:pt x="436880" y="508000"/>
                  </a:cubicBezTo>
                  <a:cubicBezTo>
                    <a:pt x="424180" y="511810"/>
                    <a:pt x="411480" y="510540"/>
                    <a:pt x="398780" y="506730"/>
                  </a:cubicBezTo>
                  <a:cubicBezTo>
                    <a:pt x="383540" y="501650"/>
                    <a:pt x="363220" y="486410"/>
                    <a:pt x="353060" y="473710"/>
                  </a:cubicBezTo>
                  <a:cubicBezTo>
                    <a:pt x="345440" y="463550"/>
                    <a:pt x="342900" y="455930"/>
                    <a:pt x="340360" y="438150"/>
                  </a:cubicBezTo>
                  <a:cubicBezTo>
                    <a:pt x="334010" y="386080"/>
                    <a:pt x="350520" y="181610"/>
                    <a:pt x="377190" y="129540"/>
                  </a:cubicBezTo>
                  <a:cubicBezTo>
                    <a:pt x="388620" y="106680"/>
                    <a:pt x="402590" y="96520"/>
                    <a:pt x="419100" y="90170"/>
                  </a:cubicBezTo>
                  <a:cubicBezTo>
                    <a:pt x="435610" y="83820"/>
                    <a:pt x="459740" y="82550"/>
                    <a:pt x="476250" y="88900"/>
                  </a:cubicBezTo>
                  <a:cubicBezTo>
                    <a:pt x="492760" y="95250"/>
                    <a:pt x="510540" y="111760"/>
                    <a:pt x="519430" y="125730"/>
                  </a:cubicBezTo>
                  <a:cubicBezTo>
                    <a:pt x="527050" y="137160"/>
                    <a:pt x="529590" y="144780"/>
                    <a:pt x="529590" y="162560"/>
                  </a:cubicBezTo>
                  <a:cubicBezTo>
                    <a:pt x="529590" y="217170"/>
                    <a:pt x="486410" y="433070"/>
                    <a:pt x="445770" y="483870"/>
                  </a:cubicBezTo>
                  <a:cubicBezTo>
                    <a:pt x="426720" y="508000"/>
                    <a:pt x="400050" y="516890"/>
                    <a:pt x="378460" y="516890"/>
                  </a:cubicBezTo>
                  <a:cubicBezTo>
                    <a:pt x="359410" y="516890"/>
                    <a:pt x="341630" y="510540"/>
                    <a:pt x="325120" y="494030"/>
                  </a:cubicBezTo>
                  <a:cubicBezTo>
                    <a:pt x="295910" y="466090"/>
                    <a:pt x="243840" y="372110"/>
                    <a:pt x="252730" y="328930"/>
                  </a:cubicBezTo>
                  <a:cubicBezTo>
                    <a:pt x="259080" y="294640"/>
                    <a:pt x="320040" y="241300"/>
                    <a:pt x="337820" y="247650"/>
                  </a:cubicBezTo>
                  <a:cubicBezTo>
                    <a:pt x="356870" y="254000"/>
                    <a:pt x="336550" y="367030"/>
                    <a:pt x="359410" y="375920"/>
                  </a:cubicBezTo>
                  <a:cubicBezTo>
                    <a:pt x="388620" y="387350"/>
                    <a:pt x="485140" y="256540"/>
                    <a:pt x="528320" y="238760"/>
                  </a:cubicBezTo>
                  <a:cubicBezTo>
                    <a:pt x="551180" y="229870"/>
                    <a:pt x="568960" y="229870"/>
                    <a:pt x="585470" y="232410"/>
                  </a:cubicBezTo>
                  <a:cubicBezTo>
                    <a:pt x="598170" y="234950"/>
                    <a:pt x="609600" y="241300"/>
                    <a:pt x="618490" y="250190"/>
                  </a:cubicBezTo>
                  <a:cubicBezTo>
                    <a:pt x="629920" y="261620"/>
                    <a:pt x="643890" y="281940"/>
                    <a:pt x="645160" y="300990"/>
                  </a:cubicBezTo>
                  <a:cubicBezTo>
                    <a:pt x="646430" y="321310"/>
                    <a:pt x="619760" y="369570"/>
                    <a:pt x="618490" y="369570"/>
                  </a:cubicBezTo>
                  <a:cubicBezTo>
                    <a:pt x="617220" y="369570"/>
                    <a:pt x="636270" y="285750"/>
                    <a:pt x="642620" y="287020"/>
                  </a:cubicBezTo>
                  <a:cubicBezTo>
                    <a:pt x="654050" y="288290"/>
                    <a:pt x="673100" y="510540"/>
                    <a:pt x="659130" y="570230"/>
                  </a:cubicBezTo>
                  <a:cubicBezTo>
                    <a:pt x="652780" y="600710"/>
                    <a:pt x="640080" y="622300"/>
                    <a:pt x="623570" y="635000"/>
                  </a:cubicBezTo>
                  <a:cubicBezTo>
                    <a:pt x="608330" y="646430"/>
                    <a:pt x="585470" y="651510"/>
                    <a:pt x="567690" y="648970"/>
                  </a:cubicBezTo>
                  <a:cubicBezTo>
                    <a:pt x="549910" y="646430"/>
                    <a:pt x="528320" y="632460"/>
                    <a:pt x="516890" y="621030"/>
                  </a:cubicBezTo>
                  <a:cubicBezTo>
                    <a:pt x="508000" y="610870"/>
                    <a:pt x="500380" y="604520"/>
                    <a:pt x="499110" y="586740"/>
                  </a:cubicBezTo>
                  <a:cubicBezTo>
                    <a:pt x="495300" y="539750"/>
                    <a:pt x="596900" y="314960"/>
                    <a:pt x="588010" y="311150"/>
                  </a:cubicBezTo>
                  <a:cubicBezTo>
                    <a:pt x="582930" y="308610"/>
                    <a:pt x="527050" y="412750"/>
                    <a:pt x="524510" y="411480"/>
                  </a:cubicBezTo>
                  <a:cubicBezTo>
                    <a:pt x="521970" y="410210"/>
                    <a:pt x="549910" y="331470"/>
                    <a:pt x="572770" y="304800"/>
                  </a:cubicBezTo>
                  <a:cubicBezTo>
                    <a:pt x="593090" y="280670"/>
                    <a:pt x="652780" y="252730"/>
                    <a:pt x="651510" y="251460"/>
                  </a:cubicBezTo>
                  <a:cubicBezTo>
                    <a:pt x="650240" y="250190"/>
                    <a:pt x="560070" y="295910"/>
                    <a:pt x="524510" y="321310"/>
                  </a:cubicBezTo>
                  <a:cubicBezTo>
                    <a:pt x="494030" y="342900"/>
                    <a:pt x="467360" y="364490"/>
                    <a:pt x="445770" y="393700"/>
                  </a:cubicBezTo>
                  <a:cubicBezTo>
                    <a:pt x="422910" y="422910"/>
                    <a:pt x="387350" y="491490"/>
                    <a:pt x="394970" y="497840"/>
                  </a:cubicBezTo>
                  <a:cubicBezTo>
                    <a:pt x="403860" y="504190"/>
                    <a:pt x="463550" y="444500"/>
                    <a:pt x="508000" y="416560"/>
                  </a:cubicBezTo>
                  <a:cubicBezTo>
                    <a:pt x="565150" y="381000"/>
                    <a:pt x="693420" y="290830"/>
                    <a:pt x="715010" y="306070"/>
                  </a:cubicBezTo>
                  <a:cubicBezTo>
                    <a:pt x="728980" y="316230"/>
                    <a:pt x="706120" y="369570"/>
                    <a:pt x="695960" y="401320"/>
                  </a:cubicBezTo>
                  <a:cubicBezTo>
                    <a:pt x="685800" y="435610"/>
                    <a:pt x="641350" y="492760"/>
                    <a:pt x="654050" y="505460"/>
                  </a:cubicBezTo>
                  <a:cubicBezTo>
                    <a:pt x="673100" y="524510"/>
                    <a:pt x="835660" y="438150"/>
                    <a:pt x="904240" y="405130"/>
                  </a:cubicBezTo>
                  <a:cubicBezTo>
                    <a:pt x="956310" y="381000"/>
                    <a:pt x="998220" y="356870"/>
                    <a:pt x="1035050" y="332740"/>
                  </a:cubicBezTo>
                  <a:cubicBezTo>
                    <a:pt x="1064260" y="313690"/>
                    <a:pt x="1111250" y="281940"/>
                    <a:pt x="1108710" y="275590"/>
                  </a:cubicBezTo>
                  <a:cubicBezTo>
                    <a:pt x="1106170" y="269240"/>
                    <a:pt x="1027430" y="279400"/>
                    <a:pt x="1021080" y="294640"/>
                  </a:cubicBezTo>
                  <a:cubicBezTo>
                    <a:pt x="1014730" y="308610"/>
                    <a:pt x="1040130" y="354330"/>
                    <a:pt x="1061720" y="361950"/>
                  </a:cubicBezTo>
                  <a:cubicBezTo>
                    <a:pt x="1090930" y="372110"/>
                    <a:pt x="1195070" y="325120"/>
                    <a:pt x="1193800" y="311150"/>
                  </a:cubicBezTo>
                  <a:cubicBezTo>
                    <a:pt x="1192530" y="298450"/>
                    <a:pt x="1106170" y="280670"/>
                    <a:pt x="1062990" y="280670"/>
                  </a:cubicBezTo>
                  <a:cubicBezTo>
                    <a:pt x="1022350" y="280670"/>
                    <a:pt x="980440" y="292100"/>
                    <a:pt x="943610" y="306070"/>
                  </a:cubicBezTo>
                  <a:cubicBezTo>
                    <a:pt x="908050" y="318770"/>
                    <a:pt x="875030" y="340360"/>
                    <a:pt x="847090" y="360680"/>
                  </a:cubicBezTo>
                  <a:cubicBezTo>
                    <a:pt x="822960" y="378460"/>
                    <a:pt x="779780" y="410210"/>
                    <a:pt x="784860" y="420370"/>
                  </a:cubicBezTo>
                  <a:cubicBezTo>
                    <a:pt x="792480" y="436880"/>
                    <a:pt x="956310" y="403860"/>
                    <a:pt x="1021080" y="383540"/>
                  </a:cubicBezTo>
                  <a:cubicBezTo>
                    <a:pt x="1071880" y="368300"/>
                    <a:pt x="1150620" y="328930"/>
                    <a:pt x="1148080" y="322580"/>
                  </a:cubicBezTo>
                  <a:cubicBezTo>
                    <a:pt x="1145540" y="316230"/>
                    <a:pt x="1061720" y="330200"/>
                    <a:pt x="1016000" y="342900"/>
                  </a:cubicBezTo>
                  <a:cubicBezTo>
                    <a:pt x="963930" y="358140"/>
                    <a:pt x="853440" y="416560"/>
                    <a:pt x="852170" y="412750"/>
                  </a:cubicBezTo>
                  <a:cubicBezTo>
                    <a:pt x="850900" y="410210"/>
                    <a:pt x="908050" y="372110"/>
                    <a:pt x="944880" y="355600"/>
                  </a:cubicBezTo>
                  <a:cubicBezTo>
                    <a:pt x="990600" y="335280"/>
                    <a:pt x="1043940" y="330200"/>
                    <a:pt x="1108710" y="304800"/>
                  </a:cubicBezTo>
                  <a:cubicBezTo>
                    <a:pt x="1212850" y="264160"/>
                    <a:pt x="1441450" y="96520"/>
                    <a:pt x="1504950" y="116840"/>
                  </a:cubicBezTo>
                  <a:cubicBezTo>
                    <a:pt x="1532890" y="125730"/>
                    <a:pt x="1555750" y="165100"/>
                    <a:pt x="1549400" y="193040"/>
                  </a:cubicBezTo>
                  <a:cubicBezTo>
                    <a:pt x="1537970" y="250190"/>
                    <a:pt x="1325880" y="347980"/>
                    <a:pt x="1270000" y="400050"/>
                  </a:cubicBezTo>
                  <a:cubicBezTo>
                    <a:pt x="1242060" y="425450"/>
                    <a:pt x="1209040" y="455930"/>
                    <a:pt x="1214120" y="463550"/>
                  </a:cubicBezTo>
                  <a:cubicBezTo>
                    <a:pt x="1224280" y="477520"/>
                    <a:pt x="1534160" y="349250"/>
                    <a:pt x="1531620" y="334010"/>
                  </a:cubicBezTo>
                  <a:cubicBezTo>
                    <a:pt x="1530350" y="326390"/>
                    <a:pt x="1466850" y="330200"/>
                    <a:pt x="1433830" y="334010"/>
                  </a:cubicBezTo>
                  <a:cubicBezTo>
                    <a:pt x="1400810" y="337820"/>
                    <a:pt x="1372870" y="344170"/>
                    <a:pt x="1334770" y="355600"/>
                  </a:cubicBezTo>
                  <a:cubicBezTo>
                    <a:pt x="1280160" y="372110"/>
                    <a:pt x="1139190" y="421640"/>
                    <a:pt x="1141730" y="430530"/>
                  </a:cubicBezTo>
                  <a:cubicBezTo>
                    <a:pt x="1143000" y="438150"/>
                    <a:pt x="1235710" y="430530"/>
                    <a:pt x="1292860" y="416560"/>
                  </a:cubicBezTo>
                  <a:cubicBezTo>
                    <a:pt x="1372870" y="396240"/>
                    <a:pt x="1570990" y="325120"/>
                    <a:pt x="1569720" y="298450"/>
                  </a:cubicBezTo>
                  <a:cubicBezTo>
                    <a:pt x="1568450" y="281940"/>
                    <a:pt x="1504950" y="269240"/>
                    <a:pt x="1464310" y="264160"/>
                  </a:cubicBezTo>
                  <a:cubicBezTo>
                    <a:pt x="1412240" y="257810"/>
                    <a:pt x="1330960" y="264160"/>
                    <a:pt x="1282700" y="274320"/>
                  </a:cubicBezTo>
                  <a:cubicBezTo>
                    <a:pt x="1249680" y="280670"/>
                    <a:pt x="1201420" y="302260"/>
                    <a:pt x="1202690" y="304800"/>
                  </a:cubicBezTo>
                  <a:cubicBezTo>
                    <a:pt x="1205230" y="311150"/>
                    <a:pt x="1639570" y="187960"/>
                    <a:pt x="1648460" y="208280"/>
                  </a:cubicBezTo>
                  <a:cubicBezTo>
                    <a:pt x="1654810" y="222250"/>
                    <a:pt x="1475740" y="306070"/>
                    <a:pt x="1480820" y="318770"/>
                  </a:cubicBezTo>
                  <a:cubicBezTo>
                    <a:pt x="1485900" y="331470"/>
                    <a:pt x="1630680" y="293370"/>
                    <a:pt x="1687830" y="278130"/>
                  </a:cubicBezTo>
                  <a:cubicBezTo>
                    <a:pt x="1729740" y="266700"/>
                    <a:pt x="1794510" y="243840"/>
                    <a:pt x="1794510" y="241300"/>
                  </a:cubicBezTo>
                  <a:cubicBezTo>
                    <a:pt x="1794510" y="238760"/>
                    <a:pt x="1722120" y="246380"/>
                    <a:pt x="1696720" y="261620"/>
                  </a:cubicBezTo>
                  <a:cubicBezTo>
                    <a:pt x="1673860" y="274320"/>
                    <a:pt x="1642110" y="307340"/>
                    <a:pt x="1645920" y="320040"/>
                  </a:cubicBezTo>
                  <a:cubicBezTo>
                    <a:pt x="1651000" y="334010"/>
                    <a:pt x="1700530" y="340360"/>
                    <a:pt x="1737360" y="336550"/>
                  </a:cubicBezTo>
                  <a:cubicBezTo>
                    <a:pt x="1799590" y="330200"/>
                    <a:pt x="1926590" y="269240"/>
                    <a:pt x="1979930" y="240030"/>
                  </a:cubicBezTo>
                  <a:cubicBezTo>
                    <a:pt x="2009140" y="224790"/>
                    <a:pt x="2045970" y="199390"/>
                    <a:pt x="2043430" y="195580"/>
                  </a:cubicBezTo>
                  <a:cubicBezTo>
                    <a:pt x="2039620" y="187960"/>
                    <a:pt x="1845310" y="255270"/>
                    <a:pt x="1785620" y="285750"/>
                  </a:cubicBezTo>
                  <a:cubicBezTo>
                    <a:pt x="1751330" y="303530"/>
                    <a:pt x="1708150" y="335280"/>
                    <a:pt x="1709420" y="337820"/>
                  </a:cubicBezTo>
                  <a:cubicBezTo>
                    <a:pt x="1711960" y="342900"/>
                    <a:pt x="1907540" y="248920"/>
                    <a:pt x="1974850" y="212090"/>
                  </a:cubicBezTo>
                  <a:cubicBezTo>
                    <a:pt x="2018030" y="189230"/>
                    <a:pt x="2078990" y="154940"/>
                    <a:pt x="2076450" y="148590"/>
                  </a:cubicBezTo>
                  <a:cubicBezTo>
                    <a:pt x="2073910" y="142240"/>
                    <a:pt x="2014220" y="152400"/>
                    <a:pt x="1986280" y="163830"/>
                  </a:cubicBezTo>
                  <a:cubicBezTo>
                    <a:pt x="1958340" y="175260"/>
                    <a:pt x="1931670" y="195580"/>
                    <a:pt x="1908810" y="219710"/>
                  </a:cubicBezTo>
                  <a:cubicBezTo>
                    <a:pt x="1883410" y="247650"/>
                    <a:pt x="1836420" y="316230"/>
                    <a:pt x="1844040" y="323850"/>
                  </a:cubicBezTo>
                  <a:cubicBezTo>
                    <a:pt x="1855470" y="335280"/>
                    <a:pt x="2042160" y="168910"/>
                    <a:pt x="2067560" y="184150"/>
                  </a:cubicBezTo>
                  <a:cubicBezTo>
                    <a:pt x="2081530" y="193040"/>
                    <a:pt x="2081530" y="247650"/>
                    <a:pt x="2061210" y="273050"/>
                  </a:cubicBezTo>
                  <a:cubicBezTo>
                    <a:pt x="2020570" y="325120"/>
                    <a:pt x="1805940" y="346710"/>
                    <a:pt x="1722120" y="382270"/>
                  </a:cubicBezTo>
                  <a:cubicBezTo>
                    <a:pt x="1670050" y="403860"/>
                    <a:pt x="1630680" y="422910"/>
                    <a:pt x="1598930" y="447040"/>
                  </a:cubicBezTo>
                  <a:cubicBezTo>
                    <a:pt x="1574800" y="464820"/>
                    <a:pt x="1549400" y="508000"/>
                    <a:pt x="1543050" y="504190"/>
                  </a:cubicBezTo>
                  <a:cubicBezTo>
                    <a:pt x="1536700" y="500380"/>
                    <a:pt x="1541780" y="452120"/>
                    <a:pt x="1560830" y="427990"/>
                  </a:cubicBezTo>
                  <a:cubicBezTo>
                    <a:pt x="1596390" y="382270"/>
                    <a:pt x="1761490" y="288290"/>
                    <a:pt x="1805940" y="303530"/>
                  </a:cubicBezTo>
                  <a:cubicBezTo>
                    <a:pt x="1830070" y="312420"/>
                    <a:pt x="1845310" y="358140"/>
                    <a:pt x="1844040" y="382270"/>
                  </a:cubicBezTo>
                  <a:cubicBezTo>
                    <a:pt x="1842770" y="406400"/>
                    <a:pt x="1795780" y="447040"/>
                    <a:pt x="1798320" y="449580"/>
                  </a:cubicBezTo>
                  <a:cubicBezTo>
                    <a:pt x="1800860" y="452120"/>
                    <a:pt x="1840230" y="394970"/>
                    <a:pt x="1874520" y="375920"/>
                  </a:cubicBezTo>
                  <a:cubicBezTo>
                    <a:pt x="1922780" y="350520"/>
                    <a:pt x="2005330" y="350520"/>
                    <a:pt x="2075180" y="332740"/>
                  </a:cubicBezTo>
                  <a:cubicBezTo>
                    <a:pt x="2155190" y="312420"/>
                    <a:pt x="2301240" y="233680"/>
                    <a:pt x="2329180" y="255270"/>
                  </a:cubicBezTo>
                  <a:cubicBezTo>
                    <a:pt x="2344420" y="266700"/>
                    <a:pt x="2340610" y="311150"/>
                    <a:pt x="2322830" y="334010"/>
                  </a:cubicBezTo>
                  <a:cubicBezTo>
                    <a:pt x="2287270" y="377190"/>
                    <a:pt x="2117090" y="388620"/>
                    <a:pt x="2037080" y="421640"/>
                  </a:cubicBezTo>
                  <a:cubicBezTo>
                    <a:pt x="1976120" y="447040"/>
                    <a:pt x="1926590" y="477520"/>
                    <a:pt x="1880870" y="506730"/>
                  </a:cubicBezTo>
                  <a:cubicBezTo>
                    <a:pt x="1842770" y="530860"/>
                    <a:pt x="1778000" y="575310"/>
                    <a:pt x="1781810" y="581660"/>
                  </a:cubicBezTo>
                  <a:cubicBezTo>
                    <a:pt x="1789430" y="595630"/>
                    <a:pt x="2198370" y="425450"/>
                    <a:pt x="2292350" y="383540"/>
                  </a:cubicBezTo>
                  <a:cubicBezTo>
                    <a:pt x="2329180" y="367030"/>
                    <a:pt x="2354580" y="360680"/>
                    <a:pt x="2367280" y="345440"/>
                  </a:cubicBezTo>
                  <a:cubicBezTo>
                    <a:pt x="2374900" y="335280"/>
                    <a:pt x="2368550" y="320040"/>
                    <a:pt x="2376170" y="312420"/>
                  </a:cubicBezTo>
                  <a:cubicBezTo>
                    <a:pt x="2385060" y="303530"/>
                    <a:pt x="2406650" y="295910"/>
                    <a:pt x="2421890" y="297180"/>
                  </a:cubicBezTo>
                  <a:cubicBezTo>
                    <a:pt x="2439670" y="299720"/>
                    <a:pt x="2466340" y="314960"/>
                    <a:pt x="2475230" y="330200"/>
                  </a:cubicBezTo>
                  <a:cubicBezTo>
                    <a:pt x="2484120" y="345440"/>
                    <a:pt x="2486660" y="372110"/>
                    <a:pt x="2479040" y="391160"/>
                  </a:cubicBezTo>
                  <a:cubicBezTo>
                    <a:pt x="2467610" y="417830"/>
                    <a:pt x="2413000" y="438150"/>
                    <a:pt x="2391410" y="467360"/>
                  </a:cubicBezTo>
                  <a:cubicBezTo>
                    <a:pt x="2371090" y="495300"/>
                    <a:pt x="2366010" y="542290"/>
                    <a:pt x="2348230" y="562610"/>
                  </a:cubicBezTo>
                  <a:cubicBezTo>
                    <a:pt x="2335530" y="576580"/>
                    <a:pt x="2320290" y="586740"/>
                    <a:pt x="2303780" y="588010"/>
                  </a:cubicBezTo>
                  <a:cubicBezTo>
                    <a:pt x="2284730" y="589280"/>
                    <a:pt x="2254250" y="579120"/>
                    <a:pt x="2240280" y="565150"/>
                  </a:cubicBezTo>
                  <a:cubicBezTo>
                    <a:pt x="2226310" y="551180"/>
                    <a:pt x="2214880" y="525780"/>
                    <a:pt x="2222500" y="501650"/>
                  </a:cubicBezTo>
                  <a:cubicBezTo>
                    <a:pt x="2239010" y="447040"/>
                    <a:pt x="2430780" y="347980"/>
                    <a:pt x="2476500" y="292100"/>
                  </a:cubicBezTo>
                  <a:cubicBezTo>
                    <a:pt x="2499360" y="264160"/>
                    <a:pt x="2523490" y="228600"/>
                    <a:pt x="2515870" y="219710"/>
                  </a:cubicBezTo>
                  <a:cubicBezTo>
                    <a:pt x="2506980" y="209550"/>
                    <a:pt x="2429510" y="242570"/>
                    <a:pt x="2393950" y="262890"/>
                  </a:cubicBezTo>
                  <a:cubicBezTo>
                    <a:pt x="2360930" y="281940"/>
                    <a:pt x="2302510" y="327660"/>
                    <a:pt x="2306320" y="332740"/>
                  </a:cubicBezTo>
                  <a:cubicBezTo>
                    <a:pt x="2311400" y="340360"/>
                    <a:pt x="2472690" y="273050"/>
                    <a:pt x="2522220" y="245110"/>
                  </a:cubicBezTo>
                  <a:cubicBezTo>
                    <a:pt x="2550160" y="228600"/>
                    <a:pt x="2570480" y="193040"/>
                    <a:pt x="2584450" y="198120"/>
                  </a:cubicBezTo>
                  <a:cubicBezTo>
                    <a:pt x="2598420" y="203200"/>
                    <a:pt x="2609850" y="248920"/>
                    <a:pt x="2607310" y="276860"/>
                  </a:cubicBezTo>
                  <a:cubicBezTo>
                    <a:pt x="2604770" y="309880"/>
                    <a:pt x="2547620" y="372110"/>
                    <a:pt x="2557780" y="381000"/>
                  </a:cubicBezTo>
                  <a:cubicBezTo>
                    <a:pt x="2573020" y="394970"/>
                    <a:pt x="2780030" y="245110"/>
                    <a:pt x="2783840" y="251460"/>
                  </a:cubicBezTo>
                  <a:cubicBezTo>
                    <a:pt x="2787650" y="256540"/>
                    <a:pt x="2668270" y="334010"/>
                    <a:pt x="2632710" y="381000"/>
                  </a:cubicBezTo>
                  <a:cubicBezTo>
                    <a:pt x="2603500" y="419100"/>
                    <a:pt x="2598420" y="477520"/>
                    <a:pt x="2575560" y="501650"/>
                  </a:cubicBezTo>
                  <a:cubicBezTo>
                    <a:pt x="2561590" y="516890"/>
                    <a:pt x="2542540" y="525780"/>
                    <a:pt x="2527300" y="528320"/>
                  </a:cubicBezTo>
                  <a:cubicBezTo>
                    <a:pt x="2514600" y="530860"/>
                    <a:pt x="2501900" y="529590"/>
                    <a:pt x="2490470" y="524510"/>
                  </a:cubicBezTo>
                  <a:cubicBezTo>
                    <a:pt x="2476500" y="518160"/>
                    <a:pt x="2457450" y="505460"/>
                    <a:pt x="2449830" y="488950"/>
                  </a:cubicBezTo>
                  <a:cubicBezTo>
                    <a:pt x="2440940" y="471170"/>
                    <a:pt x="2437130" y="441960"/>
                    <a:pt x="2448560" y="417830"/>
                  </a:cubicBezTo>
                  <a:cubicBezTo>
                    <a:pt x="2468880" y="377190"/>
                    <a:pt x="2620010" y="321310"/>
                    <a:pt x="2613660" y="297180"/>
                  </a:cubicBezTo>
                  <a:cubicBezTo>
                    <a:pt x="2606040" y="270510"/>
                    <a:pt x="2376170" y="292100"/>
                    <a:pt x="2373630" y="274320"/>
                  </a:cubicBezTo>
                  <a:cubicBezTo>
                    <a:pt x="2371090" y="259080"/>
                    <a:pt x="2480310" y="232410"/>
                    <a:pt x="2520950" y="209550"/>
                  </a:cubicBezTo>
                  <a:cubicBezTo>
                    <a:pt x="2551430" y="193040"/>
                    <a:pt x="2598420" y="163830"/>
                    <a:pt x="2595880" y="157480"/>
                  </a:cubicBezTo>
                  <a:cubicBezTo>
                    <a:pt x="2593340" y="149860"/>
                    <a:pt x="2518410" y="166370"/>
                    <a:pt x="2486660" y="176530"/>
                  </a:cubicBezTo>
                  <a:cubicBezTo>
                    <a:pt x="2459990" y="185420"/>
                    <a:pt x="2439670" y="195580"/>
                    <a:pt x="2416810" y="210820"/>
                  </a:cubicBezTo>
                  <a:cubicBezTo>
                    <a:pt x="2392680" y="227330"/>
                    <a:pt x="2366010" y="248920"/>
                    <a:pt x="2348230" y="270510"/>
                  </a:cubicBezTo>
                  <a:cubicBezTo>
                    <a:pt x="2331720" y="290830"/>
                    <a:pt x="2319020" y="311150"/>
                    <a:pt x="2308860" y="337820"/>
                  </a:cubicBezTo>
                  <a:cubicBezTo>
                    <a:pt x="2297430" y="369570"/>
                    <a:pt x="2286000" y="415290"/>
                    <a:pt x="2289810" y="448310"/>
                  </a:cubicBezTo>
                  <a:cubicBezTo>
                    <a:pt x="2293620" y="477520"/>
                    <a:pt x="2301240" y="513080"/>
                    <a:pt x="2322830" y="528320"/>
                  </a:cubicBezTo>
                  <a:cubicBezTo>
                    <a:pt x="2349500" y="546100"/>
                    <a:pt x="2401570" y="534670"/>
                    <a:pt x="2447290" y="530860"/>
                  </a:cubicBezTo>
                  <a:cubicBezTo>
                    <a:pt x="2505710" y="525780"/>
                    <a:pt x="2570480" y="511810"/>
                    <a:pt x="2641600" y="490220"/>
                  </a:cubicBezTo>
                  <a:cubicBezTo>
                    <a:pt x="2730500" y="463550"/>
                    <a:pt x="2934970" y="370840"/>
                    <a:pt x="2936240" y="373380"/>
                  </a:cubicBezTo>
                  <a:cubicBezTo>
                    <a:pt x="2936240" y="374650"/>
                    <a:pt x="2881630" y="388620"/>
                    <a:pt x="2867660" y="407670"/>
                  </a:cubicBezTo>
                  <a:cubicBezTo>
                    <a:pt x="2852420" y="427990"/>
                    <a:pt x="2849880" y="491490"/>
                    <a:pt x="2849880" y="491490"/>
                  </a:cubicBezTo>
                  <a:cubicBezTo>
                    <a:pt x="2849880" y="491490"/>
                    <a:pt x="2851150" y="427990"/>
                    <a:pt x="2866390" y="401320"/>
                  </a:cubicBezTo>
                  <a:cubicBezTo>
                    <a:pt x="2882900" y="370840"/>
                    <a:pt x="2926080" y="351790"/>
                    <a:pt x="2951480" y="323850"/>
                  </a:cubicBezTo>
                  <a:cubicBezTo>
                    <a:pt x="2975610" y="297180"/>
                    <a:pt x="3012440" y="237490"/>
                    <a:pt x="3013710" y="238760"/>
                  </a:cubicBezTo>
                  <a:cubicBezTo>
                    <a:pt x="3014980" y="240030"/>
                    <a:pt x="2945130" y="349250"/>
                    <a:pt x="2945130" y="349250"/>
                  </a:cubicBezTo>
                  <a:cubicBezTo>
                    <a:pt x="2945130" y="349250"/>
                    <a:pt x="3001010" y="285750"/>
                    <a:pt x="2994660" y="267970"/>
                  </a:cubicBezTo>
                  <a:cubicBezTo>
                    <a:pt x="2988310" y="250190"/>
                    <a:pt x="2934970" y="238760"/>
                    <a:pt x="2907030" y="241300"/>
                  </a:cubicBezTo>
                  <a:cubicBezTo>
                    <a:pt x="2880360" y="243840"/>
                    <a:pt x="2857500" y="266700"/>
                    <a:pt x="2833370" y="283210"/>
                  </a:cubicBezTo>
                  <a:cubicBezTo>
                    <a:pt x="2806700" y="300990"/>
                    <a:pt x="2777490" y="318770"/>
                    <a:pt x="2754630" y="341630"/>
                  </a:cubicBezTo>
                  <a:cubicBezTo>
                    <a:pt x="2730500" y="365760"/>
                    <a:pt x="2691130" y="426720"/>
                    <a:pt x="2691130" y="426720"/>
                  </a:cubicBezTo>
                  <a:cubicBezTo>
                    <a:pt x="2691130" y="426720"/>
                    <a:pt x="2736850" y="355600"/>
                    <a:pt x="2763520" y="330200"/>
                  </a:cubicBezTo>
                  <a:cubicBezTo>
                    <a:pt x="2787650" y="307340"/>
                    <a:pt x="2818130" y="278130"/>
                    <a:pt x="2843530" y="278130"/>
                  </a:cubicBezTo>
                  <a:cubicBezTo>
                    <a:pt x="2866390" y="278130"/>
                    <a:pt x="2899410" y="300990"/>
                    <a:pt x="2908300" y="323850"/>
                  </a:cubicBezTo>
                  <a:cubicBezTo>
                    <a:pt x="2919730" y="351790"/>
                    <a:pt x="2866390" y="421640"/>
                    <a:pt x="2885440" y="439420"/>
                  </a:cubicBezTo>
                  <a:cubicBezTo>
                    <a:pt x="2913380" y="466090"/>
                    <a:pt x="3121660" y="398780"/>
                    <a:pt x="3154680" y="374650"/>
                  </a:cubicBezTo>
                  <a:cubicBezTo>
                    <a:pt x="3164840" y="367030"/>
                    <a:pt x="3168650" y="360680"/>
                    <a:pt x="3168650" y="351790"/>
                  </a:cubicBezTo>
                  <a:cubicBezTo>
                    <a:pt x="3169920" y="341630"/>
                    <a:pt x="3154680" y="330200"/>
                    <a:pt x="3153410" y="317500"/>
                  </a:cubicBezTo>
                  <a:cubicBezTo>
                    <a:pt x="3152140" y="302260"/>
                    <a:pt x="3155950" y="276860"/>
                    <a:pt x="3164840" y="262890"/>
                  </a:cubicBezTo>
                  <a:cubicBezTo>
                    <a:pt x="3173730" y="247650"/>
                    <a:pt x="3195320" y="234950"/>
                    <a:pt x="3210560" y="229870"/>
                  </a:cubicBezTo>
                  <a:cubicBezTo>
                    <a:pt x="3223260" y="226060"/>
                    <a:pt x="3234690" y="224790"/>
                    <a:pt x="3247390" y="228600"/>
                  </a:cubicBezTo>
                  <a:cubicBezTo>
                    <a:pt x="3262630" y="232410"/>
                    <a:pt x="3285490" y="238760"/>
                    <a:pt x="3294380" y="259080"/>
                  </a:cubicBezTo>
                  <a:cubicBezTo>
                    <a:pt x="3315970" y="306070"/>
                    <a:pt x="3291840" y="542290"/>
                    <a:pt x="3253740" y="562610"/>
                  </a:cubicBezTo>
                  <a:cubicBezTo>
                    <a:pt x="3232150" y="574040"/>
                    <a:pt x="3178810" y="546100"/>
                    <a:pt x="3166110" y="521970"/>
                  </a:cubicBezTo>
                  <a:cubicBezTo>
                    <a:pt x="3152140" y="495300"/>
                    <a:pt x="3183890" y="444500"/>
                    <a:pt x="3185160" y="405130"/>
                  </a:cubicBezTo>
                  <a:cubicBezTo>
                    <a:pt x="3186430" y="365760"/>
                    <a:pt x="3157220" y="309880"/>
                    <a:pt x="3172460" y="284480"/>
                  </a:cubicBezTo>
                  <a:cubicBezTo>
                    <a:pt x="3185160" y="262890"/>
                    <a:pt x="3238500" y="238760"/>
                    <a:pt x="3252470" y="250190"/>
                  </a:cubicBezTo>
                  <a:cubicBezTo>
                    <a:pt x="3276600" y="269240"/>
                    <a:pt x="3225800" y="471170"/>
                    <a:pt x="3200400" y="519430"/>
                  </a:cubicBezTo>
                  <a:cubicBezTo>
                    <a:pt x="3188970" y="541020"/>
                    <a:pt x="3176270" y="552450"/>
                    <a:pt x="3162300" y="560070"/>
                  </a:cubicBezTo>
                  <a:cubicBezTo>
                    <a:pt x="3150870" y="566420"/>
                    <a:pt x="3138170" y="570230"/>
                    <a:pt x="3124200" y="568960"/>
                  </a:cubicBezTo>
                  <a:cubicBezTo>
                    <a:pt x="3107690" y="567690"/>
                    <a:pt x="3084830" y="558800"/>
                    <a:pt x="3072130" y="547370"/>
                  </a:cubicBezTo>
                  <a:cubicBezTo>
                    <a:pt x="3059430" y="534670"/>
                    <a:pt x="3049270" y="518160"/>
                    <a:pt x="3046730" y="496570"/>
                  </a:cubicBezTo>
                  <a:cubicBezTo>
                    <a:pt x="3042920" y="466090"/>
                    <a:pt x="3067050" y="420370"/>
                    <a:pt x="3074670" y="377190"/>
                  </a:cubicBezTo>
                  <a:cubicBezTo>
                    <a:pt x="3083560" y="325120"/>
                    <a:pt x="3081020" y="243840"/>
                    <a:pt x="3091180" y="203200"/>
                  </a:cubicBezTo>
                  <a:cubicBezTo>
                    <a:pt x="3097530" y="179070"/>
                    <a:pt x="3101340" y="162560"/>
                    <a:pt x="3114040" y="149860"/>
                  </a:cubicBezTo>
                  <a:cubicBezTo>
                    <a:pt x="3126740" y="137160"/>
                    <a:pt x="3149600" y="128270"/>
                    <a:pt x="3166110" y="125730"/>
                  </a:cubicBezTo>
                  <a:cubicBezTo>
                    <a:pt x="3180080" y="124460"/>
                    <a:pt x="3192780" y="127000"/>
                    <a:pt x="3204210" y="132080"/>
                  </a:cubicBezTo>
                  <a:cubicBezTo>
                    <a:pt x="3215640" y="137160"/>
                    <a:pt x="3228340" y="143510"/>
                    <a:pt x="3235960" y="154940"/>
                  </a:cubicBezTo>
                  <a:cubicBezTo>
                    <a:pt x="3246120" y="167640"/>
                    <a:pt x="3256280" y="208280"/>
                    <a:pt x="3253740" y="209550"/>
                  </a:cubicBezTo>
                  <a:cubicBezTo>
                    <a:pt x="3251200" y="210820"/>
                    <a:pt x="3210560" y="146050"/>
                    <a:pt x="3211830" y="144780"/>
                  </a:cubicBezTo>
                  <a:cubicBezTo>
                    <a:pt x="3213100" y="143510"/>
                    <a:pt x="3257550" y="210820"/>
                    <a:pt x="3263900" y="208280"/>
                  </a:cubicBezTo>
                  <a:cubicBezTo>
                    <a:pt x="3270250" y="205740"/>
                    <a:pt x="3239770" y="148590"/>
                    <a:pt x="3244850" y="120650"/>
                  </a:cubicBezTo>
                  <a:cubicBezTo>
                    <a:pt x="3249930" y="92710"/>
                    <a:pt x="3274060" y="53340"/>
                    <a:pt x="3298190" y="41910"/>
                  </a:cubicBezTo>
                  <a:cubicBezTo>
                    <a:pt x="3322320" y="30480"/>
                    <a:pt x="3365500" y="34290"/>
                    <a:pt x="3389630" y="49530"/>
                  </a:cubicBezTo>
                  <a:cubicBezTo>
                    <a:pt x="3417570" y="67310"/>
                    <a:pt x="3431540" y="109220"/>
                    <a:pt x="3448050" y="149860"/>
                  </a:cubicBezTo>
                  <a:cubicBezTo>
                    <a:pt x="3469640" y="201930"/>
                    <a:pt x="3497580" y="297180"/>
                    <a:pt x="3495040" y="341630"/>
                  </a:cubicBezTo>
                  <a:cubicBezTo>
                    <a:pt x="3493770" y="365760"/>
                    <a:pt x="3484880" y="383540"/>
                    <a:pt x="3474720" y="397510"/>
                  </a:cubicBezTo>
                  <a:cubicBezTo>
                    <a:pt x="3465830" y="408940"/>
                    <a:pt x="3454400" y="415290"/>
                    <a:pt x="3442970" y="420370"/>
                  </a:cubicBezTo>
                  <a:cubicBezTo>
                    <a:pt x="3431540" y="425450"/>
                    <a:pt x="3416300" y="426720"/>
                    <a:pt x="3403600" y="425450"/>
                  </a:cubicBezTo>
                  <a:cubicBezTo>
                    <a:pt x="3390900" y="424180"/>
                    <a:pt x="3376930" y="420370"/>
                    <a:pt x="3365500" y="411480"/>
                  </a:cubicBezTo>
                  <a:cubicBezTo>
                    <a:pt x="3352800" y="401320"/>
                    <a:pt x="3338830" y="382270"/>
                    <a:pt x="3332480" y="363220"/>
                  </a:cubicBezTo>
                  <a:cubicBezTo>
                    <a:pt x="3324860" y="341630"/>
                    <a:pt x="3322320" y="314960"/>
                    <a:pt x="3324860" y="284480"/>
                  </a:cubicBezTo>
                  <a:cubicBezTo>
                    <a:pt x="3327400" y="240030"/>
                    <a:pt x="3333750" y="160020"/>
                    <a:pt x="3361690" y="124460"/>
                  </a:cubicBezTo>
                  <a:cubicBezTo>
                    <a:pt x="3384550" y="95250"/>
                    <a:pt x="3430270" y="71120"/>
                    <a:pt x="3462020" y="74930"/>
                  </a:cubicBezTo>
                  <a:cubicBezTo>
                    <a:pt x="3493770" y="78740"/>
                    <a:pt x="3533140" y="120650"/>
                    <a:pt x="3550920" y="153670"/>
                  </a:cubicBezTo>
                  <a:cubicBezTo>
                    <a:pt x="3568700" y="186690"/>
                    <a:pt x="3569970" y="241300"/>
                    <a:pt x="3569970" y="270510"/>
                  </a:cubicBezTo>
                  <a:cubicBezTo>
                    <a:pt x="3569970" y="287020"/>
                    <a:pt x="3568700" y="298450"/>
                    <a:pt x="3563620" y="311150"/>
                  </a:cubicBezTo>
                  <a:cubicBezTo>
                    <a:pt x="3558540" y="323850"/>
                    <a:pt x="3550920" y="335280"/>
                    <a:pt x="3539490" y="344170"/>
                  </a:cubicBezTo>
                  <a:cubicBezTo>
                    <a:pt x="3525520" y="354330"/>
                    <a:pt x="3498850" y="364490"/>
                    <a:pt x="3481070" y="364490"/>
                  </a:cubicBezTo>
                  <a:cubicBezTo>
                    <a:pt x="3467100" y="364490"/>
                    <a:pt x="3453130" y="361950"/>
                    <a:pt x="3441700" y="353060"/>
                  </a:cubicBezTo>
                  <a:cubicBezTo>
                    <a:pt x="3425190" y="340360"/>
                    <a:pt x="3395980" y="288290"/>
                    <a:pt x="3398520" y="285750"/>
                  </a:cubicBezTo>
                  <a:cubicBezTo>
                    <a:pt x="3401060" y="283210"/>
                    <a:pt x="3478530" y="361950"/>
                    <a:pt x="3477260" y="363220"/>
                  </a:cubicBezTo>
                  <a:cubicBezTo>
                    <a:pt x="3475990" y="364490"/>
                    <a:pt x="3404870" y="321310"/>
                    <a:pt x="3389630" y="294640"/>
                  </a:cubicBezTo>
                  <a:cubicBezTo>
                    <a:pt x="3376930" y="271780"/>
                    <a:pt x="3376930" y="243840"/>
                    <a:pt x="3379470" y="217170"/>
                  </a:cubicBezTo>
                  <a:cubicBezTo>
                    <a:pt x="3382010" y="187960"/>
                    <a:pt x="3392170" y="149860"/>
                    <a:pt x="3407410" y="124460"/>
                  </a:cubicBezTo>
                  <a:cubicBezTo>
                    <a:pt x="3421380" y="100330"/>
                    <a:pt x="3439160" y="72390"/>
                    <a:pt x="3464560" y="64770"/>
                  </a:cubicBezTo>
                  <a:cubicBezTo>
                    <a:pt x="3493770" y="55880"/>
                    <a:pt x="3554730" y="67310"/>
                    <a:pt x="3577590" y="86360"/>
                  </a:cubicBezTo>
                  <a:cubicBezTo>
                    <a:pt x="3596640" y="102870"/>
                    <a:pt x="3605530" y="133350"/>
                    <a:pt x="3605530" y="158750"/>
                  </a:cubicBezTo>
                  <a:cubicBezTo>
                    <a:pt x="3605530" y="185420"/>
                    <a:pt x="3589020" y="215900"/>
                    <a:pt x="3576320" y="241300"/>
                  </a:cubicBezTo>
                  <a:cubicBezTo>
                    <a:pt x="3563620" y="265430"/>
                    <a:pt x="3549650" y="295910"/>
                    <a:pt x="3531870" y="308610"/>
                  </a:cubicBezTo>
                  <a:cubicBezTo>
                    <a:pt x="3519170" y="317500"/>
                    <a:pt x="3502660" y="318770"/>
                    <a:pt x="3488690" y="318770"/>
                  </a:cubicBezTo>
                  <a:cubicBezTo>
                    <a:pt x="3474720" y="318770"/>
                    <a:pt x="3459480" y="314960"/>
                    <a:pt x="3446780" y="308610"/>
                  </a:cubicBezTo>
                  <a:cubicBezTo>
                    <a:pt x="3434080" y="302260"/>
                    <a:pt x="3422650" y="293370"/>
                    <a:pt x="3415030" y="280670"/>
                  </a:cubicBezTo>
                  <a:cubicBezTo>
                    <a:pt x="3406140" y="265430"/>
                    <a:pt x="3398520" y="237490"/>
                    <a:pt x="3399790" y="219710"/>
                  </a:cubicBezTo>
                  <a:cubicBezTo>
                    <a:pt x="3401060" y="204470"/>
                    <a:pt x="3407410" y="191770"/>
                    <a:pt x="3415030" y="180340"/>
                  </a:cubicBezTo>
                  <a:cubicBezTo>
                    <a:pt x="3422650" y="168910"/>
                    <a:pt x="3431540" y="154940"/>
                    <a:pt x="3446780" y="152400"/>
                  </a:cubicBezTo>
                  <a:cubicBezTo>
                    <a:pt x="3474720" y="148590"/>
                    <a:pt x="3556000" y="179070"/>
                    <a:pt x="3573780" y="207010"/>
                  </a:cubicBezTo>
                  <a:cubicBezTo>
                    <a:pt x="3587750" y="229870"/>
                    <a:pt x="3577590" y="270510"/>
                    <a:pt x="3572510" y="293370"/>
                  </a:cubicBezTo>
                  <a:cubicBezTo>
                    <a:pt x="3568700" y="308610"/>
                    <a:pt x="3563620" y="321310"/>
                    <a:pt x="3553460" y="331470"/>
                  </a:cubicBezTo>
                  <a:cubicBezTo>
                    <a:pt x="3540760" y="344170"/>
                    <a:pt x="3517900" y="359410"/>
                    <a:pt x="3498850" y="361950"/>
                  </a:cubicBezTo>
                  <a:cubicBezTo>
                    <a:pt x="3479800" y="364490"/>
                    <a:pt x="3454400" y="359410"/>
                    <a:pt x="3437890" y="349250"/>
                  </a:cubicBezTo>
                  <a:cubicBezTo>
                    <a:pt x="3421380" y="339090"/>
                    <a:pt x="3406140" y="316230"/>
                    <a:pt x="3399790" y="298450"/>
                  </a:cubicBezTo>
                  <a:cubicBezTo>
                    <a:pt x="3394710" y="283210"/>
                    <a:pt x="3393440" y="266700"/>
                    <a:pt x="3399790" y="251460"/>
                  </a:cubicBezTo>
                  <a:cubicBezTo>
                    <a:pt x="3407410" y="231140"/>
                    <a:pt x="3435350" y="199390"/>
                    <a:pt x="3456940" y="190500"/>
                  </a:cubicBezTo>
                  <a:cubicBezTo>
                    <a:pt x="3474720" y="182880"/>
                    <a:pt x="3498850" y="186690"/>
                    <a:pt x="3514090" y="190500"/>
                  </a:cubicBezTo>
                  <a:cubicBezTo>
                    <a:pt x="3524250" y="193040"/>
                    <a:pt x="3531870" y="195580"/>
                    <a:pt x="3539490" y="204470"/>
                  </a:cubicBezTo>
                  <a:cubicBezTo>
                    <a:pt x="3552190" y="218440"/>
                    <a:pt x="3573780" y="256540"/>
                    <a:pt x="3573780" y="279400"/>
                  </a:cubicBezTo>
                  <a:cubicBezTo>
                    <a:pt x="3573780" y="298450"/>
                    <a:pt x="3563620" y="318770"/>
                    <a:pt x="3552190" y="332740"/>
                  </a:cubicBezTo>
                  <a:cubicBezTo>
                    <a:pt x="3540760" y="346710"/>
                    <a:pt x="3522980" y="359410"/>
                    <a:pt x="3503930" y="361950"/>
                  </a:cubicBezTo>
                  <a:cubicBezTo>
                    <a:pt x="3481070" y="364490"/>
                    <a:pt x="3441700" y="355600"/>
                    <a:pt x="3423920" y="339090"/>
                  </a:cubicBezTo>
                  <a:cubicBezTo>
                    <a:pt x="3406140" y="322580"/>
                    <a:pt x="3394710" y="284480"/>
                    <a:pt x="3398520" y="260350"/>
                  </a:cubicBezTo>
                  <a:cubicBezTo>
                    <a:pt x="3402330" y="236220"/>
                    <a:pt x="3427730" y="205740"/>
                    <a:pt x="3448050" y="194310"/>
                  </a:cubicBezTo>
                  <a:cubicBezTo>
                    <a:pt x="3464560" y="185420"/>
                    <a:pt x="3488690" y="185420"/>
                    <a:pt x="3503930" y="187960"/>
                  </a:cubicBezTo>
                  <a:cubicBezTo>
                    <a:pt x="3514090" y="189230"/>
                    <a:pt x="3521710" y="194310"/>
                    <a:pt x="3530600" y="199390"/>
                  </a:cubicBezTo>
                  <a:cubicBezTo>
                    <a:pt x="3538220" y="204470"/>
                    <a:pt x="3547110" y="208280"/>
                    <a:pt x="3553460" y="217170"/>
                  </a:cubicBezTo>
                  <a:cubicBezTo>
                    <a:pt x="3562350" y="229870"/>
                    <a:pt x="3572510" y="254000"/>
                    <a:pt x="3573780" y="271780"/>
                  </a:cubicBezTo>
                  <a:cubicBezTo>
                    <a:pt x="3575050" y="287020"/>
                    <a:pt x="3572510" y="300990"/>
                    <a:pt x="3564890" y="313690"/>
                  </a:cubicBezTo>
                  <a:cubicBezTo>
                    <a:pt x="3556000" y="328930"/>
                    <a:pt x="3535680" y="349250"/>
                    <a:pt x="3519170" y="356870"/>
                  </a:cubicBezTo>
                  <a:cubicBezTo>
                    <a:pt x="3506470" y="363220"/>
                    <a:pt x="3491230" y="364490"/>
                    <a:pt x="3477260" y="363220"/>
                  </a:cubicBezTo>
                  <a:cubicBezTo>
                    <a:pt x="3463290" y="361950"/>
                    <a:pt x="3449320" y="358140"/>
                    <a:pt x="3437890" y="349250"/>
                  </a:cubicBezTo>
                  <a:cubicBezTo>
                    <a:pt x="3422650" y="339090"/>
                    <a:pt x="3403600" y="314960"/>
                    <a:pt x="3399790" y="298450"/>
                  </a:cubicBezTo>
                  <a:cubicBezTo>
                    <a:pt x="3395980" y="285750"/>
                    <a:pt x="3395980" y="264160"/>
                    <a:pt x="3404870" y="259080"/>
                  </a:cubicBezTo>
                  <a:cubicBezTo>
                    <a:pt x="3421380" y="248920"/>
                    <a:pt x="3530600" y="299720"/>
                    <a:pt x="3529330" y="308610"/>
                  </a:cubicBezTo>
                  <a:cubicBezTo>
                    <a:pt x="3528060" y="314960"/>
                    <a:pt x="3486150" y="321310"/>
                    <a:pt x="3467100" y="316230"/>
                  </a:cubicBezTo>
                  <a:cubicBezTo>
                    <a:pt x="3448050" y="311150"/>
                    <a:pt x="3426460" y="297180"/>
                    <a:pt x="3415030" y="280670"/>
                  </a:cubicBezTo>
                  <a:cubicBezTo>
                    <a:pt x="3403600" y="264160"/>
                    <a:pt x="3397250" y="238760"/>
                    <a:pt x="3399790" y="219710"/>
                  </a:cubicBezTo>
                  <a:cubicBezTo>
                    <a:pt x="3402330" y="200660"/>
                    <a:pt x="3418840" y="175260"/>
                    <a:pt x="3429000" y="163830"/>
                  </a:cubicBezTo>
                  <a:cubicBezTo>
                    <a:pt x="3435350" y="157480"/>
                    <a:pt x="3442970" y="151130"/>
                    <a:pt x="3446780" y="152400"/>
                  </a:cubicBezTo>
                  <a:cubicBezTo>
                    <a:pt x="3453130" y="154940"/>
                    <a:pt x="3445510" y="186690"/>
                    <a:pt x="3455670" y="199390"/>
                  </a:cubicBezTo>
                  <a:cubicBezTo>
                    <a:pt x="3470910" y="217170"/>
                    <a:pt x="3548380" y="234950"/>
                    <a:pt x="3549650" y="232410"/>
                  </a:cubicBezTo>
                  <a:cubicBezTo>
                    <a:pt x="3550920" y="229870"/>
                    <a:pt x="3482340" y="191770"/>
                    <a:pt x="3481070" y="194310"/>
                  </a:cubicBezTo>
                  <a:cubicBezTo>
                    <a:pt x="3478530" y="196850"/>
                    <a:pt x="3562350" y="251460"/>
                    <a:pt x="3569970" y="270510"/>
                  </a:cubicBezTo>
                  <a:cubicBezTo>
                    <a:pt x="3573780" y="279400"/>
                    <a:pt x="3569970" y="284480"/>
                    <a:pt x="3568700" y="292100"/>
                  </a:cubicBezTo>
                  <a:cubicBezTo>
                    <a:pt x="3566160" y="303530"/>
                    <a:pt x="3561080" y="318770"/>
                    <a:pt x="3553460" y="328930"/>
                  </a:cubicBezTo>
                  <a:cubicBezTo>
                    <a:pt x="3545840" y="339090"/>
                    <a:pt x="3533140" y="349250"/>
                    <a:pt x="3521710" y="355600"/>
                  </a:cubicBezTo>
                  <a:cubicBezTo>
                    <a:pt x="3509010" y="361950"/>
                    <a:pt x="3495040" y="364490"/>
                    <a:pt x="3481070" y="364490"/>
                  </a:cubicBezTo>
                  <a:cubicBezTo>
                    <a:pt x="3468370" y="364490"/>
                    <a:pt x="3453130" y="360680"/>
                    <a:pt x="3441700" y="353060"/>
                  </a:cubicBezTo>
                  <a:cubicBezTo>
                    <a:pt x="3427730" y="342900"/>
                    <a:pt x="3409950" y="325120"/>
                    <a:pt x="3403600" y="306070"/>
                  </a:cubicBezTo>
                  <a:cubicBezTo>
                    <a:pt x="3395980" y="283210"/>
                    <a:pt x="3390900" y="236220"/>
                    <a:pt x="3406140" y="223520"/>
                  </a:cubicBezTo>
                  <a:cubicBezTo>
                    <a:pt x="3421380" y="209550"/>
                    <a:pt x="3486150" y="213360"/>
                    <a:pt x="3501390" y="232410"/>
                  </a:cubicBezTo>
                  <a:cubicBezTo>
                    <a:pt x="3521710" y="256540"/>
                    <a:pt x="3502660" y="349250"/>
                    <a:pt x="3486150" y="381000"/>
                  </a:cubicBezTo>
                  <a:cubicBezTo>
                    <a:pt x="3475990" y="401320"/>
                    <a:pt x="3458210" y="412750"/>
                    <a:pt x="3442970" y="420370"/>
                  </a:cubicBezTo>
                  <a:cubicBezTo>
                    <a:pt x="3430270" y="426720"/>
                    <a:pt x="3417570" y="429260"/>
                    <a:pt x="3403600" y="425450"/>
                  </a:cubicBezTo>
                  <a:cubicBezTo>
                    <a:pt x="3383280" y="420370"/>
                    <a:pt x="3355340" y="403860"/>
                    <a:pt x="3338830" y="382270"/>
                  </a:cubicBezTo>
                  <a:cubicBezTo>
                    <a:pt x="3319780" y="355600"/>
                    <a:pt x="3312160" y="309880"/>
                    <a:pt x="3304540" y="271780"/>
                  </a:cubicBezTo>
                  <a:cubicBezTo>
                    <a:pt x="3296920" y="233680"/>
                    <a:pt x="3276600" y="168910"/>
                    <a:pt x="3294380" y="153670"/>
                  </a:cubicBezTo>
                  <a:cubicBezTo>
                    <a:pt x="3310890" y="138430"/>
                    <a:pt x="3389630" y="154940"/>
                    <a:pt x="3404870" y="177800"/>
                  </a:cubicBezTo>
                  <a:cubicBezTo>
                    <a:pt x="3418840" y="199390"/>
                    <a:pt x="3395980" y="251460"/>
                    <a:pt x="3383280" y="285750"/>
                  </a:cubicBezTo>
                  <a:cubicBezTo>
                    <a:pt x="3369310" y="320040"/>
                    <a:pt x="3352800" y="361950"/>
                    <a:pt x="3324860" y="381000"/>
                  </a:cubicBezTo>
                  <a:cubicBezTo>
                    <a:pt x="3296920" y="400050"/>
                    <a:pt x="3246120" y="411480"/>
                    <a:pt x="3215640" y="403860"/>
                  </a:cubicBezTo>
                  <a:cubicBezTo>
                    <a:pt x="3188970" y="397510"/>
                    <a:pt x="3162300" y="369570"/>
                    <a:pt x="3148330" y="346710"/>
                  </a:cubicBezTo>
                  <a:cubicBezTo>
                    <a:pt x="3135630" y="323850"/>
                    <a:pt x="3143250" y="292100"/>
                    <a:pt x="3133090" y="267970"/>
                  </a:cubicBezTo>
                  <a:cubicBezTo>
                    <a:pt x="3124200" y="243840"/>
                    <a:pt x="3092450" y="224790"/>
                    <a:pt x="3091180" y="203200"/>
                  </a:cubicBezTo>
                  <a:cubicBezTo>
                    <a:pt x="3089910" y="185420"/>
                    <a:pt x="3100070" y="162560"/>
                    <a:pt x="3114040" y="149860"/>
                  </a:cubicBezTo>
                  <a:cubicBezTo>
                    <a:pt x="3129280" y="135890"/>
                    <a:pt x="3163570" y="121920"/>
                    <a:pt x="3185160" y="125730"/>
                  </a:cubicBezTo>
                  <a:cubicBezTo>
                    <a:pt x="3206750" y="129540"/>
                    <a:pt x="3233420" y="146050"/>
                    <a:pt x="3246120" y="171450"/>
                  </a:cubicBezTo>
                  <a:cubicBezTo>
                    <a:pt x="3265170" y="210820"/>
                    <a:pt x="3251200" y="298450"/>
                    <a:pt x="3242310" y="359410"/>
                  </a:cubicBezTo>
                  <a:cubicBezTo>
                    <a:pt x="3233420" y="420370"/>
                    <a:pt x="3215640" y="502920"/>
                    <a:pt x="3191510" y="535940"/>
                  </a:cubicBezTo>
                  <a:cubicBezTo>
                    <a:pt x="3177540" y="554990"/>
                    <a:pt x="3161030" y="565150"/>
                    <a:pt x="3143250" y="567690"/>
                  </a:cubicBezTo>
                  <a:cubicBezTo>
                    <a:pt x="3122930" y="571500"/>
                    <a:pt x="3088640" y="561340"/>
                    <a:pt x="3072130" y="547370"/>
                  </a:cubicBezTo>
                  <a:cubicBezTo>
                    <a:pt x="3058160" y="535940"/>
                    <a:pt x="3050540" y="518160"/>
                    <a:pt x="3046730" y="496570"/>
                  </a:cubicBezTo>
                  <a:cubicBezTo>
                    <a:pt x="3041650" y="466090"/>
                    <a:pt x="3054350" y="422910"/>
                    <a:pt x="3063240" y="381000"/>
                  </a:cubicBezTo>
                  <a:cubicBezTo>
                    <a:pt x="3073400" y="331470"/>
                    <a:pt x="3086100" y="264160"/>
                    <a:pt x="3106420" y="219710"/>
                  </a:cubicBezTo>
                  <a:cubicBezTo>
                    <a:pt x="3122930" y="184150"/>
                    <a:pt x="3139440" y="142240"/>
                    <a:pt x="3168650" y="130810"/>
                  </a:cubicBezTo>
                  <a:cubicBezTo>
                    <a:pt x="3200400" y="119380"/>
                    <a:pt x="3261360" y="132080"/>
                    <a:pt x="3290570" y="158750"/>
                  </a:cubicBezTo>
                  <a:cubicBezTo>
                    <a:pt x="3326130" y="191770"/>
                    <a:pt x="3337560" y="279400"/>
                    <a:pt x="3342640" y="340360"/>
                  </a:cubicBezTo>
                  <a:cubicBezTo>
                    <a:pt x="3347720" y="398780"/>
                    <a:pt x="3336290" y="467360"/>
                    <a:pt x="3322320" y="515620"/>
                  </a:cubicBezTo>
                  <a:cubicBezTo>
                    <a:pt x="3310890" y="553720"/>
                    <a:pt x="3300730" y="589280"/>
                    <a:pt x="3274060" y="610870"/>
                  </a:cubicBezTo>
                  <a:cubicBezTo>
                    <a:pt x="3246120" y="633730"/>
                    <a:pt x="3182620" y="659130"/>
                    <a:pt x="3154680" y="645160"/>
                  </a:cubicBezTo>
                  <a:cubicBezTo>
                    <a:pt x="3122930" y="628650"/>
                    <a:pt x="3106420" y="541020"/>
                    <a:pt x="3102610" y="499110"/>
                  </a:cubicBezTo>
                  <a:cubicBezTo>
                    <a:pt x="3100070" y="469900"/>
                    <a:pt x="3106420" y="452120"/>
                    <a:pt x="3112770" y="422910"/>
                  </a:cubicBezTo>
                  <a:cubicBezTo>
                    <a:pt x="3121660" y="381000"/>
                    <a:pt x="3149600" y="271780"/>
                    <a:pt x="3158490" y="273050"/>
                  </a:cubicBezTo>
                  <a:cubicBezTo>
                    <a:pt x="3164840" y="273050"/>
                    <a:pt x="3171190" y="350520"/>
                    <a:pt x="3168650" y="351790"/>
                  </a:cubicBezTo>
                  <a:cubicBezTo>
                    <a:pt x="3166110" y="351790"/>
                    <a:pt x="3154680" y="330200"/>
                    <a:pt x="3153410" y="317500"/>
                  </a:cubicBezTo>
                  <a:cubicBezTo>
                    <a:pt x="3152140" y="302260"/>
                    <a:pt x="3155950" y="276860"/>
                    <a:pt x="3164840" y="262890"/>
                  </a:cubicBezTo>
                  <a:cubicBezTo>
                    <a:pt x="3173730" y="247650"/>
                    <a:pt x="3195320" y="234950"/>
                    <a:pt x="3210560" y="229870"/>
                  </a:cubicBezTo>
                  <a:cubicBezTo>
                    <a:pt x="3223260" y="226060"/>
                    <a:pt x="3234690" y="224790"/>
                    <a:pt x="3247390" y="228600"/>
                  </a:cubicBezTo>
                  <a:cubicBezTo>
                    <a:pt x="3265170" y="233680"/>
                    <a:pt x="3291840" y="250190"/>
                    <a:pt x="3307080" y="269240"/>
                  </a:cubicBezTo>
                  <a:cubicBezTo>
                    <a:pt x="3324860" y="290830"/>
                    <a:pt x="3345180" y="322580"/>
                    <a:pt x="3343910" y="351790"/>
                  </a:cubicBezTo>
                  <a:cubicBezTo>
                    <a:pt x="3342640" y="388620"/>
                    <a:pt x="3308350" y="443230"/>
                    <a:pt x="3281680" y="471170"/>
                  </a:cubicBezTo>
                  <a:cubicBezTo>
                    <a:pt x="3260090" y="494030"/>
                    <a:pt x="3241040" y="500380"/>
                    <a:pt x="3206750" y="515620"/>
                  </a:cubicBezTo>
                  <a:cubicBezTo>
                    <a:pt x="3139440" y="544830"/>
                    <a:pt x="2965450" y="604520"/>
                    <a:pt x="2891790" y="610870"/>
                  </a:cubicBezTo>
                  <a:cubicBezTo>
                    <a:pt x="2852420" y="614680"/>
                    <a:pt x="2825750" y="617220"/>
                    <a:pt x="2800350" y="600710"/>
                  </a:cubicBezTo>
                  <a:cubicBezTo>
                    <a:pt x="2767330" y="579120"/>
                    <a:pt x="2733040" y="520700"/>
                    <a:pt x="2725420" y="473710"/>
                  </a:cubicBezTo>
                  <a:cubicBezTo>
                    <a:pt x="2717800" y="424180"/>
                    <a:pt x="2740660" y="358140"/>
                    <a:pt x="2762250" y="312420"/>
                  </a:cubicBezTo>
                  <a:cubicBezTo>
                    <a:pt x="2781300" y="271780"/>
                    <a:pt x="2809240" y="224790"/>
                    <a:pt x="2840990" y="209550"/>
                  </a:cubicBezTo>
                  <a:cubicBezTo>
                    <a:pt x="2868930" y="196850"/>
                    <a:pt x="2917190" y="198120"/>
                    <a:pt x="2940050" y="214630"/>
                  </a:cubicBezTo>
                  <a:cubicBezTo>
                    <a:pt x="2964180" y="231140"/>
                    <a:pt x="2984500" y="279400"/>
                    <a:pt x="2980690" y="312420"/>
                  </a:cubicBezTo>
                  <a:cubicBezTo>
                    <a:pt x="2976880" y="350520"/>
                    <a:pt x="2937510" y="394970"/>
                    <a:pt x="2900680" y="426720"/>
                  </a:cubicBezTo>
                  <a:cubicBezTo>
                    <a:pt x="2858770" y="462280"/>
                    <a:pt x="2790190" y="494030"/>
                    <a:pt x="2734310" y="508000"/>
                  </a:cubicBezTo>
                  <a:cubicBezTo>
                    <a:pt x="2684780" y="520700"/>
                    <a:pt x="2617470" y="532130"/>
                    <a:pt x="2585720" y="511810"/>
                  </a:cubicBezTo>
                  <a:cubicBezTo>
                    <a:pt x="2557780" y="492760"/>
                    <a:pt x="2540000" y="439420"/>
                    <a:pt x="2541270" y="403860"/>
                  </a:cubicBezTo>
                  <a:cubicBezTo>
                    <a:pt x="2542540" y="367030"/>
                    <a:pt x="2567940" y="328930"/>
                    <a:pt x="2595880" y="292100"/>
                  </a:cubicBezTo>
                  <a:cubicBezTo>
                    <a:pt x="2632710" y="243840"/>
                    <a:pt x="2707640" y="184150"/>
                    <a:pt x="2758440" y="148590"/>
                  </a:cubicBezTo>
                  <a:cubicBezTo>
                    <a:pt x="2797810" y="120650"/>
                    <a:pt x="2833370" y="101600"/>
                    <a:pt x="2872740" y="87630"/>
                  </a:cubicBezTo>
                  <a:cubicBezTo>
                    <a:pt x="2908300" y="74930"/>
                    <a:pt x="2946400" y="66040"/>
                    <a:pt x="2983230" y="67310"/>
                  </a:cubicBezTo>
                  <a:cubicBezTo>
                    <a:pt x="3020060" y="68580"/>
                    <a:pt x="3063240" y="73660"/>
                    <a:pt x="3092450" y="93980"/>
                  </a:cubicBezTo>
                  <a:cubicBezTo>
                    <a:pt x="3121660" y="114300"/>
                    <a:pt x="3148330" y="157480"/>
                    <a:pt x="3157220" y="193040"/>
                  </a:cubicBezTo>
                  <a:cubicBezTo>
                    <a:pt x="3166110" y="228600"/>
                    <a:pt x="3155950" y="275590"/>
                    <a:pt x="3145790" y="308610"/>
                  </a:cubicBezTo>
                  <a:cubicBezTo>
                    <a:pt x="3136900" y="336550"/>
                    <a:pt x="3121660" y="358140"/>
                    <a:pt x="3103880" y="379730"/>
                  </a:cubicBezTo>
                  <a:cubicBezTo>
                    <a:pt x="3084830" y="403860"/>
                    <a:pt x="3059430" y="425450"/>
                    <a:pt x="3032760" y="444500"/>
                  </a:cubicBezTo>
                  <a:cubicBezTo>
                    <a:pt x="3004820" y="464820"/>
                    <a:pt x="2971800" y="490220"/>
                    <a:pt x="2940050" y="499110"/>
                  </a:cubicBezTo>
                  <a:cubicBezTo>
                    <a:pt x="2909570" y="506730"/>
                    <a:pt x="2872740" y="513080"/>
                    <a:pt x="2846070" y="499110"/>
                  </a:cubicBezTo>
                  <a:cubicBezTo>
                    <a:pt x="2814320" y="481330"/>
                    <a:pt x="2780030" y="424180"/>
                    <a:pt x="2774950" y="384810"/>
                  </a:cubicBezTo>
                  <a:cubicBezTo>
                    <a:pt x="2771140" y="346710"/>
                    <a:pt x="2797810" y="302260"/>
                    <a:pt x="2814320" y="267970"/>
                  </a:cubicBezTo>
                  <a:cubicBezTo>
                    <a:pt x="2828290" y="238760"/>
                    <a:pt x="2843530" y="214630"/>
                    <a:pt x="2866390" y="190500"/>
                  </a:cubicBezTo>
                  <a:cubicBezTo>
                    <a:pt x="2891790" y="162560"/>
                    <a:pt x="2924810" y="125730"/>
                    <a:pt x="2961640" y="115570"/>
                  </a:cubicBezTo>
                  <a:cubicBezTo>
                    <a:pt x="3002280" y="105410"/>
                    <a:pt x="3072130" y="115570"/>
                    <a:pt x="3105150" y="138430"/>
                  </a:cubicBezTo>
                  <a:cubicBezTo>
                    <a:pt x="3133090" y="158750"/>
                    <a:pt x="3152140" y="199390"/>
                    <a:pt x="3154680" y="233680"/>
                  </a:cubicBezTo>
                  <a:cubicBezTo>
                    <a:pt x="3157220" y="271780"/>
                    <a:pt x="3136900" y="317500"/>
                    <a:pt x="3111500" y="359410"/>
                  </a:cubicBezTo>
                  <a:cubicBezTo>
                    <a:pt x="3077210" y="416560"/>
                    <a:pt x="3006090" y="492760"/>
                    <a:pt x="2945130" y="530860"/>
                  </a:cubicBezTo>
                  <a:cubicBezTo>
                    <a:pt x="2893060" y="562610"/>
                    <a:pt x="2823210" y="594360"/>
                    <a:pt x="2780030" y="585470"/>
                  </a:cubicBezTo>
                  <a:cubicBezTo>
                    <a:pt x="2747010" y="577850"/>
                    <a:pt x="2715260" y="544830"/>
                    <a:pt x="2703830" y="515620"/>
                  </a:cubicBezTo>
                  <a:cubicBezTo>
                    <a:pt x="2692400" y="486410"/>
                    <a:pt x="2707640" y="443230"/>
                    <a:pt x="2713990" y="411480"/>
                  </a:cubicBezTo>
                  <a:cubicBezTo>
                    <a:pt x="2720340" y="383540"/>
                    <a:pt x="2726690" y="360680"/>
                    <a:pt x="2740660" y="334010"/>
                  </a:cubicBezTo>
                  <a:cubicBezTo>
                    <a:pt x="2757170" y="303530"/>
                    <a:pt x="2776220" y="260350"/>
                    <a:pt x="2807970" y="240030"/>
                  </a:cubicBezTo>
                  <a:cubicBezTo>
                    <a:pt x="2844800" y="217170"/>
                    <a:pt x="2912110" y="203200"/>
                    <a:pt x="2956560" y="212090"/>
                  </a:cubicBezTo>
                  <a:cubicBezTo>
                    <a:pt x="2999740" y="220980"/>
                    <a:pt x="3051810" y="260350"/>
                    <a:pt x="3073400" y="290830"/>
                  </a:cubicBezTo>
                  <a:cubicBezTo>
                    <a:pt x="3089910" y="313690"/>
                    <a:pt x="3096260" y="342900"/>
                    <a:pt x="3093720" y="368300"/>
                  </a:cubicBezTo>
                  <a:cubicBezTo>
                    <a:pt x="3091180" y="394970"/>
                    <a:pt x="3082290" y="421640"/>
                    <a:pt x="3059430" y="445770"/>
                  </a:cubicBezTo>
                  <a:cubicBezTo>
                    <a:pt x="3023870" y="485140"/>
                    <a:pt x="2932430" y="519430"/>
                    <a:pt x="2866390" y="549910"/>
                  </a:cubicBezTo>
                  <a:cubicBezTo>
                    <a:pt x="2802890" y="579120"/>
                    <a:pt x="2739390" y="604520"/>
                    <a:pt x="2670810" y="624840"/>
                  </a:cubicBezTo>
                  <a:cubicBezTo>
                    <a:pt x="2598420" y="646430"/>
                    <a:pt x="2512060" y="669290"/>
                    <a:pt x="2444750" y="675640"/>
                  </a:cubicBezTo>
                  <a:cubicBezTo>
                    <a:pt x="2391410" y="680720"/>
                    <a:pt x="2340610" y="680720"/>
                    <a:pt x="2298700" y="669290"/>
                  </a:cubicBezTo>
                  <a:cubicBezTo>
                    <a:pt x="2263140" y="659130"/>
                    <a:pt x="2231390" y="641350"/>
                    <a:pt x="2208530" y="619760"/>
                  </a:cubicBezTo>
                  <a:cubicBezTo>
                    <a:pt x="2186940" y="599440"/>
                    <a:pt x="2172970" y="571500"/>
                    <a:pt x="2161540" y="542290"/>
                  </a:cubicBezTo>
                  <a:cubicBezTo>
                    <a:pt x="2150110" y="510540"/>
                    <a:pt x="2143760" y="471170"/>
                    <a:pt x="2142490" y="438150"/>
                  </a:cubicBezTo>
                  <a:cubicBezTo>
                    <a:pt x="2141220" y="407670"/>
                    <a:pt x="2145030" y="378460"/>
                    <a:pt x="2151380" y="349250"/>
                  </a:cubicBezTo>
                  <a:cubicBezTo>
                    <a:pt x="2157730" y="318770"/>
                    <a:pt x="2169160" y="289560"/>
                    <a:pt x="2184400" y="260350"/>
                  </a:cubicBezTo>
                  <a:cubicBezTo>
                    <a:pt x="2200910" y="227330"/>
                    <a:pt x="2223770" y="190500"/>
                    <a:pt x="2250440" y="160020"/>
                  </a:cubicBezTo>
                  <a:cubicBezTo>
                    <a:pt x="2278380" y="128270"/>
                    <a:pt x="2315210" y="97790"/>
                    <a:pt x="2352040" y="74930"/>
                  </a:cubicBezTo>
                  <a:cubicBezTo>
                    <a:pt x="2386330" y="53340"/>
                    <a:pt x="2424430" y="36830"/>
                    <a:pt x="2462530" y="26670"/>
                  </a:cubicBezTo>
                  <a:cubicBezTo>
                    <a:pt x="2499360" y="16510"/>
                    <a:pt x="2538730" y="11430"/>
                    <a:pt x="2576830" y="13970"/>
                  </a:cubicBezTo>
                  <a:cubicBezTo>
                    <a:pt x="2613660" y="16510"/>
                    <a:pt x="2659380" y="21590"/>
                    <a:pt x="2687320" y="44450"/>
                  </a:cubicBezTo>
                  <a:cubicBezTo>
                    <a:pt x="2719070" y="71120"/>
                    <a:pt x="2754630" y="132080"/>
                    <a:pt x="2752090" y="172720"/>
                  </a:cubicBezTo>
                  <a:cubicBezTo>
                    <a:pt x="2749550" y="210820"/>
                    <a:pt x="2716530" y="245110"/>
                    <a:pt x="2680970" y="279400"/>
                  </a:cubicBezTo>
                  <a:cubicBezTo>
                    <a:pt x="2630170" y="330200"/>
                    <a:pt x="2517140" y="397510"/>
                    <a:pt x="2453640" y="424180"/>
                  </a:cubicBezTo>
                  <a:cubicBezTo>
                    <a:pt x="2413000" y="440690"/>
                    <a:pt x="2377440" y="447040"/>
                    <a:pt x="2344420" y="447040"/>
                  </a:cubicBezTo>
                  <a:cubicBezTo>
                    <a:pt x="2316480" y="447040"/>
                    <a:pt x="2291080" y="443230"/>
                    <a:pt x="2268220" y="430530"/>
                  </a:cubicBezTo>
                  <a:cubicBezTo>
                    <a:pt x="2242820" y="416560"/>
                    <a:pt x="2213610" y="389890"/>
                    <a:pt x="2199640" y="361950"/>
                  </a:cubicBezTo>
                  <a:cubicBezTo>
                    <a:pt x="2185670" y="334010"/>
                    <a:pt x="2178050" y="297180"/>
                    <a:pt x="2184400" y="265430"/>
                  </a:cubicBezTo>
                  <a:cubicBezTo>
                    <a:pt x="2192020" y="228600"/>
                    <a:pt x="2221230" y="180340"/>
                    <a:pt x="2252980" y="156210"/>
                  </a:cubicBezTo>
                  <a:cubicBezTo>
                    <a:pt x="2284730" y="132080"/>
                    <a:pt x="2325370" y="124460"/>
                    <a:pt x="2372360" y="119380"/>
                  </a:cubicBezTo>
                  <a:cubicBezTo>
                    <a:pt x="2439670" y="113030"/>
                    <a:pt x="2556510" y="124460"/>
                    <a:pt x="2620010" y="143510"/>
                  </a:cubicBezTo>
                  <a:cubicBezTo>
                    <a:pt x="2663190" y="156210"/>
                    <a:pt x="2697480" y="167640"/>
                    <a:pt x="2722880" y="195580"/>
                  </a:cubicBezTo>
                  <a:cubicBezTo>
                    <a:pt x="2749550" y="224790"/>
                    <a:pt x="2773680" y="280670"/>
                    <a:pt x="2769870" y="317500"/>
                  </a:cubicBezTo>
                  <a:cubicBezTo>
                    <a:pt x="2767330" y="351790"/>
                    <a:pt x="2741930" y="382270"/>
                    <a:pt x="2712720" y="412750"/>
                  </a:cubicBezTo>
                  <a:cubicBezTo>
                    <a:pt x="2674620" y="453390"/>
                    <a:pt x="2586990" y="510540"/>
                    <a:pt x="2545080" y="523240"/>
                  </a:cubicBezTo>
                  <a:cubicBezTo>
                    <a:pt x="2523490" y="529590"/>
                    <a:pt x="2505710" y="528320"/>
                    <a:pt x="2490470" y="524510"/>
                  </a:cubicBezTo>
                  <a:cubicBezTo>
                    <a:pt x="2477770" y="520700"/>
                    <a:pt x="2467610" y="514350"/>
                    <a:pt x="2459990" y="504190"/>
                  </a:cubicBezTo>
                  <a:cubicBezTo>
                    <a:pt x="2449830" y="491490"/>
                    <a:pt x="2440940" y="473710"/>
                    <a:pt x="2440940" y="453390"/>
                  </a:cubicBezTo>
                  <a:cubicBezTo>
                    <a:pt x="2440940" y="424180"/>
                    <a:pt x="2459990" y="377190"/>
                    <a:pt x="2477770" y="345440"/>
                  </a:cubicBezTo>
                  <a:cubicBezTo>
                    <a:pt x="2494280" y="314960"/>
                    <a:pt x="2515870" y="287020"/>
                    <a:pt x="2540000" y="262890"/>
                  </a:cubicBezTo>
                  <a:cubicBezTo>
                    <a:pt x="2565400" y="237490"/>
                    <a:pt x="2597150" y="213360"/>
                    <a:pt x="2630170" y="194310"/>
                  </a:cubicBezTo>
                  <a:cubicBezTo>
                    <a:pt x="2664460" y="173990"/>
                    <a:pt x="2700020" y="149860"/>
                    <a:pt x="2740660" y="146050"/>
                  </a:cubicBezTo>
                  <a:cubicBezTo>
                    <a:pt x="2790190" y="142240"/>
                    <a:pt x="2877820" y="158750"/>
                    <a:pt x="2907030" y="189230"/>
                  </a:cubicBezTo>
                  <a:cubicBezTo>
                    <a:pt x="2929890" y="213360"/>
                    <a:pt x="2937510" y="260350"/>
                    <a:pt x="2929890" y="292100"/>
                  </a:cubicBezTo>
                  <a:cubicBezTo>
                    <a:pt x="2922270" y="323850"/>
                    <a:pt x="2891790" y="350520"/>
                    <a:pt x="2857500" y="378460"/>
                  </a:cubicBezTo>
                  <a:cubicBezTo>
                    <a:pt x="2807970" y="419100"/>
                    <a:pt x="2707640" y="468630"/>
                    <a:pt x="2649220" y="492760"/>
                  </a:cubicBezTo>
                  <a:cubicBezTo>
                    <a:pt x="2608580" y="509270"/>
                    <a:pt x="2576830" y="523240"/>
                    <a:pt x="2542540" y="524510"/>
                  </a:cubicBezTo>
                  <a:cubicBezTo>
                    <a:pt x="2512060" y="525780"/>
                    <a:pt x="2480310" y="518160"/>
                    <a:pt x="2457450" y="504190"/>
                  </a:cubicBezTo>
                  <a:cubicBezTo>
                    <a:pt x="2435860" y="490220"/>
                    <a:pt x="2418080" y="469900"/>
                    <a:pt x="2409190" y="444500"/>
                  </a:cubicBezTo>
                  <a:cubicBezTo>
                    <a:pt x="2399030" y="414020"/>
                    <a:pt x="2405380" y="365760"/>
                    <a:pt x="2411730" y="331470"/>
                  </a:cubicBezTo>
                  <a:cubicBezTo>
                    <a:pt x="2418080" y="299720"/>
                    <a:pt x="2430780" y="270510"/>
                    <a:pt x="2444750" y="242570"/>
                  </a:cubicBezTo>
                  <a:cubicBezTo>
                    <a:pt x="2458720" y="215900"/>
                    <a:pt x="2473960" y="190500"/>
                    <a:pt x="2498090" y="167640"/>
                  </a:cubicBezTo>
                  <a:cubicBezTo>
                    <a:pt x="2529840" y="138430"/>
                    <a:pt x="2589530" y="90170"/>
                    <a:pt x="2628900" y="87630"/>
                  </a:cubicBezTo>
                  <a:cubicBezTo>
                    <a:pt x="2660650" y="85090"/>
                    <a:pt x="2700020" y="106680"/>
                    <a:pt x="2717800" y="128270"/>
                  </a:cubicBezTo>
                  <a:cubicBezTo>
                    <a:pt x="2733040" y="147320"/>
                    <a:pt x="2738120" y="179070"/>
                    <a:pt x="2734310" y="207010"/>
                  </a:cubicBezTo>
                  <a:cubicBezTo>
                    <a:pt x="2729230" y="241300"/>
                    <a:pt x="2698750" y="287020"/>
                    <a:pt x="2672080" y="316230"/>
                  </a:cubicBezTo>
                  <a:cubicBezTo>
                    <a:pt x="2647950" y="342900"/>
                    <a:pt x="2617470" y="359410"/>
                    <a:pt x="2584450" y="378460"/>
                  </a:cubicBezTo>
                  <a:cubicBezTo>
                    <a:pt x="2548890" y="400050"/>
                    <a:pt x="2504440" y="420370"/>
                    <a:pt x="2463800" y="435610"/>
                  </a:cubicBezTo>
                  <a:cubicBezTo>
                    <a:pt x="2425700" y="449580"/>
                    <a:pt x="2387600" y="463550"/>
                    <a:pt x="2350770" y="468630"/>
                  </a:cubicBezTo>
                  <a:cubicBezTo>
                    <a:pt x="2315210" y="473710"/>
                    <a:pt x="2275840" y="478790"/>
                    <a:pt x="2246630" y="468630"/>
                  </a:cubicBezTo>
                  <a:cubicBezTo>
                    <a:pt x="2221230" y="459740"/>
                    <a:pt x="2198370" y="443230"/>
                    <a:pt x="2184400" y="420370"/>
                  </a:cubicBezTo>
                  <a:cubicBezTo>
                    <a:pt x="2166620" y="391160"/>
                    <a:pt x="2156460" y="334010"/>
                    <a:pt x="2161540" y="299720"/>
                  </a:cubicBezTo>
                  <a:cubicBezTo>
                    <a:pt x="2165350" y="273050"/>
                    <a:pt x="2179320" y="252730"/>
                    <a:pt x="2194560" y="231140"/>
                  </a:cubicBezTo>
                  <a:cubicBezTo>
                    <a:pt x="2211070" y="208280"/>
                    <a:pt x="2233930" y="186690"/>
                    <a:pt x="2258060" y="168910"/>
                  </a:cubicBezTo>
                  <a:cubicBezTo>
                    <a:pt x="2283460" y="149860"/>
                    <a:pt x="2315210" y="132080"/>
                    <a:pt x="2345690" y="119380"/>
                  </a:cubicBezTo>
                  <a:cubicBezTo>
                    <a:pt x="2377440" y="105410"/>
                    <a:pt x="2411730" y="93980"/>
                    <a:pt x="2446020" y="88900"/>
                  </a:cubicBezTo>
                  <a:cubicBezTo>
                    <a:pt x="2480310" y="83820"/>
                    <a:pt x="2517140" y="74930"/>
                    <a:pt x="2548890" y="87630"/>
                  </a:cubicBezTo>
                  <a:cubicBezTo>
                    <a:pt x="2586990" y="102870"/>
                    <a:pt x="2641600" y="151130"/>
                    <a:pt x="2654300" y="191770"/>
                  </a:cubicBezTo>
                  <a:cubicBezTo>
                    <a:pt x="2665730" y="231140"/>
                    <a:pt x="2642870" y="290830"/>
                    <a:pt x="2626360" y="327660"/>
                  </a:cubicBezTo>
                  <a:cubicBezTo>
                    <a:pt x="2612390" y="358140"/>
                    <a:pt x="2592070" y="379730"/>
                    <a:pt x="2569210" y="402590"/>
                  </a:cubicBezTo>
                  <a:cubicBezTo>
                    <a:pt x="2545080" y="427990"/>
                    <a:pt x="2518410" y="450850"/>
                    <a:pt x="2486660" y="471170"/>
                  </a:cubicBezTo>
                  <a:cubicBezTo>
                    <a:pt x="2451100" y="494030"/>
                    <a:pt x="2388870" y="509270"/>
                    <a:pt x="2363470" y="532130"/>
                  </a:cubicBezTo>
                  <a:cubicBezTo>
                    <a:pt x="2348230" y="546100"/>
                    <a:pt x="2346960" y="566420"/>
                    <a:pt x="2335530" y="575310"/>
                  </a:cubicBezTo>
                  <a:cubicBezTo>
                    <a:pt x="2326640" y="582930"/>
                    <a:pt x="2315210" y="586740"/>
                    <a:pt x="2303780" y="588010"/>
                  </a:cubicBezTo>
                  <a:cubicBezTo>
                    <a:pt x="2289810" y="589280"/>
                    <a:pt x="2268220" y="585470"/>
                    <a:pt x="2254250" y="576580"/>
                  </a:cubicBezTo>
                  <a:cubicBezTo>
                    <a:pt x="2241550" y="567690"/>
                    <a:pt x="2228850" y="552450"/>
                    <a:pt x="2223770" y="535940"/>
                  </a:cubicBezTo>
                  <a:cubicBezTo>
                    <a:pt x="2218690" y="515620"/>
                    <a:pt x="2222500" y="486410"/>
                    <a:pt x="2231390" y="461010"/>
                  </a:cubicBezTo>
                  <a:cubicBezTo>
                    <a:pt x="2242820" y="430530"/>
                    <a:pt x="2269490" y="394970"/>
                    <a:pt x="2296160" y="368300"/>
                  </a:cubicBezTo>
                  <a:cubicBezTo>
                    <a:pt x="2322830" y="341630"/>
                    <a:pt x="2360930" y="311150"/>
                    <a:pt x="2390140" y="303530"/>
                  </a:cubicBezTo>
                  <a:cubicBezTo>
                    <a:pt x="2411730" y="297180"/>
                    <a:pt x="2437130" y="299720"/>
                    <a:pt x="2452370" y="307340"/>
                  </a:cubicBezTo>
                  <a:cubicBezTo>
                    <a:pt x="2466340" y="314960"/>
                    <a:pt x="2476500" y="330200"/>
                    <a:pt x="2481580" y="344170"/>
                  </a:cubicBezTo>
                  <a:cubicBezTo>
                    <a:pt x="2486660" y="358140"/>
                    <a:pt x="2485390" y="374650"/>
                    <a:pt x="2479040" y="391160"/>
                  </a:cubicBezTo>
                  <a:cubicBezTo>
                    <a:pt x="2470150" y="414020"/>
                    <a:pt x="2449830" y="438150"/>
                    <a:pt x="2415540" y="463550"/>
                  </a:cubicBezTo>
                  <a:cubicBezTo>
                    <a:pt x="2341880" y="516890"/>
                    <a:pt x="2120900" y="594360"/>
                    <a:pt x="2014220" y="635000"/>
                  </a:cubicBezTo>
                  <a:cubicBezTo>
                    <a:pt x="1944370" y="661670"/>
                    <a:pt x="1898650" y="687070"/>
                    <a:pt x="1838960" y="694690"/>
                  </a:cubicBezTo>
                  <a:cubicBezTo>
                    <a:pt x="1779270" y="702310"/>
                    <a:pt x="1691640" y="707390"/>
                    <a:pt x="1657350" y="684530"/>
                  </a:cubicBezTo>
                  <a:cubicBezTo>
                    <a:pt x="1634490" y="669290"/>
                    <a:pt x="1625600" y="640080"/>
                    <a:pt x="1623060" y="615950"/>
                  </a:cubicBezTo>
                  <a:cubicBezTo>
                    <a:pt x="1620520" y="591820"/>
                    <a:pt x="1629410" y="565150"/>
                    <a:pt x="1647190" y="538480"/>
                  </a:cubicBezTo>
                  <a:cubicBezTo>
                    <a:pt x="1676400" y="494030"/>
                    <a:pt x="1758950" y="435610"/>
                    <a:pt x="1818640" y="394970"/>
                  </a:cubicBezTo>
                  <a:cubicBezTo>
                    <a:pt x="1874520" y="355600"/>
                    <a:pt x="1924050" y="326390"/>
                    <a:pt x="1992630" y="295910"/>
                  </a:cubicBezTo>
                  <a:cubicBezTo>
                    <a:pt x="2082800" y="256540"/>
                    <a:pt x="2232660" y="182880"/>
                    <a:pt x="2317750" y="190500"/>
                  </a:cubicBezTo>
                  <a:cubicBezTo>
                    <a:pt x="2376170" y="195580"/>
                    <a:pt x="2451100" y="233680"/>
                    <a:pt x="2458720" y="266700"/>
                  </a:cubicBezTo>
                  <a:cubicBezTo>
                    <a:pt x="2466340" y="298450"/>
                    <a:pt x="2419350" y="350520"/>
                    <a:pt x="2377440" y="382270"/>
                  </a:cubicBezTo>
                  <a:cubicBezTo>
                    <a:pt x="2317750" y="426720"/>
                    <a:pt x="2203450" y="444500"/>
                    <a:pt x="2109470" y="471170"/>
                  </a:cubicBezTo>
                  <a:cubicBezTo>
                    <a:pt x="2007870" y="499110"/>
                    <a:pt x="1869440" y="556260"/>
                    <a:pt x="1786890" y="543560"/>
                  </a:cubicBezTo>
                  <a:cubicBezTo>
                    <a:pt x="1731010" y="535940"/>
                    <a:pt x="1670050" y="501650"/>
                    <a:pt x="1653540" y="468630"/>
                  </a:cubicBezTo>
                  <a:cubicBezTo>
                    <a:pt x="1640840" y="441960"/>
                    <a:pt x="1653540" y="403860"/>
                    <a:pt x="1666240" y="374650"/>
                  </a:cubicBezTo>
                  <a:cubicBezTo>
                    <a:pt x="1680210" y="341630"/>
                    <a:pt x="1713230" y="303530"/>
                    <a:pt x="1741170" y="280670"/>
                  </a:cubicBezTo>
                  <a:cubicBezTo>
                    <a:pt x="1764030" y="260350"/>
                    <a:pt x="1789430" y="243840"/>
                    <a:pt x="1816100" y="238760"/>
                  </a:cubicBezTo>
                  <a:cubicBezTo>
                    <a:pt x="1844040" y="233680"/>
                    <a:pt x="1887220" y="236220"/>
                    <a:pt x="1907540" y="254000"/>
                  </a:cubicBezTo>
                  <a:cubicBezTo>
                    <a:pt x="1929130" y="271780"/>
                    <a:pt x="1946910" y="318770"/>
                    <a:pt x="1941830" y="346710"/>
                  </a:cubicBezTo>
                  <a:cubicBezTo>
                    <a:pt x="1936750" y="375920"/>
                    <a:pt x="1903730" y="402590"/>
                    <a:pt x="1871980" y="427990"/>
                  </a:cubicBezTo>
                  <a:cubicBezTo>
                    <a:pt x="1828800" y="463550"/>
                    <a:pt x="1746250" y="501650"/>
                    <a:pt x="1692910" y="525780"/>
                  </a:cubicBezTo>
                  <a:cubicBezTo>
                    <a:pt x="1652270" y="544830"/>
                    <a:pt x="1621790" y="563880"/>
                    <a:pt x="1582420" y="567690"/>
                  </a:cubicBezTo>
                  <a:cubicBezTo>
                    <a:pt x="1537970" y="571500"/>
                    <a:pt x="1460500" y="567690"/>
                    <a:pt x="1438910" y="538480"/>
                  </a:cubicBezTo>
                  <a:cubicBezTo>
                    <a:pt x="1417320" y="509270"/>
                    <a:pt x="1430020" y="434340"/>
                    <a:pt x="1456690" y="391160"/>
                  </a:cubicBezTo>
                  <a:cubicBezTo>
                    <a:pt x="1492250" y="335280"/>
                    <a:pt x="1604010" y="292100"/>
                    <a:pt x="1671320" y="256540"/>
                  </a:cubicBezTo>
                  <a:cubicBezTo>
                    <a:pt x="1725930" y="227330"/>
                    <a:pt x="1774190" y="209550"/>
                    <a:pt x="1826260" y="189230"/>
                  </a:cubicBezTo>
                  <a:cubicBezTo>
                    <a:pt x="1875790" y="168910"/>
                    <a:pt x="1930400" y="146050"/>
                    <a:pt x="1976120" y="134620"/>
                  </a:cubicBezTo>
                  <a:cubicBezTo>
                    <a:pt x="2014220" y="124460"/>
                    <a:pt x="2048510" y="111760"/>
                    <a:pt x="2082800" y="119380"/>
                  </a:cubicBezTo>
                  <a:cubicBezTo>
                    <a:pt x="2119630" y="127000"/>
                    <a:pt x="2175510" y="153670"/>
                    <a:pt x="2189480" y="184150"/>
                  </a:cubicBezTo>
                  <a:cubicBezTo>
                    <a:pt x="2202180" y="213360"/>
                    <a:pt x="2189480" y="262890"/>
                    <a:pt x="2166620" y="297180"/>
                  </a:cubicBezTo>
                  <a:cubicBezTo>
                    <a:pt x="2136140" y="342900"/>
                    <a:pt x="2044700" y="382270"/>
                    <a:pt x="1995170" y="412750"/>
                  </a:cubicBezTo>
                  <a:cubicBezTo>
                    <a:pt x="1958340" y="434340"/>
                    <a:pt x="1930400" y="453390"/>
                    <a:pt x="1897380" y="464820"/>
                  </a:cubicBezTo>
                  <a:cubicBezTo>
                    <a:pt x="1868170" y="476250"/>
                    <a:pt x="1837690" y="491490"/>
                    <a:pt x="1808480" y="483870"/>
                  </a:cubicBezTo>
                  <a:cubicBezTo>
                    <a:pt x="1772920" y="474980"/>
                    <a:pt x="1718310" y="431800"/>
                    <a:pt x="1703070" y="394970"/>
                  </a:cubicBezTo>
                  <a:cubicBezTo>
                    <a:pt x="1687830" y="359410"/>
                    <a:pt x="1700530" y="304800"/>
                    <a:pt x="1710690" y="267970"/>
                  </a:cubicBezTo>
                  <a:cubicBezTo>
                    <a:pt x="1719580" y="234950"/>
                    <a:pt x="1733550" y="208280"/>
                    <a:pt x="1752600" y="181610"/>
                  </a:cubicBezTo>
                  <a:cubicBezTo>
                    <a:pt x="1772920" y="153670"/>
                    <a:pt x="1798320" y="127000"/>
                    <a:pt x="1827530" y="102870"/>
                  </a:cubicBezTo>
                  <a:cubicBezTo>
                    <a:pt x="1861820" y="73660"/>
                    <a:pt x="1910080" y="39370"/>
                    <a:pt x="1950720" y="22860"/>
                  </a:cubicBezTo>
                  <a:cubicBezTo>
                    <a:pt x="1985010" y="8890"/>
                    <a:pt x="2019300" y="3810"/>
                    <a:pt x="2051050" y="2540"/>
                  </a:cubicBezTo>
                  <a:cubicBezTo>
                    <a:pt x="2078990" y="1270"/>
                    <a:pt x="2105660" y="0"/>
                    <a:pt x="2132330" y="11430"/>
                  </a:cubicBezTo>
                  <a:cubicBezTo>
                    <a:pt x="2167890" y="26670"/>
                    <a:pt x="2226310" y="69850"/>
                    <a:pt x="2237740" y="105410"/>
                  </a:cubicBezTo>
                  <a:cubicBezTo>
                    <a:pt x="2246630" y="134620"/>
                    <a:pt x="2235200" y="170180"/>
                    <a:pt x="2214880" y="201930"/>
                  </a:cubicBezTo>
                  <a:cubicBezTo>
                    <a:pt x="2184400" y="248920"/>
                    <a:pt x="2094230" y="298450"/>
                    <a:pt x="2033270" y="336550"/>
                  </a:cubicBezTo>
                  <a:cubicBezTo>
                    <a:pt x="1976120" y="370840"/>
                    <a:pt x="1915160" y="401320"/>
                    <a:pt x="1860550" y="422910"/>
                  </a:cubicBezTo>
                  <a:cubicBezTo>
                    <a:pt x="1813560" y="441960"/>
                    <a:pt x="1765300" y="459740"/>
                    <a:pt x="1724660" y="463550"/>
                  </a:cubicBezTo>
                  <a:cubicBezTo>
                    <a:pt x="1691640" y="466090"/>
                    <a:pt x="1659890" y="463550"/>
                    <a:pt x="1633220" y="453390"/>
                  </a:cubicBezTo>
                  <a:cubicBezTo>
                    <a:pt x="1609090" y="443230"/>
                    <a:pt x="1581150" y="429260"/>
                    <a:pt x="1569720" y="405130"/>
                  </a:cubicBezTo>
                  <a:cubicBezTo>
                    <a:pt x="1554480" y="373380"/>
                    <a:pt x="1554480" y="309880"/>
                    <a:pt x="1574800" y="270510"/>
                  </a:cubicBezTo>
                  <a:cubicBezTo>
                    <a:pt x="1600200" y="222250"/>
                    <a:pt x="1675130" y="180340"/>
                    <a:pt x="1736090" y="149860"/>
                  </a:cubicBezTo>
                  <a:cubicBezTo>
                    <a:pt x="1800860" y="116840"/>
                    <a:pt x="1897380" y="91440"/>
                    <a:pt x="1957070" y="82550"/>
                  </a:cubicBezTo>
                  <a:cubicBezTo>
                    <a:pt x="1995170" y="76200"/>
                    <a:pt x="2023110" y="71120"/>
                    <a:pt x="2054860" y="82550"/>
                  </a:cubicBezTo>
                  <a:cubicBezTo>
                    <a:pt x="2094230" y="97790"/>
                    <a:pt x="2160270" y="144780"/>
                    <a:pt x="2169160" y="184150"/>
                  </a:cubicBezTo>
                  <a:cubicBezTo>
                    <a:pt x="2178050" y="222250"/>
                    <a:pt x="2148840" y="275590"/>
                    <a:pt x="2115820" y="312420"/>
                  </a:cubicBezTo>
                  <a:cubicBezTo>
                    <a:pt x="2073910" y="360680"/>
                    <a:pt x="1981200" y="397510"/>
                    <a:pt x="1917700" y="427990"/>
                  </a:cubicBezTo>
                  <a:cubicBezTo>
                    <a:pt x="1863090" y="454660"/>
                    <a:pt x="1809750" y="477520"/>
                    <a:pt x="1758950" y="488950"/>
                  </a:cubicBezTo>
                  <a:cubicBezTo>
                    <a:pt x="1714500" y="499110"/>
                    <a:pt x="1671320" y="513080"/>
                    <a:pt x="1631950" y="500380"/>
                  </a:cubicBezTo>
                  <a:cubicBezTo>
                    <a:pt x="1587500" y="486410"/>
                    <a:pt x="1530350" y="436880"/>
                    <a:pt x="1508760" y="400050"/>
                  </a:cubicBezTo>
                  <a:cubicBezTo>
                    <a:pt x="1492250" y="372110"/>
                    <a:pt x="1492250" y="337820"/>
                    <a:pt x="1494790" y="309880"/>
                  </a:cubicBezTo>
                  <a:cubicBezTo>
                    <a:pt x="1497330" y="283210"/>
                    <a:pt x="1506220" y="259080"/>
                    <a:pt x="1518920" y="234950"/>
                  </a:cubicBezTo>
                  <a:cubicBezTo>
                    <a:pt x="1532890" y="208280"/>
                    <a:pt x="1554480" y="180340"/>
                    <a:pt x="1578610" y="160020"/>
                  </a:cubicBezTo>
                  <a:cubicBezTo>
                    <a:pt x="1602740" y="139700"/>
                    <a:pt x="1634490" y="123190"/>
                    <a:pt x="1664970" y="113030"/>
                  </a:cubicBezTo>
                  <a:cubicBezTo>
                    <a:pt x="1694180" y="102870"/>
                    <a:pt x="1722120" y="97790"/>
                    <a:pt x="1756410" y="99060"/>
                  </a:cubicBezTo>
                  <a:cubicBezTo>
                    <a:pt x="1799590" y="101600"/>
                    <a:pt x="1864360" y="115570"/>
                    <a:pt x="1901190" y="137160"/>
                  </a:cubicBezTo>
                  <a:cubicBezTo>
                    <a:pt x="1930400" y="153670"/>
                    <a:pt x="1959610" y="173990"/>
                    <a:pt x="1965960" y="201930"/>
                  </a:cubicBezTo>
                  <a:cubicBezTo>
                    <a:pt x="1973580" y="237490"/>
                    <a:pt x="1950720" y="306070"/>
                    <a:pt x="1916430" y="341630"/>
                  </a:cubicBezTo>
                  <a:cubicBezTo>
                    <a:pt x="1874520" y="384810"/>
                    <a:pt x="1772920" y="406400"/>
                    <a:pt x="1711960" y="422910"/>
                  </a:cubicBezTo>
                  <a:cubicBezTo>
                    <a:pt x="1664970" y="435610"/>
                    <a:pt x="1629410" y="440690"/>
                    <a:pt x="1584960" y="443230"/>
                  </a:cubicBezTo>
                  <a:cubicBezTo>
                    <a:pt x="1537970" y="445770"/>
                    <a:pt x="1479550" y="448310"/>
                    <a:pt x="1440180" y="435610"/>
                  </a:cubicBezTo>
                  <a:cubicBezTo>
                    <a:pt x="1409700" y="425450"/>
                    <a:pt x="1381760" y="411480"/>
                    <a:pt x="1366520" y="386080"/>
                  </a:cubicBezTo>
                  <a:cubicBezTo>
                    <a:pt x="1347470" y="355600"/>
                    <a:pt x="1336040" y="290830"/>
                    <a:pt x="1348740" y="254000"/>
                  </a:cubicBezTo>
                  <a:cubicBezTo>
                    <a:pt x="1361440" y="218440"/>
                    <a:pt x="1407160" y="186690"/>
                    <a:pt x="1438910" y="165100"/>
                  </a:cubicBezTo>
                  <a:cubicBezTo>
                    <a:pt x="1465580" y="147320"/>
                    <a:pt x="1494790" y="137160"/>
                    <a:pt x="1524000" y="128270"/>
                  </a:cubicBezTo>
                  <a:cubicBezTo>
                    <a:pt x="1554480" y="119380"/>
                    <a:pt x="1588770" y="111760"/>
                    <a:pt x="1620520" y="110490"/>
                  </a:cubicBezTo>
                  <a:cubicBezTo>
                    <a:pt x="1652270" y="109220"/>
                    <a:pt x="1686560" y="107950"/>
                    <a:pt x="1714500" y="116840"/>
                  </a:cubicBezTo>
                  <a:cubicBezTo>
                    <a:pt x="1741170" y="124460"/>
                    <a:pt x="1770380" y="135890"/>
                    <a:pt x="1784350" y="157480"/>
                  </a:cubicBezTo>
                  <a:cubicBezTo>
                    <a:pt x="1800860" y="182880"/>
                    <a:pt x="1809750" y="241300"/>
                    <a:pt x="1794510" y="270510"/>
                  </a:cubicBezTo>
                  <a:cubicBezTo>
                    <a:pt x="1778000" y="302260"/>
                    <a:pt x="1732280" y="318770"/>
                    <a:pt x="1684020" y="339090"/>
                  </a:cubicBezTo>
                  <a:cubicBezTo>
                    <a:pt x="1609090" y="372110"/>
                    <a:pt x="1459230" y="408940"/>
                    <a:pt x="1377950" y="421640"/>
                  </a:cubicBezTo>
                  <a:cubicBezTo>
                    <a:pt x="1324610" y="430530"/>
                    <a:pt x="1285240" y="434340"/>
                    <a:pt x="1244600" y="429260"/>
                  </a:cubicBezTo>
                  <a:cubicBezTo>
                    <a:pt x="1209040" y="425450"/>
                    <a:pt x="1173480" y="415290"/>
                    <a:pt x="1146810" y="398780"/>
                  </a:cubicBezTo>
                  <a:cubicBezTo>
                    <a:pt x="1121410" y="383540"/>
                    <a:pt x="1096010" y="360680"/>
                    <a:pt x="1084580" y="336550"/>
                  </a:cubicBezTo>
                  <a:cubicBezTo>
                    <a:pt x="1073150" y="313690"/>
                    <a:pt x="1071880" y="281940"/>
                    <a:pt x="1076960" y="257810"/>
                  </a:cubicBezTo>
                  <a:cubicBezTo>
                    <a:pt x="1082040" y="233680"/>
                    <a:pt x="1099820" y="209550"/>
                    <a:pt x="1117600" y="191770"/>
                  </a:cubicBezTo>
                  <a:cubicBezTo>
                    <a:pt x="1136650" y="173990"/>
                    <a:pt x="1162050" y="160020"/>
                    <a:pt x="1187450" y="151130"/>
                  </a:cubicBezTo>
                  <a:cubicBezTo>
                    <a:pt x="1212850" y="140970"/>
                    <a:pt x="1234440" y="138430"/>
                    <a:pt x="1268730" y="134620"/>
                  </a:cubicBezTo>
                  <a:cubicBezTo>
                    <a:pt x="1324610" y="128270"/>
                    <a:pt x="1433830" y="121920"/>
                    <a:pt x="1492250" y="127000"/>
                  </a:cubicBezTo>
                  <a:cubicBezTo>
                    <a:pt x="1531620" y="130810"/>
                    <a:pt x="1558290" y="138430"/>
                    <a:pt x="1590040" y="148590"/>
                  </a:cubicBezTo>
                  <a:cubicBezTo>
                    <a:pt x="1621790" y="158750"/>
                    <a:pt x="1657350" y="171450"/>
                    <a:pt x="1680210" y="190500"/>
                  </a:cubicBezTo>
                  <a:cubicBezTo>
                    <a:pt x="1701800" y="208280"/>
                    <a:pt x="1722120" y="229870"/>
                    <a:pt x="1727200" y="255270"/>
                  </a:cubicBezTo>
                  <a:cubicBezTo>
                    <a:pt x="1733550" y="285750"/>
                    <a:pt x="1722120" y="335280"/>
                    <a:pt x="1704340" y="361950"/>
                  </a:cubicBezTo>
                  <a:cubicBezTo>
                    <a:pt x="1687830" y="386080"/>
                    <a:pt x="1662430" y="393700"/>
                    <a:pt x="1628140" y="412750"/>
                  </a:cubicBezTo>
                  <a:cubicBezTo>
                    <a:pt x="1562100" y="449580"/>
                    <a:pt x="1412240" y="523240"/>
                    <a:pt x="1328420" y="553720"/>
                  </a:cubicBezTo>
                  <a:cubicBezTo>
                    <a:pt x="1272540" y="574040"/>
                    <a:pt x="1228090" y="588010"/>
                    <a:pt x="1182370" y="591820"/>
                  </a:cubicBezTo>
                  <a:cubicBezTo>
                    <a:pt x="1141730" y="595630"/>
                    <a:pt x="1099820" y="595630"/>
                    <a:pt x="1066800" y="584200"/>
                  </a:cubicBezTo>
                  <a:cubicBezTo>
                    <a:pt x="1036320" y="574040"/>
                    <a:pt x="1005840" y="554990"/>
                    <a:pt x="989330" y="530860"/>
                  </a:cubicBezTo>
                  <a:cubicBezTo>
                    <a:pt x="972820" y="508000"/>
                    <a:pt x="965200" y="472440"/>
                    <a:pt x="967740" y="444500"/>
                  </a:cubicBezTo>
                  <a:cubicBezTo>
                    <a:pt x="970280" y="415290"/>
                    <a:pt x="988060" y="383540"/>
                    <a:pt x="1007110" y="360680"/>
                  </a:cubicBezTo>
                  <a:cubicBezTo>
                    <a:pt x="1026160" y="336550"/>
                    <a:pt x="1049020" y="322580"/>
                    <a:pt x="1082040" y="303530"/>
                  </a:cubicBezTo>
                  <a:cubicBezTo>
                    <a:pt x="1135380" y="273050"/>
                    <a:pt x="1240790" y="233680"/>
                    <a:pt x="1304290" y="214630"/>
                  </a:cubicBezTo>
                  <a:cubicBezTo>
                    <a:pt x="1350010" y="200660"/>
                    <a:pt x="1385570" y="193040"/>
                    <a:pt x="1424940" y="187960"/>
                  </a:cubicBezTo>
                  <a:cubicBezTo>
                    <a:pt x="1460500" y="184150"/>
                    <a:pt x="1494790" y="181610"/>
                    <a:pt x="1527810" y="185420"/>
                  </a:cubicBezTo>
                  <a:cubicBezTo>
                    <a:pt x="1560830" y="189230"/>
                    <a:pt x="1595120" y="193040"/>
                    <a:pt x="1624330" y="209550"/>
                  </a:cubicBezTo>
                  <a:cubicBezTo>
                    <a:pt x="1657350" y="228600"/>
                    <a:pt x="1703070" y="270510"/>
                    <a:pt x="1713230" y="303530"/>
                  </a:cubicBezTo>
                  <a:cubicBezTo>
                    <a:pt x="1720850" y="328930"/>
                    <a:pt x="1715770" y="359410"/>
                    <a:pt x="1700530" y="382270"/>
                  </a:cubicBezTo>
                  <a:cubicBezTo>
                    <a:pt x="1681480" y="411480"/>
                    <a:pt x="1634490" y="430530"/>
                    <a:pt x="1586230" y="454660"/>
                  </a:cubicBezTo>
                  <a:cubicBezTo>
                    <a:pt x="1516380" y="490220"/>
                    <a:pt x="1388110" y="546100"/>
                    <a:pt x="1313180" y="563880"/>
                  </a:cubicBezTo>
                  <a:cubicBezTo>
                    <a:pt x="1263650" y="575310"/>
                    <a:pt x="1224280" y="580390"/>
                    <a:pt x="1187450" y="576580"/>
                  </a:cubicBezTo>
                  <a:cubicBezTo>
                    <a:pt x="1158240" y="572770"/>
                    <a:pt x="1123950" y="570230"/>
                    <a:pt x="1108710" y="548640"/>
                  </a:cubicBezTo>
                  <a:cubicBezTo>
                    <a:pt x="1087120" y="516890"/>
                    <a:pt x="1097280" y="417830"/>
                    <a:pt x="1116330" y="373380"/>
                  </a:cubicBezTo>
                  <a:cubicBezTo>
                    <a:pt x="1131570" y="339090"/>
                    <a:pt x="1156970" y="323850"/>
                    <a:pt x="1189990" y="294640"/>
                  </a:cubicBezTo>
                  <a:cubicBezTo>
                    <a:pt x="1240790" y="248920"/>
                    <a:pt x="1332230" y="175260"/>
                    <a:pt x="1403350" y="139700"/>
                  </a:cubicBezTo>
                  <a:cubicBezTo>
                    <a:pt x="1463040" y="110490"/>
                    <a:pt x="1546860" y="73660"/>
                    <a:pt x="1583690" y="86360"/>
                  </a:cubicBezTo>
                  <a:cubicBezTo>
                    <a:pt x="1607820" y="95250"/>
                    <a:pt x="1626870" y="127000"/>
                    <a:pt x="1626870" y="148590"/>
                  </a:cubicBezTo>
                  <a:cubicBezTo>
                    <a:pt x="1626870" y="173990"/>
                    <a:pt x="1591310" y="209550"/>
                    <a:pt x="1568450" y="229870"/>
                  </a:cubicBezTo>
                  <a:cubicBezTo>
                    <a:pt x="1546860" y="248920"/>
                    <a:pt x="1529080" y="251460"/>
                    <a:pt x="1494790" y="269240"/>
                  </a:cubicBezTo>
                  <a:cubicBezTo>
                    <a:pt x="1422400" y="306070"/>
                    <a:pt x="1250950" y="393700"/>
                    <a:pt x="1151890" y="434340"/>
                  </a:cubicBezTo>
                  <a:cubicBezTo>
                    <a:pt x="1080770" y="463550"/>
                    <a:pt x="1021080" y="487680"/>
                    <a:pt x="962660" y="500380"/>
                  </a:cubicBezTo>
                  <a:cubicBezTo>
                    <a:pt x="915670" y="510540"/>
                    <a:pt x="873760" y="525780"/>
                    <a:pt x="833120" y="515620"/>
                  </a:cubicBezTo>
                  <a:cubicBezTo>
                    <a:pt x="787400" y="504190"/>
                    <a:pt x="711200" y="459740"/>
                    <a:pt x="703580" y="421640"/>
                  </a:cubicBezTo>
                  <a:cubicBezTo>
                    <a:pt x="695960" y="383540"/>
                    <a:pt x="754380" y="317500"/>
                    <a:pt x="787400" y="287020"/>
                  </a:cubicBezTo>
                  <a:cubicBezTo>
                    <a:pt x="812800" y="262890"/>
                    <a:pt x="843280" y="256540"/>
                    <a:pt x="875030" y="242570"/>
                  </a:cubicBezTo>
                  <a:cubicBezTo>
                    <a:pt x="911860" y="227330"/>
                    <a:pt x="948690" y="212090"/>
                    <a:pt x="994410" y="201930"/>
                  </a:cubicBezTo>
                  <a:cubicBezTo>
                    <a:pt x="1054100" y="189230"/>
                    <a:pt x="1146810" y="166370"/>
                    <a:pt x="1205230" y="184150"/>
                  </a:cubicBezTo>
                  <a:cubicBezTo>
                    <a:pt x="1257300" y="199390"/>
                    <a:pt x="1324610" y="247650"/>
                    <a:pt x="1333500" y="287020"/>
                  </a:cubicBezTo>
                  <a:cubicBezTo>
                    <a:pt x="1341120" y="321310"/>
                    <a:pt x="1310640" y="365760"/>
                    <a:pt x="1278890" y="398780"/>
                  </a:cubicBezTo>
                  <a:cubicBezTo>
                    <a:pt x="1235710" y="444500"/>
                    <a:pt x="1141730" y="480060"/>
                    <a:pt x="1070610" y="513080"/>
                  </a:cubicBezTo>
                  <a:cubicBezTo>
                    <a:pt x="1002030" y="544830"/>
                    <a:pt x="922020" y="581660"/>
                    <a:pt x="859790" y="594360"/>
                  </a:cubicBezTo>
                  <a:cubicBezTo>
                    <a:pt x="814070" y="603250"/>
                    <a:pt x="773430" y="607060"/>
                    <a:pt x="737870" y="599440"/>
                  </a:cubicBezTo>
                  <a:cubicBezTo>
                    <a:pt x="707390" y="593090"/>
                    <a:pt x="675640" y="577850"/>
                    <a:pt x="656590" y="557530"/>
                  </a:cubicBezTo>
                  <a:cubicBezTo>
                    <a:pt x="638810" y="538480"/>
                    <a:pt x="627380" y="510540"/>
                    <a:pt x="623570" y="485140"/>
                  </a:cubicBezTo>
                  <a:cubicBezTo>
                    <a:pt x="619760" y="457200"/>
                    <a:pt x="628650" y="424180"/>
                    <a:pt x="638810" y="396240"/>
                  </a:cubicBezTo>
                  <a:cubicBezTo>
                    <a:pt x="648970" y="368300"/>
                    <a:pt x="668020" y="344170"/>
                    <a:pt x="688340" y="320040"/>
                  </a:cubicBezTo>
                  <a:cubicBezTo>
                    <a:pt x="712470" y="292100"/>
                    <a:pt x="744220" y="262890"/>
                    <a:pt x="778510" y="238760"/>
                  </a:cubicBezTo>
                  <a:cubicBezTo>
                    <a:pt x="816610" y="210820"/>
                    <a:pt x="862330" y="184150"/>
                    <a:pt x="909320" y="165100"/>
                  </a:cubicBezTo>
                  <a:cubicBezTo>
                    <a:pt x="957580" y="146050"/>
                    <a:pt x="1017270" y="132080"/>
                    <a:pt x="1065530" y="127000"/>
                  </a:cubicBezTo>
                  <a:cubicBezTo>
                    <a:pt x="1106170" y="123190"/>
                    <a:pt x="1145540" y="125730"/>
                    <a:pt x="1181100" y="133350"/>
                  </a:cubicBezTo>
                  <a:cubicBezTo>
                    <a:pt x="1214120" y="140970"/>
                    <a:pt x="1247140" y="152400"/>
                    <a:pt x="1273810" y="170180"/>
                  </a:cubicBezTo>
                  <a:cubicBezTo>
                    <a:pt x="1299210" y="186690"/>
                    <a:pt x="1328420" y="205740"/>
                    <a:pt x="1341120" y="233680"/>
                  </a:cubicBezTo>
                  <a:cubicBezTo>
                    <a:pt x="1356360" y="266700"/>
                    <a:pt x="1363980" y="328930"/>
                    <a:pt x="1350010" y="364490"/>
                  </a:cubicBezTo>
                  <a:cubicBezTo>
                    <a:pt x="1336040" y="398780"/>
                    <a:pt x="1292860" y="424180"/>
                    <a:pt x="1259840" y="447040"/>
                  </a:cubicBezTo>
                  <a:cubicBezTo>
                    <a:pt x="1225550" y="469900"/>
                    <a:pt x="1186180" y="487680"/>
                    <a:pt x="1148080" y="499110"/>
                  </a:cubicBezTo>
                  <a:cubicBezTo>
                    <a:pt x="1111250" y="509270"/>
                    <a:pt x="1071880" y="514350"/>
                    <a:pt x="1036320" y="513080"/>
                  </a:cubicBezTo>
                  <a:cubicBezTo>
                    <a:pt x="1003300" y="511810"/>
                    <a:pt x="971550" y="505460"/>
                    <a:pt x="943610" y="491490"/>
                  </a:cubicBezTo>
                  <a:cubicBezTo>
                    <a:pt x="915670" y="477520"/>
                    <a:pt x="886460" y="455930"/>
                    <a:pt x="869950" y="430530"/>
                  </a:cubicBezTo>
                  <a:cubicBezTo>
                    <a:pt x="853440" y="405130"/>
                    <a:pt x="844550" y="370840"/>
                    <a:pt x="843280" y="340360"/>
                  </a:cubicBezTo>
                  <a:cubicBezTo>
                    <a:pt x="842010" y="307340"/>
                    <a:pt x="847090" y="269240"/>
                    <a:pt x="866140" y="240030"/>
                  </a:cubicBezTo>
                  <a:cubicBezTo>
                    <a:pt x="889000" y="204470"/>
                    <a:pt x="938530" y="171450"/>
                    <a:pt x="982980" y="152400"/>
                  </a:cubicBezTo>
                  <a:cubicBezTo>
                    <a:pt x="1028700" y="133350"/>
                    <a:pt x="1096010" y="124460"/>
                    <a:pt x="1137920" y="128270"/>
                  </a:cubicBezTo>
                  <a:cubicBezTo>
                    <a:pt x="1167130" y="130810"/>
                    <a:pt x="1192530" y="137160"/>
                    <a:pt x="1211580" y="154940"/>
                  </a:cubicBezTo>
                  <a:cubicBezTo>
                    <a:pt x="1235710" y="176530"/>
                    <a:pt x="1263650" y="226060"/>
                    <a:pt x="1261110" y="261620"/>
                  </a:cubicBezTo>
                  <a:cubicBezTo>
                    <a:pt x="1258570" y="300990"/>
                    <a:pt x="1225550" y="344170"/>
                    <a:pt x="1188720" y="382270"/>
                  </a:cubicBezTo>
                  <a:cubicBezTo>
                    <a:pt x="1136650" y="435610"/>
                    <a:pt x="1028700" y="494030"/>
                    <a:pt x="956310" y="533400"/>
                  </a:cubicBezTo>
                  <a:cubicBezTo>
                    <a:pt x="897890" y="565150"/>
                    <a:pt x="843280" y="588010"/>
                    <a:pt x="789940" y="604520"/>
                  </a:cubicBezTo>
                  <a:cubicBezTo>
                    <a:pt x="742950" y="618490"/>
                    <a:pt x="694690" y="635000"/>
                    <a:pt x="652780" y="631190"/>
                  </a:cubicBezTo>
                  <a:cubicBezTo>
                    <a:pt x="617220" y="627380"/>
                    <a:pt x="579120" y="613410"/>
                    <a:pt x="554990" y="590550"/>
                  </a:cubicBezTo>
                  <a:cubicBezTo>
                    <a:pt x="530860" y="566420"/>
                    <a:pt x="513080" y="520700"/>
                    <a:pt x="510540" y="487680"/>
                  </a:cubicBezTo>
                  <a:cubicBezTo>
                    <a:pt x="508000" y="458470"/>
                    <a:pt x="521970" y="430530"/>
                    <a:pt x="533400" y="401320"/>
                  </a:cubicBezTo>
                  <a:cubicBezTo>
                    <a:pt x="546100" y="368300"/>
                    <a:pt x="563880" y="328930"/>
                    <a:pt x="585470" y="298450"/>
                  </a:cubicBezTo>
                  <a:cubicBezTo>
                    <a:pt x="607060" y="269240"/>
                    <a:pt x="628650" y="241300"/>
                    <a:pt x="661670" y="220980"/>
                  </a:cubicBezTo>
                  <a:cubicBezTo>
                    <a:pt x="703580" y="196850"/>
                    <a:pt x="783590" y="162560"/>
                    <a:pt x="825500" y="175260"/>
                  </a:cubicBezTo>
                  <a:cubicBezTo>
                    <a:pt x="859790" y="185420"/>
                    <a:pt x="894080" y="231140"/>
                    <a:pt x="901700" y="262890"/>
                  </a:cubicBezTo>
                  <a:cubicBezTo>
                    <a:pt x="908050" y="293370"/>
                    <a:pt x="891540" y="336550"/>
                    <a:pt x="872490" y="363220"/>
                  </a:cubicBezTo>
                  <a:cubicBezTo>
                    <a:pt x="853440" y="389890"/>
                    <a:pt x="822960" y="402590"/>
                    <a:pt x="786130" y="425450"/>
                  </a:cubicBezTo>
                  <a:cubicBezTo>
                    <a:pt x="728980" y="462280"/>
                    <a:pt x="622300" y="523240"/>
                    <a:pt x="556260" y="553720"/>
                  </a:cubicBezTo>
                  <a:cubicBezTo>
                    <a:pt x="509270" y="575310"/>
                    <a:pt x="472440" y="593090"/>
                    <a:pt x="430530" y="599440"/>
                  </a:cubicBezTo>
                  <a:cubicBezTo>
                    <a:pt x="392430" y="604520"/>
                    <a:pt x="345440" y="607060"/>
                    <a:pt x="316230" y="591820"/>
                  </a:cubicBezTo>
                  <a:cubicBezTo>
                    <a:pt x="289560" y="577850"/>
                    <a:pt x="264160" y="551180"/>
                    <a:pt x="256540" y="521970"/>
                  </a:cubicBezTo>
                  <a:cubicBezTo>
                    <a:pt x="246380" y="485140"/>
                    <a:pt x="267970" y="420370"/>
                    <a:pt x="284480" y="379730"/>
                  </a:cubicBezTo>
                  <a:cubicBezTo>
                    <a:pt x="298450" y="344170"/>
                    <a:pt x="320040" y="318770"/>
                    <a:pt x="344170" y="289560"/>
                  </a:cubicBezTo>
                  <a:cubicBezTo>
                    <a:pt x="372110" y="256540"/>
                    <a:pt x="406400" y="223520"/>
                    <a:pt x="443230" y="194310"/>
                  </a:cubicBezTo>
                  <a:cubicBezTo>
                    <a:pt x="483870" y="162560"/>
                    <a:pt x="535940" y="124460"/>
                    <a:pt x="580390" y="106680"/>
                  </a:cubicBezTo>
                  <a:cubicBezTo>
                    <a:pt x="615950" y="91440"/>
                    <a:pt x="650240" y="80010"/>
                    <a:pt x="685800" y="85090"/>
                  </a:cubicBezTo>
                  <a:cubicBezTo>
                    <a:pt x="727710" y="90170"/>
                    <a:pt x="789940" y="114300"/>
                    <a:pt x="814070" y="147320"/>
                  </a:cubicBezTo>
                  <a:cubicBezTo>
                    <a:pt x="835660" y="177800"/>
                    <a:pt x="842010" y="229870"/>
                    <a:pt x="831850" y="267970"/>
                  </a:cubicBezTo>
                  <a:cubicBezTo>
                    <a:pt x="820420" y="308610"/>
                    <a:pt x="773430" y="350520"/>
                    <a:pt x="741680" y="381000"/>
                  </a:cubicBezTo>
                  <a:cubicBezTo>
                    <a:pt x="715010" y="406400"/>
                    <a:pt x="687070" y="422910"/>
                    <a:pt x="656590" y="441960"/>
                  </a:cubicBezTo>
                  <a:cubicBezTo>
                    <a:pt x="624840" y="462280"/>
                    <a:pt x="588010" y="490220"/>
                    <a:pt x="553720" y="501650"/>
                  </a:cubicBezTo>
                  <a:cubicBezTo>
                    <a:pt x="523240" y="511810"/>
                    <a:pt x="490220" y="519430"/>
                    <a:pt x="463550" y="514350"/>
                  </a:cubicBezTo>
                  <a:cubicBezTo>
                    <a:pt x="439420" y="509270"/>
                    <a:pt x="412750" y="492760"/>
                    <a:pt x="397510" y="473710"/>
                  </a:cubicBezTo>
                  <a:cubicBezTo>
                    <a:pt x="381000" y="453390"/>
                    <a:pt x="367030" y="422910"/>
                    <a:pt x="368300" y="393700"/>
                  </a:cubicBezTo>
                  <a:cubicBezTo>
                    <a:pt x="369570" y="358140"/>
                    <a:pt x="398780" y="311150"/>
                    <a:pt x="419100" y="276860"/>
                  </a:cubicBezTo>
                  <a:cubicBezTo>
                    <a:pt x="438150" y="246380"/>
                    <a:pt x="458470" y="218440"/>
                    <a:pt x="483870" y="198120"/>
                  </a:cubicBezTo>
                  <a:cubicBezTo>
                    <a:pt x="508000" y="177800"/>
                    <a:pt x="539750" y="160020"/>
                    <a:pt x="568960" y="154940"/>
                  </a:cubicBezTo>
                  <a:cubicBezTo>
                    <a:pt x="596900" y="149860"/>
                    <a:pt x="629920" y="152400"/>
                    <a:pt x="655320" y="162560"/>
                  </a:cubicBezTo>
                  <a:cubicBezTo>
                    <a:pt x="678180" y="171450"/>
                    <a:pt x="699770" y="186690"/>
                    <a:pt x="715010" y="209550"/>
                  </a:cubicBezTo>
                  <a:cubicBezTo>
                    <a:pt x="734060" y="240030"/>
                    <a:pt x="746760" y="293370"/>
                    <a:pt x="746760" y="336550"/>
                  </a:cubicBezTo>
                  <a:cubicBezTo>
                    <a:pt x="746760" y="382270"/>
                    <a:pt x="728980" y="440690"/>
                    <a:pt x="711200" y="478790"/>
                  </a:cubicBezTo>
                  <a:cubicBezTo>
                    <a:pt x="697230" y="508000"/>
                    <a:pt x="666750" y="525780"/>
                    <a:pt x="656590" y="549910"/>
                  </a:cubicBezTo>
                  <a:cubicBezTo>
                    <a:pt x="648970" y="568960"/>
                    <a:pt x="659130" y="591820"/>
                    <a:pt x="648970" y="607060"/>
                  </a:cubicBezTo>
                  <a:cubicBezTo>
                    <a:pt x="637540" y="624840"/>
                    <a:pt x="607060" y="645160"/>
                    <a:pt x="586740" y="648970"/>
                  </a:cubicBezTo>
                  <a:cubicBezTo>
                    <a:pt x="568960" y="651510"/>
                    <a:pt x="546100" y="643890"/>
                    <a:pt x="532130" y="635000"/>
                  </a:cubicBezTo>
                  <a:cubicBezTo>
                    <a:pt x="520700" y="627380"/>
                    <a:pt x="513080" y="621030"/>
                    <a:pt x="506730" y="605790"/>
                  </a:cubicBezTo>
                  <a:cubicBezTo>
                    <a:pt x="494030" y="575310"/>
                    <a:pt x="491490" y="504190"/>
                    <a:pt x="491490" y="449580"/>
                  </a:cubicBezTo>
                  <a:cubicBezTo>
                    <a:pt x="491490" y="387350"/>
                    <a:pt x="488950" y="281940"/>
                    <a:pt x="513080" y="250190"/>
                  </a:cubicBezTo>
                  <a:cubicBezTo>
                    <a:pt x="525780" y="233680"/>
                    <a:pt x="548640" y="231140"/>
                    <a:pt x="565150" y="229870"/>
                  </a:cubicBezTo>
                  <a:cubicBezTo>
                    <a:pt x="579120" y="228600"/>
                    <a:pt x="591820" y="231140"/>
                    <a:pt x="603250" y="238760"/>
                  </a:cubicBezTo>
                  <a:cubicBezTo>
                    <a:pt x="619760" y="250190"/>
                    <a:pt x="641350" y="280670"/>
                    <a:pt x="645160" y="300990"/>
                  </a:cubicBezTo>
                  <a:cubicBezTo>
                    <a:pt x="647700" y="318770"/>
                    <a:pt x="643890" y="335280"/>
                    <a:pt x="631190" y="355600"/>
                  </a:cubicBezTo>
                  <a:cubicBezTo>
                    <a:pt x="604520" y="398780"/>
                    <a:pt x="491490" y="482600"/>
                    <a:pt x="440690" y="515620"/>
                  </a:cubicBezTo>
                  <a:cubicBezTo>
                    <a:pt x="411480" y="534670"/>
                    <a:pt x="394970" y="549910"/>
                    <a:pt x="365760" y="551180"/>
                  </a:cubicBezTo>
                  <a:cubicBezTo>
                    <a:pt x="327660" y="552450"/>
                    <a:pt x="261620" y="532130"/>
                    <a:pt x="233680" y="504190"/>
                  </a:cubicBezTo>
                  <a:cubicBezTo>
                    <a:pt x="209550" y="478790"/>
                    <a:pt x="205740" y="433070"/>
                    <a:pt x="198120" y="400050"/>
                  </a:cubicBezTo>
                  <a:cubicBezTo>
                    <a:pt x="190500" y="370840"/>
                    <a:pt x="185420" y="344170"/>
                    <a:pt x="185420" y="313690"/>
                  </a:cubicBezTo>
                  <a:cubicBezTo>
                    <a:pt x="185420" y="279400"/>
                    <a:pt x="181610" y="224790"/>
                    <a:pt x="204470" y="203200"/>
                  </a:cubicBezTo>
                  <a:cubicBezTo>
                    <a:pt x="231140" y="177800"/>
                    <a:pt x="321310" y="167640"/>
                    <a:pt x="355600" y="185420"/>
                  </a:cubicBezTo>
                  <a:cubicBezTo>
                    <a:pt x="383540" y="199390"/>
                    <a:pt x="394970" y="243840"/>
                    <a:pt x="406400" y="275590"/>
                  </a:cubicBezTo>
                  <a:cubicBezTo>
                    <a:pt x="417830" y="306070"/>
                    <a:pt x="415290" y="342900"/>
                    <a:pt x="424180" y="372110"/>
                  </a:cubicBezTo>
                  <a:cubicBezTo>
                    <a:pt x="433070" y="400050"/>
                    <a:pt x="458470" y="427990"/>
                    <a:pt x="459740" y="448310"/>
                  </a:cubicBezTo>
                  <a:cubicBezTo>
                    <a:pt x="459740" y="462280"/>
                    <a:pt x="454660" y="473710"/>
                    <a:pt x="445770" y="483870"/>
                  </a:cubicBezTo>
                  <a:cubicBezTo>
                    <a:pt x="435610" y="496570"/>
                    <a:pt x="414020" y="510540"/>
                    <a:pt x="397510" y="514350"/>
                  </a:cubicBezTo>
                  <a:cubicBezTo>
                    <a:pt x="384810" y="518160"/>
                    <a:pt x="370840" y="516890"/>
                    <a:pt x="358140" y="513080"/>
                  </a:cubicBezTo>
                  <a:cubicBezTo>
                    <a:pt x="342900" y="508000"/>
                    <a:pt x="322580" y="495300"/>
                    <a:pt x="312420" y="480060"/>
                  </a:cubicBezTo>
                  <a:cubicBezTo>
                    <a:pt x="302260" y="464820"/>
                    <a:pt x="299720" y="449580"/>
                    <a:pt x="300990" y="422910"/>
                  </a:cubicBezTo>
                  <a:cubicBezTo>
                    <a:pt x="302260" y="363220"/>
                    <a:pt x="346710" y="180340"/>
                    <a:pt x="377190" y="129540"/>
                  </a:cubicBezTo>
                  <a:cubicBezTo>
                    <a:pt x="389890" y="107950"/>
                    <a:pt x="402590" y="96520"/>
                    <a:pt x="419100" y="90170"/>
                  </a:cubicBezTo>
                  <a:cubicBezTo>
                    <a:pt x="435610" y="83820"/>
                    <a:pt x="459740" y="82550"/>
                    <a:pt x="476250" y="88900"/>
                  </a:cubicBezTo>
                  <a:cubicBezTo>
                    <a:pt x="492760" y="95250"/>
                    <a:pt x="510540" y="111760"/>
                    <a:pt x="519430" y="125730"/>
                  </a:cubicBezTo>
                  <a:cubicBezTo>
                    <a:pt x="527050" y="137160"/>
                    <a:pt x="528320" y="143510"/>
                    <a:pt x="529590" y="162560"/>
                  </a:cubicBezTo>
                  <a:cubicBezTo>
                    <a:pt x="533400" y="215900"/>
                    <a:pt x="514350" y="429260"/>
                    <a:pt x="483870" y="477520"/>
                  </a:cubicBezTo>
                  <a:cubicBezTo>
                    <a:pt x="471170" y="497840"/>
                    <a:pt x="452120" y="504190"/>
                    <a:pt x="436880" y="508000"/>
                  </a:cubicBezTo>
                  <a:cubicBezTo>
                    <a:pt x="424180" y="511810"/>
                    <a:pt x="411480" y="510540"/>
                    <a:pt x="398780" y="506730"/>
                  </a:cubicBezTo>
                  <a:cubicBezTo>
                    <a:pt x="383540" y="501650"/>
                    <a:pt x="363220" y="486410"/>
                    <a:pt x="353060" y="473710"/>
                  </a:cubicBezTo>
                  <a:cubicBezTo>
                    <a:pt x="345440" y="463550"/>
                    <a:pt x="342900" y="455930"/>
                    <a:pt x="340360" y="438150"/>
                  </a:cubicBezTo>
                  <a:cubicBezTo>
                    <a:pt x="331470" y="388620"/>
                    <a:pt x="332740" y="199390"/>
                    <a:pt x="342900" y="149860"/>
                  </a:cubicBezTo>
                  <a:cubicBezTo>
                    <a:pt x="346710" y="130810"/>
                    <a:pt x="349250" y="123190"/>
                    <a:pt x="358140" y="113030"/>
                  </a:cubicBezTo>
                  <a:cubicBezTo>
                    <a:pt x="369570" y="100330"/>
                    <a:pt x="389890" y="86360"/>
                    <a:pt x="407670" y="82550"/>
                  </a:cubicBezTo>
                  <a:cubicBezTo>
                    <a:pt x="425450" y="78740"/>
                    <a:pt x="449580" y="81280"/>
                    <a:pt x="464820" y="91440"/>
                  </a:cubicBezTo>
                  <a:cubicBezTo>
                    <a:pt x="482600" y="102870"/>
                    <a:pt x="500380" y="128270"/>
                    <a:pt x="505460" y="156210"/>
                  </a:cubicBezTo>
                  <a:cubicBezTo>
                    <a:pt x="513080" y="198120"/>
                    <a:pt x="486410" y="271780"/>
                    <a:pt x="472440" y="325120"/>
                  </a:cubicBezTo>
                  <a:cubicBezTo>
                    <a:pt x="459740" y="374650"/>
                    <a:pt x="453390" y="429260"/>
                    <a:pt x="425450" y="464820"/>
                  </a:cubicBezTo>
                  <a:cubicBezTo>
                    <a:pt x="398780" y="497840"/>
                    <a:pt x="337820" y="543560"/>
                    <a:pt x="308610" y="533400"/>
                  </a:cubicBezTo>
                  <a:cubicBezTo>
                    <a:pt x="275590" y="521970"/>
                    <a:pt x="254000" y="419100"/>
                    <a:pt x="250190" y="370840"/>
                  </a:cubicBezTo>
                  <a:cubicBezTo>
                    <a:pt x="247650" y="332740"/>
                    <a:pt x="256540" y="293370"/>
                    <a:pt x="269240" y="266700"/>
                  </a:cubicBezTo>
                  <a:cubicBezTo>
                    <a:pt x="278130" y="247650"/>
                    <a:pt x="292100" y="231140"/>
                    <a:pt x="306070" y="222250"/>
                  </a:cubicBezTo>
                  <a:cubicBezTo>
                    <a:pt x="317500" y="214630"/>
                    <a:pt x="330200" y="212090"/>
                    <a:pt x="344170" y="212090"/>
                  </a:cubicBezTo>
                  <a:cubicBezTo>
                    <a:pt x="360680" y="212090"/>
                    <a:pt x="386080" y="220980"/>
                    <a:pt x="398780" y="231140"/>
                  </a:cubicBezTo>
                  <a:cubicBezTo>
                    <a:pt x="410210" y="238760"/>
                    <a:pt x="417830" y="250190"/>
                    <a:pt x="421640" y="262890"/>
                  </a:cubicBezTo>
                  <a:cubicBezTo>
                    <a:pt x="426720" y="279400"/>
                    <a:pt x="426720" y="295910"/>
                    <a:pt x="422910" y="321310"/>
                  </a:cubicBezTo>
                  <a:cubicBezTo>
                    <a:pt x="414020" y="375920"/>
                    <a:pt x="359410" y="529590"/>
                    <a:pt x="336550" y="572770"/>
                  </a:cubicBezTo>
                  <a:cubicBezTo>
                    <a:pt x="327660" y="589280"/>
                    <a:pt x="325120" y="596900"/>
                    <a:pt x="313690" y="604520"/>
                  </a:cubicBezTo>
                  <a:cubicBezTo>
                    <a:pt x="297180" y="614680"/>
                    <a:pt x="260350" y="624840"/>
                    <a:pt x="238760" y="619760"/>
                  </a:cubicBezTo>
                  <a:cubicBezTo>
                    <a:pt x="220980" y="615950"/>
                    <a:pt x="204470" y="605790"/>
                    <a:pt x="193040" y="585470"/>
                  </a:cubicBezTo>
                  <a:cubicBezTo>
                    <a:pt x="168910" y="544830"/>
                    <a:pt x="165100" y="417830"/>
                    <a:pt x="162560" y="355600"/>
                  </a:cubicBezTo>
                  <a:cubicBezTo>
                    <a:pt x="160020" y="312420"/>
                    <a:pt x="172720" y="278130"/>
                    <a:pt x="166370" y="246380"/>
                  </a:cubicBezTo>
                  <a:cubicBezTo>
                    <a:pt x="161290" y="219710"/>
                    <a:pt x="134620" y="194310"/>
                    <a:pt x="134620" y="173990"/>
                  </a:cubicBezTo>
                  <a:cubicBezTo>
                    <a:pt x="134620" y="160020"/>
                    <a:pt x="142240" y="147320"/>
                    <a:pt x="152400" y="137160"/>
                  </a:cubicBezTo>
                  <a:cubicBezTo>
                    <a:pt x="163830" y="124460"/>
                    <a:pt x="186690" y="109220"/>
                    <a:pt x="205740" y="106680"/>
                  </a:cubicBezTo>
                  <a:cubicBezTo>
                    <a:pt x="224790" y="104140"/>
                    <a:pt x="248920" y="109220"/>
                    <a:pt x="265430" y="119380"/>
                  </a:cubicBezTo>
                  <a:cubicBezTo>
                    <a:pt x="281940" y="129540"/>
                    <a:pt x="297180" y="144780"/>
                    <a:pt x="302260" y="168910"/>
                  </a:cubicBezTo>
                  <a:cubicBezTo>
                    <a:pt x="312420" y="215900"/>
                    <a:pt x="274320" y="330200"/>
                    <a:pt x="257810" y="392430"/>
                  </a:cubicBezTo>
                  <a:cubicBezTo>
                    <a:pt x="245110" y="436880"/>
                    <a:pt x="227330" y="508000"/>
                    <a:pt x="217170" y="506730"/>
                  </a:cubicBezTo>
                  <a:cubicBezTo>
                    <a:pt x="208280" y="506730"/>
                    <a:pt x="193040" y="411480"/>
                    <a:pt x="196850" y="410210"/>
                  </a:cubicBezTo>
                  <a:cubicBezTo>
                    <a:pt x="199390" y="408940"/>
                    <a:pt x="214630" y="434340"/>
                    <a:pt x="218440" y="447040"/>
                  </a:cubicBezTo>
                  <a:cubicBezTo>
                    <a:pt x="222250" y="459740"/>
                    <a:pt x="223520" y="474980"/>
                    <a:pt x="219710" y="488950"/>
                  </a:cubicBezTo>
                  <a:cubicBezTo>
                    <a:pt x="214630" y="505460"/>
                    <a:pt x="203200" y="529590"/>
                    <a:pt x="187960" y="541020"/>
                  </a:cubicBezTo>
                  <a:cubicBezTo>
                    <a:pt x="172720" y="552450"/>
                    <a:pt x="148590" y="561340"/>
                    <a:pt x="128270" y="560070"/>
                  </a:cubicBezTo>
                  <a:cubicBezTo>
                    <a:pt x="106680" y="557530"/>
                    <a:pt x="78740" y="542290"/>
                    <a:pt x="62230" y="524510"/>
                  </a:cubicBezTo>
                  <a:cubicBezTo>
                    <a:pt x="44450" y="505460"/>
                    <a:pt x="31750" y="473710"/>
                    <a:pt x="24130" y="447040"/>
                  </a:cubicBezTo>
                  <a:cubicBezTo>
                    <a:pt x="16510" y="421640"/>
                    <a:pt x="13970" y="396240"/>
                    <a:pt x="12700" y="370840"/>
                  </a:cubicBezTo>
                  <a:cubicBezTo>
                    <a:pt x="11430" y="345440"/>
                    <a:pt x="6350" y="302260"/>
                    <a:pt x="20320" y="292100"/>
                  </a:cubicBezTo>
                  <a:cubicBezTo>
                    <a:pt x="35560" y="280670"/>
                    <a:pt x="88900" y="326390"/>
                    <a:pt x="109220" y="316230"/>
                  </a:cubicBezTo>
                  <a:cubicBezTo>
                    <a:pt x="128270" y="306070"/>
                    <a:pt x="148590" y="248920"/>
                    <a:pt x="139700" y="232410"/>
                  </a:cubicBezTo>
                  <a:cubicBezTo>
                    <a:pt x="130810" y="217170"/>
                    <a:pt x="60960" y="232410"/>
                    <a:pt x="57150" y="219710"/>
                  </a:cubicBezTo>
                  <a:cubicBezTo>
                    <a:pt x="53340" y="207010"/>
                    <a:pt x="93980" y="168910"/>
                    <a:pt x="119380" y="156210"/>
                  </a:cubicBezTo>
                  <a:cubicBezTo>
                    <a:pt x="147320" y="142240"/>
                    <a:pt x="194310" y="132080"/>
                    <a:pt x="219710" y="144780"/>
                  </a:cubicBezTo>
                  <a:cubicBezTo>
                    <a:pt x="245110" y="157480"/>
                    <a:pt x="266700" y="198120"/>
                    <a:pt x="271780" y="231140"/>
                  </a:cubicBezTo>
                  <a:cubicBezTo>
                    <a:pt x="278130" y="271780"/>
                    <a:pt x="261620" y="345440"/>
                    <a:pt x="241300" y="373380"/>
                  </a:cubicBezTo>
                  <a:cubicBezTo>
                    <a:pt x="228600" y="389890"/>
                    <a:pt x="210820" y="398780"/>
                    <a:pt x="193040" y="401320"/>
                  </a:cubicBezTo>
                  <a:cubicBezTo>
                    <a:pt x="175260" y="403860"/>
                    <a:pt x="152400" y="400050"/>
                    <a:pt x="137160" y="389890"/>
                  </a:cubicBezTo>
                  <a:cubicBezTo>
                    <a:pt x="121920" y="379730"/>
                    <a:pt x="111760" y="367030"/>
                    <a:pt x="104140" y="344170"/>
                  </a:cubicBezTo>
                  <a:cubicBezTo>
                    <a:pt x="87630" y="298450"/>
                    <a:pt x="82550" y="154940"/>
                    <a:pt x="93980" y="115570"/>
                  </a:cubicBezTo>
                  <a:cubicBezTo>
                    <a:pt x="99060" y="99060"/>
                    <a:pt x="105410" y="92710"/>
                    <a:pt x="115570" y="85090"/>
                  </a:cubicBezTo>
                  <a:cubicBezTo>
                    <a:pt x="128270" y="74930"/>
                    <a:pt x="149860" y="66040"/>
                    <a:pt x="167640" y="66040"/>
                  </a:cubicBezTo>
                  <a:cubicBezTo>
                    <a:pt x="184150" y="66040"/>
                    <a:pt x="205740" y="74930"/>
                    <a:pt x="218440" y="86360"/>
                  </a:cubicBezTo>
                  <a:cubicBezTo>
                    <a:pt x="231140" y="97790"/>
                    <a:pt x="243840" y="135890"/>
                    <a:pt x="243840" y="135890"/>
                  </a:cubicBezTo>
                </a:path>
              </a:pathLst>
            </a:custGeom>
            <a:solidFill>
              <a:srgbClr val="FFFFFF"/>
            </a:solidFill>
            <a:ln cap="sq">
              <a:noFill/>
              <a:prstDash val="solid"/>
              <a:miter/>
            </a:ln>
          </p:spPr>
        </p:sp>
      </p:grpSp>
      <p:grpSp>
        <p:nvGrpSpPr>
          <p:cNvPr id="25" name="Group 25"/>
          <p:cNvGrpSpPr/>
          <p:nvPr/>
        </p:nvGrpSpPr>
        <p:grpSpPr>
          <a:xfrm>
            <a:off x="15936277" y="3195638"/>
            <a:ext cx="206692" cy="194310"/>
            <a:chOff x="0" y="0"/>
            <a:chExt cx="275590" cy="259080"/>
          </a:xfrm>
        </p:grpSpPr>
        <p:sp>
          <p:nvSpPr>
            <p:cNvPr id="26" name="Freeform 26"/>
            <p:cNvSpPr/>
            <p:nvPr/>
          </p:nvSpPr>
          <p:spPr>
            <a:xfrm>
              <a:off x="48260" y="49530"/>
              <a:ext cx="177800" cy="161290"/>
            </a:xfrm>
            <a:custGeom>
              <a:avLst/>
              <a:gdLst/>
              <a:ahLst/>
              <a:cxnLst/>
              <a:rect l="l" t="t" r="r" b="b"/>
              <a:pathLst>
                <a:path w="177800" h="161290">
                  <a:moveTo>
                    <a:pt x="73660" y="158750"/>
                  </a:moveTo>
                  <a:cubicBezTo>
                    <a:pt x="17780" y="128270"/>
                    <a:pt x="5080" y="113030"/>
                    <a:pt x="2540" y="96520"/>
                  </a:cubicBezTo>
                  <a:cubicBezTo>
                    <a:pt x="0" y="76200"/>
                    <a:pt x="7620" y="41910"/>
                    <a:pt x="21590" y="26670"/>
                  </a:cubicBezTo>
                  <a:cubicBezTo>
                    <a:pt x="35560" y="11430"/>
                    <a:pt x="68580" y="1270"/>
                    <a:pt x="88900" y="2540"/>
                  </a:cubicBezTo>
                  <a:cubicBezTo>
                    <a:pt x="105410" y="3810"/>
                    <a:pt x="121920" y="12700"/>
                    <a:pt x="133350" y="24130"/>
                  </a:cubicBezTo>
                  <a:cubicBezTo>
                    <a:pt x="144780" y="35560"/>
                    <a:pt x="153670" y="53340"/>
                    <a:pt x="154940" y="68580"/>
                  </a:cubicBezTo>
                  <a:cubicBezTo>
                    <a:pt x="156210" y="83820"/>
                    <a:pt x="152400" y="102870"/>
                    <a:pt x="144780" y="116840"/>
                  </a:cubicBezTo>
                  <a:cubicBezTo>
                    <a:pt x="137160" y="130810"/>
                    <a:pt x="123190" y="144780"/>
                    <a:pt x="107950" y="149860"/>
                  </a:cubicBezTo>
                  <a:cubicBezTo>
                    <a:pt x="88900" y="156210"/>
                    <a:pt x="53340" y="153670"/>
                    <a:pt x="35560" y="143510"/>
                  </a:cubicBezTo>
                  <a:cubicBezTo>
                    <a:pt x="21590" y="135890"/>
                    <a:pt x="10160" y="119380"/>
                    <a:pt x="5080" y="104140"/>
                  </a:cubicBezTo>
                  <a:cubicBezTo>
                    <a:pt x="0" y="88900"/>
                    <a:pt x="0" y="69850"/>
                    <a:pt x="5080" y="54610"/>
                  </a:cubicBezTo>
                  <a:cubicBezTo>
                    <a:pt x="10160" y="39370"/>
                    <a:pt x="20320" y="24130"/>
                    <a:pt x="33020" y="15240"/>
                  </a:cubicBezTo>
                  <a:cubicBezTo>
                    <a:pt x="45720" y="6350"/>
                    <a:pt x="63500" y="0"/>
                    <a:pt x="81280" y="1270"/>
                  </a:cubicBezTo>
                  <a:cubicBezTo>
                    <a:pt x="104140" y="2540"/>
                    <a:pt x="142240" y="19050"/>
                    <a:pt x="157480" y="35560"/>
                  </a:cubicBezTo>
                  <a:cubicBezTo>
                    <a:pt x="170180" y="49530"/>
                    <a:pt x="177800" y="68580"/>
                    <a:pt x="176530" y="86360"/>
                  </a:cubicBezTo>
                  <a:cubicBezTo>
                    <a:pt x="175260" y="106680"/>
                    <a:pt x="161290" y="138430"/>
                    <a:pt x="143510" y="149860"/>
                  </a:cubicBezTo>
                  <a:cubicBezTo>
                    <a:pt x="127000" y="161290"/>
                    <a:pt x="73660" y="158750"/>
                    <a:pt x="73660" y="158750"/>
                  </a:cubicBezTo>
                </a:path>
              </a:pathLst>
            </a:custGeom>
            <a:solidFill>
              <a:srgbClr val="FFFFFF"/>
            </a:solidFill>
            <a:ln cap="sq">
              <a:noFill/>
              <a:prstDash val="solid"/>
              <a:miter/>
            </a:ln>
          </p:spPr>
        </p:sp>
      </p:grpSp>
      <p:grpSp>
        <p:nvGrpSpPr>
          <p:cNvPr id="27" name="Group 27"/>
          <p:cNvGrpSpPr/>
          <p:nvPr/>
        </p:nvGrpSpPr>
        <p:grpSpPr>
          <a:xfrm>
            <a:off x="16007715" y="3152775"/>
            <a:ext cx="184785" cy="184785"/>
            <a:chOff x="0" y="0"/>
            <a:chExt cx="246380" cy="246380"/>
          </a:xfrm>
        </p:grpSpPr>
        <p:sp>
          <p:nvSpPr>
            <p:cNvPr id="28" name="Freeform 28"/>
            <p:cNvSpPr/>
            <p:nvPr/>
          </p:nvSpPr>
          <p:spPr>
            <a:xfrm>
              <a:off x="45720" y="49530"/>
              <a:ext cx="147320" cy="154940"/>
            </a:xfrm>
            <a:custGeom>
              <a:avLst/>
              <a:gdLst/>
              <a:ahLst/>
              <a:cxnLst/>
              <a:rect l="l" t="t" r="r" b="b"/>
              <a:pathLst>
                <a:path w="147320" h="154940">
                  <a:moveTo>
                    <a:pt x="147320" y="53340"/>
                  </a:moveTo>
                  <a:cubicBezTo>
                    <a:pt x="144780" y="107950"/>
                    <a:pt x="124460" y="137160"/>
                    <a:pt x="105410" y="146050"/>
                  </a:cubicBezTo>
                  <a:cubicBezTo>
                    <a:pt x="86360" y="154940"/>
                    <a:pt x="52070" y="149860"/>
                    <a:pt x="35560" y="142240"/>
                  </a:cubicBezTo>
                  <a:cubicBezTo>
                    <a:pt x="22860" y="137160"/>
                    <a:pt x="13970" y="128270"/>
                    <a:pt x="8890" y="115570"/>
                  </a:cubicBezTo>
                  <a:cubicBezTo>
                    <a:pt x="127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FFFFF"/>
            </a:solidFill>
            <a:ln cap="sq">
              <a:noFill/>
              <a:prstDash val="solid"/>
              <a:miter/>
            </a:ln>
          </p:spPr>
        </p:sp>
      </p:grpSp>
      <p:grpSp>
        <p:nvGrpSpPr>
          <p:cNvPr id="29" name="Group 29"/>
          <p:cNvGrpSpPr/>
          <p:nvPr/>
        </p:nvGrpSpPr>
        <p:grpSpPr>
          <a:xfrm>
            <a:off x="16048673" y="3133725"/>
            <a:ext cx="189548" cy="190500"/>
            <a:chOff x="0" y="0"/>
            <a:chExt cx="252730" cy="254000"/>
          </a:xfrm>
        </p:grpSpPr>
        <p:sp>
          <p:nvSpPr>
            <p:cNvPr id="30" name="Freeform 30"/>
            <p:cNvSpPr/>
            <p:nvPr/>
          </p:nvSpPr>
          <p:spPr>
            <a:xfrm>
              <a:off x="45720" y="50800"/>
              <a:ext cx="158750" cy="154940"/>
            </a:xfrm>
            <a:custGeom>
              <a:avLst/>
              <a:gdLst/>
              <a:ahLst/>
              <a:cxnLst/>
              <a:rect l="l" t="t" r="r" b="b"/>
              <a:pathLst>
                <a:path w="158750" h="154940">
                  <a:moveTo>
                    <a:pt x="80010" y="0"/>
                  </a:moveTo>
                  <a:cubicBezTo>
                    <a:pt x="142240" y="30480"/>
                    <a:pt x="157480" y="60960"/>
                    <a:pt x="156210" y="81280"/>
                  </a:cubicBezTo>
                  <a:cubicBezTo>
                    <a:pt x="154940" y="102870"/>
                    <a:pt x="135890" y="130810"/>
                    <a:pt x="119380" y="142240"/>
                  </a:cubicBezTo>
                  <a:cubicBezTo>
                    <a:pt x="106680" y="151130"/>
                    <a:pt x="88900" y="154940"/>
                    <a:pt x="72390" y="152400"/>
                  </a:cubicBezTo>
                  <a:cubicBezTo>
                    <a:pt x="53340" y="148590"/>
                    <a:pt x="22860" y="129540"/>
                    <a:pt x="12700" y="113030"/>
                  </a:cubicBezTo>
                  <a:cubicBezTo>
                    <a:pt x="3810" y="99060"/>
                    <a:pt x="2540" y="80010"/>
                    <a:pt x="5080" y="64770"/>
                  </a:cubicBezTo>
                  <a:cubicBezTo>
                    <a:pt x="7620" y="49530"/>
                    <a:pt x="16510" y="31750"/>
                    <a:pt x="27940" y="21590"/>
                  </a:cubicBezTo>
                  <a:cubicBezTo>
                    <a:pt x="39370" y="11430"/>
                    <a:pt x="57150" y="2540"/>
                    <a:pt x="72390" y="1270"/>
                  </a:cubicBezTo>
                  <a:cubicBezTo>
                    <a:pt x="87630" y="0"/>
                    <a:pt x="106680" y="2540"/>
                    <a:pt x="119380" y="11430"/>
                  </a:cubicBezTo>
                  <a:cubicBezTo>
                    <a:pt x="135890" y="22860"/>
                    <a:pt x="153670" y="53340"/>
                    <a:pt x="156210" y="72390"/>
                  </a:cubicBezTo>
                  <a:cubicBezTo>
                    <a:pt x="158750" y="88900"/>
                    <a:pt x="152400" y="106680"/>
                    <a:pt x="143510" y="119380"/>
                  </a:cubicBezTo>
                  <a:cubicBezTo>
                    <a:pt x="134620" y="132080"/>
                    <a:pt x="119380" y="143510"/>
                    <a:pt x="105410" y="148590"/>
                  </a:cubicBezTo>
                  <a:cubicBezTo>
                    <a:pt x="92710" y="153670"/>
                    <a:pt x="74930" y="153670"/>
                    <a:pt x="62230" y="151130"/>
                  </a:cubicBezTo>
                  <a:cubicBezTo>
                    <a:pt x="50800" y="148590"/>
                    <a:pt x="38100" y="143510"/>
                    <a:pt x="29210" y="135890"/>
                  </a:cubicBezTo>
                  <a:cubicBezTo>
                    <a:pt x="20320" y="128270"/>
                    <a:pt x="11430" y="118110"/>
                    <a:pt x="7620" y="106680"/>
                  </a:cubicBezTo>
                  <a:cubicBezTo>
                    <a:pt x="2540" y="91440"/>
                    <a:pt x="0" y="68580"/>
                    <a:pt x="5080" y="52070"/>
                  </a:cubicBezTo>
                  <a:cubicBezTo>
                    <a:pt x="10160" y="35560"/>
                    <a:pt x="26670" y="19050"/>
                    <a:pt x="39370" y="10160"/>
                  </a:cubicBezTo>
                  <a:cubicBezTo>
                    <a:pt x="49530" y="2540"/>
                    <a:pt x="74930" y="0"/>
                    <a:pt x="74930" y="0"/>
                  </a:cubicBezTo>
                </a:path>
              </a:pathLst>
            </a:custGeom>
            <a:solidFill>
              <a:srgbClr val="FFFFFF"/>
            </a:solidFill>
            <a:ln cap="sq">
              <a:noFill/>
              <a:prstDash val="solid"/>
              <a:miter/>
            </a:ln>
          </p:spPr>
        </p:sp>
      </p:grpSp>
      <p:grpSp>
        <p:nvGrpSpPr>
          <p:cNvPr id="31" name="Group 31"/>
          <p:cNvGrpSpPr/>
          <p:nvPr/>
        </p:nvGrpSpPr>
        <p:grpSpPr>
          <a:xfrm>
            <a:off x="16005810" y="3216592"/>
            <a:ext cx="191452" cy="193358"/>
            <a:chOff x="0" y="0"/>
            <a:chExt cx="255270" cy="257810"/>
          </a:xfrm>
        </p:grpSpPr>
        <p:sp>
          <p:nvSpPr>
            <p:cNvPr id="32" name="Freeform 32"/>
            <p:cNvSpPr/>
            <p:nvPr/>
          </p:nvSpPr>
          <p:spPr>
            <a:xfrm>
              <a:off x="49530" y="49530"/>
              <a:ext cx="156210" cy="158750"/>
            </a:xfrm>
            <a:custGeom>
              <a:avLst/>
              <a:gdLst/>
              <a:ahLst/>
              <a:cxnLst/>
              <a:rect l="l" t="t" r="r" b="b"/>
              <a:pathLst>
                <a:path w="156210" h="158750">
                  <a:moveTo>
                    <a:pt x="154940" y="81280"/>
                  </a:moveTo>
                  <a:cubicBezTo>
                    <a:pt x="124460" y="142240"/>
                    <a:pt x="95250" y="158750"/>
                    <a:pt x="73660" y="157480"/>
                  </a:cubicBezTo>
                  <a:cubicBezTo>
                    <a:pt x="53340" y="156210"/>
                    <a:pt x="24130" y="138430"/>
                    <a:pt x="12700" y="120650"/>
                  </a:cubicBezTo>
                  <a:cubicBezTo>
                    <a:pt x="1270" y="102870"/>
                    <a:pt x="0" y="67310"/>
                    <a:pt x="8890" y="48260"/>
                  </a:cubicBezTo>
                  <a:cubicBezTo>
                    <a:pt x="17780" y="29210"/>
                    <a:pt x="45720" y="8890"/>
                    <a:pt x="66040" y="5080"/>
                  </a:cubicBezTo>
                  <a:cubicBezTo>
                    <a:pt x="86360" y="1270"/>
                    <a:pt x="119380" y="12700"/>
                    <a:pt x="133350" y="27940"/>
                  </a:cubicBezTo>
                  <a:cubicBezTo>
                    <a:pt x="147320" y="43180"/>
                    <a:pt x="156210" y="76200"/>
                    <a:pt x="152400" y="96520"/>
                  </a:cubicBezTo>
                  <a:cubicBezTo>
                    <a:pt x="148590" y="116840"/>
                    <a:pt x="125730" y="143510"/>
                    <a:pt x="106680" y="151130"/>
                  </a:cubicBezTo>
                  <a:cubicBezTo>
                    <a:pt x="87630" y="158750"/>
                    <a:pt x="53340" y="154940"/>
                    <a:pt x="35560" y="143510"/>
                  </a:cubicBezTo>
                  <a:cubicBezTo>
                    <a:pt x="17780" y="132080"/>
                    <a:pt x="2540" y="101600"/>
                    <a:pt x="1270" y="81280"/>
                  </a:cubicBezTo>
                  <a:cubicBezTo>
                    <a:pt x="0" y="63500"/>
                    <a:pt x="6350" y="41910"/>
                    <a:pt x="19050" y="29210"/>
                  </a:cubicBezTo>
                  <a:cubicBezTo>
                    <a:pt x="33020" y="13970"/>
                    <a:pt x="64770" y="0"/>
                    <a:pt x="85090" y="1270"/>
                  </a:cubicBezTo>
                  <a:cubicBezTo>
                    <a:pt x="102870" y="1270"/>
                    <a:pt x="121920" y="12700"/>
                    <a:pt x="133350" y="25400"/>
                  </a:cubicBezTo>
                  <a:cubicBezTo>
                    <a:pt x="144780" y="38100"/>
                    <a:pt x="154940" y="74930"/>
                    <a:pt x="154940" y="74930"/>
                  </a:cubicBezTo>
                </a:path>
              </a:pathLst>
            </a:custGeom>
            <a:solidFill>
              <a:srgbClr val="FFFFFF"/>
            </a:solidFill>
            <a:ln cap="sq">
              <a:noFill/>
              <a:prstDash val="solid"/>
              <a:miter/>
            </a:ln>
          </p:spPr>
        </p:sp>
      </p:grpSp>
      <p:grpSp>
        <p:nvGrpSpPr>
          <p:cNvPr id="33" name="Group 33"/>
          <p:cNvGrpSpPr/>
          <p:nvPr/>
        </p:nvGrpSpPr>
        <p:grpSpPr>
          <a:xfrm>
            <a:off x="15981998" y="3246120"/>
            <a:ext cx="214312" cy="204788"/>
            <a:chOff x="0" y="0"/>
            <a:chExt cx="285750" cy="273050"/>
          </a:xfrm>
        </p:grpSpPr>
        <p:sp>
          <p:nvSpPr>
            <p:cNvPr id="34" name="Freeform 34"/>
            <p:cNvSpPr/>
            <p:nvPr/>
          </p:nvSpPr>
          <p:spPr>
            <a:xfrm>
              <a:off x="45720" y="49530"/>
              <a:ext cx="193040" cy="180340"/>
            </a:xfrm>
            <a:custGeom>
              <a:avLst/>
              <a:gdLst/>
              <a:ahLst/>
              <a:cxnLst/>
              <a:rect l="l" t="t" r="r" b="b"/>
              <a:pathLst>
                <a:path w="193040" h="180340">
                  <a:moveTo>
                    <a:pt x="38100" y="36830"/>
                  </a:moveTo>
                  <a:cubicBezTo>
                    <a:pt x="135890" y="1270"/>
                    <a:pt x="152400" y="10160"/>
                    <a:pt x="163830" y="20320"/>
                  </a:cubicBezTo>
                  <a:cubicBezTo>
                    <a:pt x="175260" y="30480"/>
                    <a:pt x="186690" y="48260"/>
                    <a:pt x="189230" y="63500"/>
                  </a:cubicBezTo>
                  <a:cubicBezTo>
                    <a:pt x="191770" y="78740"/>
                    <a:pt x="189230" y="97790"/>
                    <a:pt x="182880" y="111760"/>
                  </a:cubicBezTo>
                  <a:cubicBezTo>
                    <a:pt x="176530" y="125730"/>
                    <a:pt x="163830" y="140970"/>
                    <a:pt x="148590" y="147320"/>
                  </a:cubicBezTo>
                  <a:cubicBezTo>
                    <a:pt x="129540" y="154940"/>
                    <a:pt x="93980" y="154940"/>
                    <a:pt x="76200" y="147320"/>
                  </a:cubicBezTo>
                  <a:cubicBezTo>
                    <a:pt x="60960" y="140970"/>
                    <a:pt x="49530" y="124460"/>
                    <a:pt x="43180" y="110490"/>
                  </a:cubicBezTo>
                  <a:cubicBezTo>
                    <a:pt x="36830" y="96520"/>
                    <a:pt x="33020" y="77470"/>
                    <a:pt x="38100" y="62230"/>
                  </a:cubicBezTo>
                  <a:cubicBezTo>
                    <a:pt x="44450" y="43180"/>
                    <a:pt x="64770" y="15240"/>
                    <a:pt x="85090" y="7620"/>
                  </a:cubicBezTo>
                  <a:cubicBezTo>
                    <a:pt x="105410" y="0"/>
                    <a:pt x="139700" y="5080"/>
                    <a:pt x="157480" y="15240"/>
                  </a:cubicBezTo>
                  <a:cubicBezTo>
                    <a:pt x="171450" y="22860"/>
                    <a:pt x="181610" y="39370"/>
                    <a:pt x="186690" y="54610"/>
                  </a:cubicBezTo>
                  <a:cubicBezTo>
                    <a:pt x="191770" y="69850"/>
                    <a:pt x="193040" y="87630"/>
                    <a:pt x="186690" y="104140"/>
                  </a:cubicBezTo>
                  <a:cubicBezTo>
                    <a:pt x="177800" y="125730"/>
                    <a:pt x="147320" y="153670"/>
                    <a:pt x="123190" y="165100"/>
                  </a:cubicBezTo>
                  <a:cubicBezTo>
                    <a:pt x="101600" y="175260"/>
                    <a:pt x="71120" y="180340"/>
                    <a:pt x="52070" y="172720"/>
                  </a:cubicBezTo>
                  <a:cubicBezTo>
                    <a:pt x="31750" y="165100"/>
                    <a:pt x="10160" y="137160"/>
                    <a:pt x="5080" y="118110"/>
                  </a:cubicBezTo>
                  <a:cubicBezTo>
                    <a:pt x="0" y="101600"/>
                    <a:pt x="6350" y="78740"/>
                    <a:pt x="12700" y="64770"/>
                  </a:cubicBezTo>
                  <a:cubicBezTo>
                    <a:pt x="17780" y="53340"/>
                    <a:pt x="38100" y="36830"/>
                    <a:pt x="38100" y="36830"/>
                  </a:cubicBezTo>
                </a:path>
              </a:pathLst>
            </a:custGeom>
            <a:solidFill>
              <a:srgbClr val="FFFFFF"/>
            </a:solidFill>
            <a:ln cap="sq">
              <a:noFill/>
              <a:prstDash val="solid"/>
              <a:miter/>
            </a:ln>
          </p:spPr>
        </p:sp>
      </p:grpSp>
      <p:grpSp>
        <p:nvGrpSpPr>
          <p:cNvPr id="35" name="Group 35"/>
          <p:cNvGrpSpPr/>
          <p:nvPr/>
        </p:nvGrpSpPr>
        <p:grpSpPr>
          <a:xfrm>
            <a:off x="16050577" y="3210878"/>
            <a:ext cx="184785" cy="189548"/>
            <a:chOff x="0" y="0"/>
            <a:chExt cx="246380" cy="252730"/>
          </a:xfrm>
        </p:grpSpPr>
        <p:sp>
          <p:nvSpPr>
            <p:cNvPr id="36" name="Freeform 36"/>
            <p:cNvSpPr/>
            <p:nvPr/>
          </p:nvSpPr>
          <p:spPr>
            <a:xfrm>
              <a:off x="44450" y="49530"/>
              <a:ext cx="148590" cy="154940"/>
            </a:xfrm>
            <a:custGeom>
              <a:avLst/>
              <a:gdLst/>
              <a:ahLst/>
              <a:cxnLst/>
              <a:rect l="l" t="t" r="r" b="b"/>
              <a:pathLst>
                <a:path w="148590" h="154940">
                  <a:moveTo>
                    <a:pt x="148590" y="53340"/>
                  </a:moveTo>
                  <a:cubicBezTo>
                    <a:pt x="146050" y="107950"/>
                    <a:pt x="123190" y="137160"/>
                    <a:pt x="107950" y="146050"/>
                  </a:cubicBezTo>
                  <a:cubicBezTo>
                    <a:pt x="96520" y="152400"/>
                    <a:pt x="85090" y="154940"/>
                    <a:pt x="72390" y="152400"/>
                  </a:cubicBezTo>
                  <a:cubicBezTo>
                    <a:pt x="54610" y="148590"/>
                    <a:pt x="22860" y="133350"/>
                    <a:pt x="11430" y="115570"/>
                  </a:cubicBezTo>
                  <a:cubicBezTo>
                    <a:pt x="0" y="97790"/>
                    <a:pt x="1270" y="62230"/>
                    <a:pt x="6350" y="44450"/>
                  </a:cubicBezTo>
                  <a:cubicBezTo>
                    <a:pt x="10160" y="31750"/>
                    <a:pt x="20320" y="24130"/>
                    <a:pt x="29210" y="16510"/>
                  </a:cubicBezTo>
                  <a:cubicBezTo>
                    <a:pt x="38100" y="8890"/>
                    <a:pt x="49530" y="2540"/>
                    <a:pt x="62230" y="1270"/>
                  </a:cubicBezTo>
                  <a:cubicBezTo>
                    <a:pt x="81280" y="0"/>
                    <a:pt x="130810" y="21590"/>
                    <a:pt x="130810" y="21590"/>
                  </a:cubicBezTo>
                </a:path>
              </a:pathLst>
            </a:custGeom>
            <a:solidFill>
              <a:srgbClr val="FFFFFF"/>
            </a:solidFill>
            <a:ln cap="sq">
              <a:noFill/>
              <a:prstDash val="solid"/>
              <a:miter/>
            </a:ln>
          </p:spPr>
        </p:sp>
      </p:grpSp>
      <p:grpSp>
        <p:nvGrpSpPr>
          <p:cNvPr id="37" name="Group 37"/>
          <p:cNvGrpSpPr/>
          <p:nvPr/>
        </p:nvGrpSpPr>
        <p:grpSpPr>
          <a:xfrm>
            <a:off x="16033432" y="2685098"/>
            <a:ext cx="487680" cy="969645"/>
            <a:chOff x="0" y="0"/>
            <a:chExt cx="650240" cy="1292860"/>
          </a:xfrm>
        </p:grpSpPr>
        <p:sp>
          <p:nvSpPr>
            <p:cNvPr id="38" name="Freeform 38"/>
            <p:cNvSpPr/>
            <p:nvPr/>
          </p:nvSpPr>
          <p:spPr>
            <a:xfrm>
              <a:off x="46990" y="45720"/>
              <a:ext cx="563880" cy="1198880"/>
            </a:xfrm>
            <a:custGeom>
              <a:avLst/>
              <a:gdLst/>
              <a:ahLst/>
              <a:cxnLst/>
              <a:rect l="l" t="t" r="r" b="b"/>
              <a:pathLst>
                <a:path w="563880" h="1198880">
                  <a:moveTo>
                    <a:pt x="138430" y="36830"/>
                  </a:moveTo>
                  <a:cubicBezTo>
                    <a:pt x="200660" y="152400"/>
                    <a:pt x="219710" y="214630"/>
                    <a:pt x="234950" y="275590"/>
                  </a:cubicBezTo>
                  <a:cubicBezTo>
                    <a:pt x="252730" y="347980"/>
                    <a:pt x="257810" y="439420"/>
                    <a:pt x="278130" y="516890"/>
                  </a:cubicBezTo>
                  <a:cubicBezTo>
                    <a:pt x="298450" y="590550"/>
                    <a:pt x="354330" y="666750"/>
                    <a:pt x="354330" y="730250"/>
                  </a:cubicBezTo>
                  <a:cubicBezTo>
                    <a:pt x="354330" y="782320"/>
                    <a:pt x="330200" y="862330"/>
                    <a:pt x="302260" y="873760"/>
                  </a:cubicBezTo>
                  <a:cubicBezTo>
                    <a:pt x="280670" y="882650"/>
                    <a:pt x="242570" y="853440"/>
                    <a:pt x="215900" y="833120"/>
                  </a:cubicBezTo>
                  <a:cubicBezTo>
                    <a:pt x="186690" y="810260"/>
                    <a:pt x="153670" y="778510"/>
                    <a:pt x="135890" y="741680"/>
                  </a:cubicBezTo>
                  <a:cubicBezTo>
                    <a:pt x="115570" y="699770"/>
                    <a:pt x="104140" y="641350"/>
                    <a:pt x="109220" y="588010"/>
                  </a:cubicBezTo>
                  <a:cubicBezTo>
                    <a:pt x="114300" y="527050"/>
                    <a:pt x="153670" y="441960"/>
                    <a:pt x="180340" y="396240"/>
                  </a:cubicBezTo>
                  <a:cubicBezTo>
                    <a:pt x="196850" y="367030"/>
                    <a:pt x="208280" y="341630"/>
                    <a:pt x="233680" y="332740"/>
                  </a:cubicBezTo>
                  <a:cubicBezTo>
                    <a:pt x="264160" y="322580"/>
                    <a:pt x="332740" y="330200"/>
                    <a:pt x="358140" y="359410"/>
                  </a:cubicBezTo>
                  <a:cubicBezTo>
                    <a:pt x="391160" y="397510"/>
                    <a:pt x="384810" y="485140"/>
                    <a:pt x="374650" y="572770"/>
                  </a:cubicBezTo>
                  <a:cubicBezTo>
                    <a:pt x="356870" y="721360"/>
                    <a:pt x="220980" y="1092200"/>
                    <a:pt x="182880" y="1158240"/>
                  </a:cubicBezTo>
                  <a:cubicBezTo>
                    <a:pt x="173990" y="1173480"/>
                    <a:pt x="170180" y="1177290"/>
                    <a:pt x="160020" y="1183640"/>
                  </a:cubicBezTo>
                  <a:cubicBezTo>
                    <a:pt x="147320" y="1191260"/>
                    <a:pt x="128270" y="1198880"/>
                    <a:pt x="111760" y="1196340"/>
                  </a:cubicBezTo>
                  <a:cubicBezTo>
                    <a:pt x="93980" y="1192530"/>
                    <a:pt x="66040" y="1174750"/>
                    <a:pt x="57150" y="1158240"/>
                  </a:cubicBezTo>
                  <a:cubicBezTo>
                    <a:pt x="49530" y="1144270"/>
                    <a:pt x="49530" y="1132840"/>
                    <a:pt x="52070" y="1108710"/>
                  </a:cubicBezTo>
                  <a:cubicBezTo>
                    <a:pt x="59690" y="1040130"/>
                    <a:pt x="143510" y="821690"/>
                    <a:pt x="184150" y="720090"/>
                  </a:cubicBezTo>
                  <a:cubicBezTo>
                    <a:pt x="210820" y="652780"/>
                    <a:pt x="229870" y="584200"/>
                    <a:pt x="260350" y="556260"/>
                  </a:cubicBezTo>
                  <a:cubicBezTo>
                    <a:pt x="279400" y="539750"/>
                    <a:pt x="303530" y="532130"/>
                    <a:pt x="321310" y="533400"/>
                  </a:cubicBezTo>
                  <a:cubicBezTo>
                    <a:pt x="337820" y="534670"/>
                    <a:pt x="354330" y="544830"/>
                    <a:pt x="364490" y="557530"/>
                  </a:cubicBezTo>
                  <a:cubicBezTo>
                    <a:pt x="375920" y="572770"/>
                    <a:pt x="370840" y="600710"/>
                    <a:pt x="379730" y="621030"/>
                  </a:cubicBezTo>
                  <a:cubicBezTo>
                    <a:pt x="389890" y="643890"/>
                    <a:pt x="410210" y="661670"/>
                    <a:pt x="421640" y="689610"/>
                  </a:cubicBezTo>
                  <a:cubicBezTo>
                    <a:pt x="436880" y="725170"/>
                    <a:pt x="458470" y="789940"/>
                    <a:pt x="455930" y="817880"/>
                  </a:cubicBezTo>
                  <a:cubicBezTo>
                    <a:pt x="454660" y="831850"/>
                    <a:pt x="449580" y="840740"/>
                    <a:pt x="441960" y="849630"/>
                  </a:cubicBezTo>
                  <a:cubicBezTo>
                    <a:pt x="431800" y="861060"/>
                    <a:pt x="414020" y="873760"/>
                    <a:pt x="397510" y="877570"/>
                  </a:cubicBezTo>
                  <a:cubicBezTo>
                    <a:pt x="382270" y="881380"/>
                    <a:pt x="360680" y="877570"/>
                    <a:pt x="346710" y="869950"/>
                  </a:cubicBezTo>
                  <a:cubicBezTo>
                    <a:pt x="332740" y="862330"/>
                    <a:pt x="321310" y="850900"/>
                    <a:pt x="313690" y="829310"/>
                  </a:cubicBezTo>
                  <a:cubicBezTo>
                    <a:pt x="293370" y="774700"/>
                    <a:pt x="309880" y="584200"/>
                    <a:pt x="304800" y="510540"/>
                  </a:cubicBezTo>
                  <a:cubicBezTo>
                    <a:pt x="302260" y="471170"/>
                    <a:pt x="302260" y="448310"/>
                    <a:pt x="293370" y="419100"/>
                  </a:cubicBezTo>
                  <a:cubicBezTo>
                    <a:pt x="284480" y="391160"/>
                    <a:pt x="256540" y="364490"/>
                    <a:pt x="254000" y="340360"/>
                  </a:cubicBezTo>
                  <a:cubicBezTo>
                    <a:pt x="251460" y="322580"/>
                    <a:pt x="257810" y="304800"/>
                    <a:pt x="264160" y="292100"/>
                  </a:cubicBezTo>
                  <a:cubicBezTo>
                    <a:pt x="269240" y="281940"/>
                    <a:pt x="278130" y="273050"/>
                    <a:pt x="288290" y="267970"/>
                  </a:cubicBezTo>
                  <a:cubicBezTo>
                    <a:pt x="300990" y="261620"/>
                    <a:pt x="321310" y="256540"/>
                    <a:pt x="336550" y="260350"/>
                  </a:cubicBezTo>
                  <a:cubicBezTo>
                    <a:pt x="354330" y="265430"/>
                    <a:pt x="377190" y="280670"/>
                    <a:pt x="387350" y="302260"/>
                  </a:cubicBezTo>
                  <a:cubicBezTo>
                    <a:pt x="403860" y="334010"/>
                    <a:pt x="388620" y="396240"/>
                    <a:pt x="393700" y="449580"/>
                  </a:cubicBezTo>
                  <a:cubicBezTo>
                    <a:pt x="400050" y="513080"/>
                    <a:pt x="427990" y="613410"/>
                    <a:pt x="429260" y="657860"/>
                  </a:cubicBezTo>
                  <a:cubicBezTo>
                    <a:pt x="429260" y="678180"/>
                    <a:pt x="429260" y="689610"/>
                    <a:pt x="422910" y="703580"/>
                  </a:cubicBezTo>
                  <a:cubicBezTo>
                    <a:pt x="416560" y="717550"/>
                    <a:pt x="405130" y="735330"/>
                    <a:pt x="391160" y="742950"/>
                  </a:cubicBezTo>
                  <a:cubicBezTo>
                    <a:pt x="377190" y="750570"/>
                    <a:pt x="356870" y="753110"/>
                    <a:pt x="341630" y="750570"/>
                  </a:cubicBezTo>
                  <a:cubicBezTo>
                    <a:pt x="326390" y="748030"/>
                    <a:pt x="308610" y="739140"/>
                    <a:pt x="298450" y="723900"/>
                  </a:cubicBezTo>
                  <a:cubicBezTo>
                    <a:pt x="283210" y="701040"/>
                    <a:pt x="281940" y="648970"/>
                    <a:pt x="280670" y="614680"/>
                  </a:cubicBezTo>
                  <a:cubicBezTo>
                    <a:pt x="279400" y="582930"/>
                    <a:pt x="281940" y="546100"/>
                    <a:pt x="290830" y="523240"/>
                  </a:cubicBezTo>
                  <a:cubicBezTo>
                    <a:pt x="297180" y="506730"/>
                    <a:pt x="304800" y="495300"/>
                    <a:pt x="316230" y="485140"/>
                  </a:cubicBezTo>
                  <a:cubicBezTo>
                    <a:pt x="328930" y="474980"/>
                    <a:pt x="346710" y="463550"/>
                    <a:pt x="363220" y="462280"/>
                  </a:cubicBezTo>
                  <a:cubicBezTo>
                    <a:pt x="379730" y="461010"/>
                    <a:pt x="401320" y="468630"/>
                    <a:pt x="414020" y="477520"/>
                  </a:cubicBezTo>
                  <a:cubicBezTo>
                    <a:pt x="424180" y="485140"/>
                    <a:pt x="431800" y="494030"/>
                    <a:pt x="436880" y="505460"/>
                  </a:cubicBezTo>
                  <a:cubicBezTo>
                    <a:pt x="441960" y="519430"/>
                    <a:pt x="434340" y="535940"/>
                    <a:pt x="440690" y="557530"/>
                  </a:cubicBezTo>
                  <a:cubicBezTo>
                    <a:pt x="453390" y="598170"/>
                    <a:pt x="518160" y="679450"/>
                    <a:pt x="532130" y="718820"/>
                  </a:cubicBezTo>
                  <a:cubicBezTo>
                    <a:pt x="539750" y="740410"/>
                    <a:pt x="543560" y="754380"/>
                    <a:pt x="541020" y="770890"/>
                  </a:cubicBezTo>
                  <a:cubicBezTo>
                    <a:pt x="538480" y="787400"/>
                    <a:pt x="529590" y="808990"/>
                    <a:pt x="519430" y="820420"/>
                  </a:cubicBezTo>
                  <a:cubicBezTo>
                    <a:pt x="511810" y="830580"/>
                    <a:pt x="501650" y="836930"/>
                    <a:pt x="488950" y="840740"/>
                  </a:cubicBezTo>
                  <a:cubicBezTo>
                    <a:pt x="473710" y="844550"/>
                    <a:pt x="449580" y="844550"/>
                    <a:pt x="434340" y="838200"/>
                  </a:cubicBezTo>
                  <a:cubicBezTo>
                    <a:pt x="419100" y="831850"/>
                    <a:pt x="405130" y="816610"/>
                    <a:pt x="394970" y="800100"/>
                  </a:cubicBezTo>
                  <a:cubicBezTo>
                    <a:pt x="382270" y="779780"/>
                    <a:pt x="377190" y="756920"/>
                    <a:pt x="372110" y="720090"/>
                  </a:cubicBezTo>
                  <a:cubicBezTo>
                    <a:pt x="360680" y="646430"/>
                    <a:pt x="349250" y="435610"/>
                    <a:pt x="367030" y="375920"/>
                  </a:cubicBezTo>
                  <a:cubicBezTo>
                    <a:pt x="374650" y="353060"/>
                    <a:pt x="386080" y="340360"/>
                    <a:pt x="397510" y="331470"/>
                  </a:cubicBezTo>
                  <a:cubicBezTo>
                    <a:pt x="407670" y="323850"/>
                    <a:pt x="417830" y="320040"/>
                    <a:pt x="430530" y="318770"/>
                  </a:cubicBezTo>
                  <a:cubicBezTo>
                    <a:pt x="445770" y="317500"/>
                    <a:pt x="468630" y="322580"/>
                    <a:pt x="482600" y="331470"/>
                  </a:cubicBezTo>
                  <a:cubicBezTo>
                    <a:pt x="496570" y="340360"/>
                    <a:pt x="505460" y="351790"/>
                    <a:pt x="514350" y="374650"/>
                  </a:cubicBezTo>
                  <a:cubicBezTo>
                    <a:pt x="537210" y="435610"/>
                    <a:pt x="557530" y="675640"/>
                    <a:pt x="543560" y="737870"/>
                  </a:cubicBezTo>
                  <a:cubicBezTo>
                    <a:pt x="538480" y="762000"/>
                    <a:pt x="532130" y="773430"/>
                    <a:pt x="518160" y="783590"/>
                  </a:cubicBezTo>
                  <a:cubicBezTo>
                    <a:pt x="502920" y="795020"/>
                    <a:pt x="469900" y="801370"/>
                    <a:pt x="450850" y="797560"/>
                  </a:cubicBezTo>
                  <a:cubicBezTo>
                    <a:pt x="434340" y="793750"/>
                    <a:pt x="416560" y="778510"/>
                    <a:pt x="407670" y="767080"/>
                  </a:cubicBezTo>
                  <a:cubicBezTo>
                    <a:pt x="400050" y="756920"/>
                    <a:pt x="398780" y="750570"/>
                    <a:pt x="396240" y="734060"/>
                  </a:cubicBezTo>
                  <a:cubicBezTo>
                    <a:pt x="389890" y="695960"/>
                    <a:pt x="387350" y="593090"/>
                    <a:pt x="391160" y="533400"/>
                  </a:cubicBezTo>
                  <a:cubicBezTo>
                    <a:pt x="393700" y="486410"/>
                    <a:pt x="394970" y="434340"/>
                    <a:pt x="408940" y="406400"/>
                  </a:cubicBezTo>
                  <a:cubicBezTo>
                    <a:pt x="416560" y="388620"/>
                    <a:pt x="427990" y="378460"/>
                    <a:pt x="441960" y="370840"/>
                  </a:cubicBezTo>
                  <a:cubicBezTo>
                    <a:pt x="454660" y="363220"/>
                    <a:pt x="473710" y="360680"/>
                    <a:pt x="488950" y="363220"/>
                  </a:cubicBezTo>
                  <a:cubicBezTo>
                    <a:pt x="504190" y="365760"/>
                    <a:pt x="521970" y="373380"/>
                    <a:pt x="532130" y="384810"/>
                  </a:cubicBezTo>
                  <a:cubicBezTo>
                    <a:pt x="542290" y="396240"/>
                    <a:pt x="552450" y="412750"/>
                    <a:pt x="552450" y="429260"/>
                  </a:cubicBezTo>
                  <a:cubicBezTo>
                    <a:pt x="552450" y="449580"/>
                    <a:pt x="542290" y="481330"/>
                    <a:pt x="527050" y="495300"/>
                  </a:cubicBezTo>
                  <a:cubicBezTo>
                    <a:pt x="510540" y="509270"/>
                    <a:pt x="476250" y="514350"/>
                    <a:pt x="457200" y="510540"/>
                  </a:cubicBezTo>
                  <a:cubicBezTo>
                    <a:pt x="441960" y="508000"/>
                    <a:pt x="426720" y="497840"/>
                    <a:pt x="417830" y="483870"/>
                  </a:cubicBezTo>
                  <a:cubicBezTo>
                    <a:pt x="407670" y="467360"/>
                    <a:pt x="400050" y="433070"/>
                    <a:pt x="405130" y="414020"/>
                  </a:cubicBezTo>
                  <a:cubicBezTo>
                    <a:pt x="408940" y="398780"/>
                    <a:pt x="421640" y="384810"/>
                    <a:pt x="434340" y="375920"/>
                  </a:cubicBezTo>
                  <a:cubicBezTo>
                    <a:pt x="447040" y="367030"/>
                    <a:pt x="464820" y="359410"/>
                    <a:pt x="481330" y="361950"/>
                  </a:cubicBezTo>
                  <a:cubicBezTo>
                    <a:pt x="500380" y="364490"/>
                    <a:pt x="530860" y="382270"/>
                    <a:pt x="542290" y="397510"/>
                  </a:cubicBezTo>
                  <a:cubicBezTo>
                    <a:pt x="551180" y="410210"/>
                    <a:pt x="549910" y="421640"/>
                    <a:pt x="552450" y="444500"/>
                  </a:cubicBezTo>
                  <a:cubicBezTo>
                    <a:pt x="557530" y="500380"/>
                    <a:pt x="558800" y="683260"/>
                    <a:pt x="543560" y="737870"/>
                  </a:cubicBezTo>
                  <a:cubicBezTo>
                    <a:pt x="537210" y="760730"/>
                    <a:pt x="532130" y="773430"/>
                    <a:pt x="518160" y="783590"/>
                  </a:cubicBezTo>
                  <a:cubicBezTo>
                    <a:pt x="502920" y="795020"/>
                    <a:pt x="469900" y="801370"/>
                    <a:pt x="450850" y="797560"/>
                  </a:cubicBezTo>
                  <a:cubicBezTo>
                    <a:pt x="434340" y="793750"/>
                    <a:pt x="416560" y="778510"/>
                    <a:pt x="407670" y="767080"/>
                  </a:cubicBezTo>
                  <a:cubicBezTo>
                    <a:pt x="400050" y="756920"/>
                    <a:pt x="400050" y="751840"/>
                    <a:pt x="396240" y="734060"/>
                  </a:cubicBezTo>
                  <a:cubicBezTo>
                    <a:pt x="384810" y="678180"/>
                    <a:pt x="350520" y="436880"/>
                    <a:pt x="367030" y="375920"/>
                  </a:cubicBezTo>
                  <a:cubicBezTo>
                    <a:pt x="373380" y="351790"/>
                    <a:pt x="386080" y="340360"/>
                    <a:pt x="397510" y="331470"/>
                  </a:cubicBezTo>
                  <a:cubicBezTo>
                    <a:pt x="407670" y="323850"/>
                    <a:pt x="417830" y="320040"/>
                    <a:pt x="430530" y="318770"/>
                  </a:cubicBezTo>
                  <a:cubicBezTo>
                    <a:pt x="445770" y="317500"/>
                    <a:pt x="468630" y="322580"/>
                    <a:pt x="482600" y="331470"/>
                  </a:cubicBezTo>
                  <a:cubicBezTo>
                    <a:pt x="496570" y="340360"/>
                    <a:pt x="505460" y="350520"/>
                    <a:pt x="514350" y="374650"/>
                  </a:cubicBezTo>
                  <a:cubicBezTo>
                    <a:pt x="538480" y="440690"/>
                    <a:pt x="563880" y="718820"/>
                    <a:pt x="538480" y="788670"/>
                  </a:cubicBezTo>
                  <a:cubicBezTo>
                    <a:pt x="528320" y="817880"/>
                    <a:pt x="508000" y="833120"/>
                    <a:pt x="488950" y="840740"/>
                  </a:cubicBezTo>
                  <a:cubicBezTo>
                    <a:pt x="472440" y="847090"/>
                    <a:pt x="449580" y="844550"/>
                    <a:pt x="434340" y="838200"/>
                  </a:cubicBezTo>
                  <a:cubicBezTo>
                    <a:pt x="419100" y="831850"/>
                    <a:pt x="407670" y="819150"/>
                    <a:pt x="394970" y="800100"/>
                  </a:cubicBezTo>
                  <a:cubicBezTo>
                    <a:pt x="369570" y="762000"/>
                    <a:pt x="336550" y="662940"/>
                    <a:pt x="320040" y="610870"/>
                  </a:cubicBezTo>
                  <a:cubicBezTo>
                    <a:pt x="308610" y="574040"/>
                    <a:pt x="294640" y="539750"/>
                    <a:pt x="298450" y="516890"/>
                  </a:cubicBezTo>
                  <a:cubicBezTo>
                    <a:pt x="300990" y="502920"/>
                    <a:pt x="307340" y="494030"/>
                    <a:pt x="316230" y="485140"/>
                  </a:cubicBezTo>
                  <a:cubicBezTo>
                    <a:pt x="327660" y="474980"/>
                    <a:pt x="346710" y="463550"/>
                    <a:pt x="363220" y="462280"/>
                  </a:cubicBezTo>
                  <a:cubicBezTo>
                    <a:pt x="379730" y="461010"/>
                    <a:pt x="401320" y="468630"/>
                    <a:pt x="414020" y="477520"/>
                  </a:cubicBezTo>
                  <a:cubicBezTo>
                    <a:pt x="424180" y="485140"/>
                    <a:pt x="431800" y="495300"/>
                    <a:pt x="436880" y="505460"/>
                  </a:cubicBezTo>
                  <a:cubicBezTo>
                    <a:pt x="441960" y="515620"/>
                    <a:pt x="445770" y="528320"/>
                    <a:pt x="444500" y="539750"/>
                  </a:cubicBezTo>
                  <a:cubicBezTo>
                    <a:pt x="443230" y="551180"/>
                    <a:pt x="430530" y="557530"/>
                    <a:pt x="425450" y="572770"/>
                  </a:cubicBezTo>
                  <a:cubicBezTo>
                    <a:pt x="416560" y="603250"/>
                    <a:pt x="434340" y="690880"/>
                    <a:pt x="415290" y="720090"/>
                  </a:cubicBezTo>
                  <a:cubicBezTo>
                    <a:pt x="402590" y="739140"/>
                    <a:pt x="377190" y="750570"/>
                    <a:pt x="358140" y="751840"/>
                  </a:cubicBezTo>
                  <a:cubicBezTo>
                    <a:pt x="339090" y="753110"/>
                    <a:pt x="313690" y="744220"/>
                    <a:pt x="298450" y="723900"/>
                  </a:cubicBezTo>
                  <a:cubicBezTo>
                    <a:pt x="266700" y="680720"/>
                    <a:pt x="264160" y="525780"/>
                    <a:pt x="257810" y="452120"/>
                  </a:cubicBezTo>
                  <a:cubicBezTo>
                    <a:pt x="252730" y="401320"/>
                    <a:pt x="247650" y="350520"/>
                    <a:pt x="252730" y="322580"/>
                  </a:cubicBezTo>
                  <a:cubicBezTo>
                    <a:pt x="255270" y="308610"/>
                    <a:pt x="257810" y="300990"/>
                    <a:pt x="264160" y="292100"/>
                  </a:cubicBezTo>
                  <a:cubicBezTo>
                    <a:pt x="270510" y="283210"/>
                    <a:pt x="278130" y="273050"/>
                    <a:pt x="288290" y="267970"/>
                  </a:cubicBezTo>
                  <a:cubicBezTo>
                    <a:pt x="300990" y="261620"/>
                    <a:pt x="322580" y="257810"/>
                    <a:pt x="336550" y="260350"/>
                  </a:cubicBezTo>
                  <a:cubicBezTo>
                    <a:pt x="347980" y="261620"/>
                    <a:pt x="358140" y="267970"/>
                    <a:pt x="367030" y="275590"/>
                  </a:cubicBezTo>
                  <a:cubicBezTo>
                    <a:pt x="378460" y="285750"/>
                    <a:pt x="388620" y="303530"/>
                    <a:pt x="397510" y="321310"/>
                  </a:cubicBezTo>
                  <a:cubicBezTo>
                    <a:pt x="408940" y="344170"/>
                    <a:pt x="419100" y="364490"/>
                    <a:pt x="426720" y="402590"/>
                  </a:cubicBezTo>
                  <a:cubicBezTo>
                    <a:pt x="444500" y="486410"/>
                    <a:pt x="466090" y="758190"/>
                    <a:pt x="455930" y="817880"/>
                  </a:cubicBezTo>
                  <a:cubicBezTo>
                    <a:pt x="453390" y="835660"/>
                    <a:pt x="449580" y="840740"/>
                    <a:pt x="441960" y="849630"/>
                  </a:cubicBezTo>
                  <a:cubicBezTo>
                    <a:pt x="431800" y="861060"/>
                    <a:pt x="414020" y="873760"/>
                    <a:pt x="397510" y="877570"/>
                  </a:cubicBezTo>
                  <a:cubicBezTo>
                    <a:pt x="382270" y="881380"/>
                    <a:pt x="359410" y="876300"/>
                    <a:pt x="346710" y="869950"/>
                  </a:cubicBezTo>
                  <a:cubicBezTo>
                    <a:pt x="335280" y="864870"/>
                    <a:pt x="330200" y="859790"/>
                    <a:pt x="321310" y="845820"/>
                  </a:cubicBezTo>
                  <a:cubicBezTo>
                    <a:pt x="297180" y="806450"/>
                    <a:pt x="238760" y="628650"/>
                    <a:pt x="243840" y="585470"/>
                  </a:cubicBezTo>
                  <a:cubicBezTo>
                    <a:pt x="245110" y="570230"/>
                    <a:pt x="251460" y="563880"/>
                    <a:pt x="260350" y="556260"/>
                  </a:cubicBezTo>
                  <a:cubicBezTo>
                    <a:pt x="270510" y="546100"/>
                    <a:pt x="289560" y="534670"/>
                    <a:pt x="304800" y="533400"/>
                  </a:cubicBezTo>
                  <a:cubicBezTo>
                    <a:pt x="320040" y="532130"/>
                    <a:pt x="340360" y="538480"/>
                    <a:pt x="353060" y="546100"/>
                  </a:cubicBezTo>
                  <a:cubicBezTo>
                    <a:pt x="363220" y="552450"/>
                    <a:pt x="369570" y="561340"/>
                    <a:pt x="374650" y="571500"/>
                  </a:cubicBezTo>
                  <a:cubicBezTo>
                    <a:pt x="379730" y="584200"/>
                    <a:pt x="384810" y="608330"/>
                    <a:pt x="379730" y="621030"/>
                  </a:cubicBezTo>
                  <a:cubicBezTo>
                    <a:pt x="375920" y="631190"/>
                    <a:pt x="361950" y="631190"/>
                    <a:pt x="353060" y="643890"/>
                  </a:cubicBezTo>
                  <a:cubicBezTo>
                    <a:pt x="336550" y="666750"/>
                    <a:pt x="326390" y="711200"/>
                    <a:pt x="308610" y="763270"/>
                  </a:cubicBezTo>
                  <a:cubicBezTo>
                    <a:pt x="276860" y="855980"/>
                    <a:pt x="227330" y="1098550"/>
                    <a:pt x="182880" y="1158240"/>
                  </a:cubicBezTo>
                  <a:cubicBezTo>
                    <a:pt x="165100" y="1182370"/>
                    <a:pt x="147320" y="1192530"/>
                    <a:pt x="128270" y="1195070"/>
                  </a:cubicBezTo>
                  <a:cubicBezTo>
                    <a:pt x="109220" y="1197610"/>
                    <a:pt x="80010" y="1186180"/>
                    <a:pt x="67310" y="1172210"/>
                  </a:cubicBezTo>
                  <a:cubicBezTo>
                    <a:pt x="54610" y="1158240"/>
                    <a:pt x="50800" y="1135380"/>
                    <a:pt x="52070" y="1108710"/>
                  </a:cubicBezTo>
                  <a:cubicBezTo>
                    <a:pt x="55880" y="1062990"/>
                    <a:pt x="105410" y="984250"/>
                    <a:pt x="125730" y="923290"/>
                  </a:cubicBezTo>
                  <a:cubicBezTo>
                    <a:pt x="144780" y="864870"/>
                    <a:pt x="158750" y="810260"/>
                    <a:pt x="173990" y="750570"/>
                  </a:cubicBezTo>
                  <a:cubicBezTo>
                    <a:pt x="190500" y="688340"/>
                    <a:pt x="215900" y="614680"/>
                    <a:pt x="223520" y="556260"/>
                  </a:cubicBezTo>
                  <a:cubicBezTo>
                    <a:pt x="229870" y="509270"/>
                    <a:pt x="207010" y="439420"/>
                    <a:pt x="226060" y="426720"/>
                  </a:cubicBezTo>
                  <a:cubicBezTo>
                    <a:pt x="243840" y="415290"/>
                    <a:pt x="313690" y="443230"/>
                    <a:pt x="321310" y="463550"/>
                  </a:cubicBezTo>
                  <a:cubicBezTo>
                    <a:pt x="328930" y="482600"/>
                    <a:pt x="293370" y="513080"/>
                    <a:pt x="283210" y="542290"/>
                  </a:cubicBezTo>
                  <a:cubicBezTo>
                    <a:pt x="271780" y="575310"/>
                    <a:pt x="250190" y="619760"/>
                    <a:pt x="259080" y="651510"/>
                  </a:cubicBezTo>
                  <a:cubicBezTo>
                    <a:pt x="266700" y="681990"/>
                    <a:pt x="328930" y="702310"/>
                    <a:pt x="328930" y="728980"/>
                  </a:cubicBezTo>
                  <a:cubicBezTo>
                    <a:pt x="328930" y="758190"/>
                    <a:pt x="267970" y="824230"/>
                    <a:pt x="243840" y="820420"/>
                  </a:cubicBezTo>
                  <a:cubicBezTo>
                    <a:pt x="214630" y="815340"/>
                    <a:pt x="196850" y="727710"/>
                    <a:pt x="172720" y="657860"/>
                  </a:cubicBezTo>
                  <a:cubicBezTo>
                    <a:pt x="133350" y="542290"/>
                    <a:pt x="92710" y="279400"/>
                    <a:pt x="54610" y="185420"/>
                  </a:cubicBezTo>
                  <a:cubicBezTo>
                    <a:pt x="36830" y="142240"/>
                    <a:pt x="10160" y="123190"/>
                    <a:pt x="3810" y="96520"/>
                  </a:cubicBezTo>
                  <a:cubicBezTo>
                    <a:pt x="0" y="77470"/>
                    <a:pt x="1270" y="59690"/>
                    <a:pt x="7620" y="44450"/>
                  </a:cubicBezTo>
                  <a:cubicBezTo>
                    <a:pt x="13970" y="29210"/>
                    <a:pt x="29210" y="13970"/>
                    <a:pt x="44450" y="7620"/>
                  </a:cubicBezTo>
                  <a:cubicBezTo>
                    <a:pt x="59690" y="1270"/>
                    <a:pt x="81280" y="0"/>
                    <a:pt x="96520" y="5080"/>
                  </a:cubicBezTo>
                  <a:cubicBezTo>
                    <a:pt x="111760" y="10160"/>
                    <a:pt x="138430" y="36830"/>
                    <a:pt x="138430" y="36830"/>
                  </a:cubicBezTo>
                </a:path>
              </a:pathLst>
            </a:custGeom>
            <a:solidFill>
              <a:srgbClr val="FFFFFF"/>
            </a:solidFill>
            <a:ln cap="sq">
              <a:noFill/>
              <a:prstDash val="solid"/>
              <a:miter/>
            </a:ln>
          </p:spPr>
        </p:sp>
      </p:grpSp>
      <p:grpSp>
        <p:nvGrpSpPr>
          <p:cNvPr id="39" name="Group 39"/>
          <p:cNvGrpSpPr/>
          <p:nvPr/>
        </p:nvGrpSpPr>
        <p:grpSpPr>
          <a:xfrm>
            <a:off x="15345727" y="4281488"/>
            <a:ext cx="988695" cy="669607"/>
            <a:chOff x="0" y="0"/>
            <a:chExt cx="1318260" cy="892810"/>
          </a:xfrm>
        </p:grpSpPr>
        <p:sp>
          <p:nvSpPr>
            <p:cNvPr id="40" name="Freeform 40"/>
            <p:cNvSpPr/>
            <p:nvPr/>
          </p:nvSpPr>
          <p:spPr>
            <a:xfrm>
              <a:off x="44450" y="48260"/>
              <a:ext cx="1230630" cy="807720"/>
            </a:xfrm>
            <a:custGeom>
              <a:avLst/>
              <a:gdLst/>
              <a:ahLst/>
              <a:cxnLst/>
              <a:rect l="l" t="t" r="r" b="b"/>
              <a:pathLst>
                <a:path w="1230630" h="807720">
                  <a:moveTo>
                    <a:pt x="160020" y="102870"/>
                  </a:moveTo>
                  <a:cubicBezTo>
                    <a:pt x="254000" y="196850"/>
                    <a:pt x="254000" y="208280"/>
                    <a:pt x="251460" y="220980"/>
                  </a:cubicBezTo>
                  <a:cubicBezTo>
                    <a:pt x="247650" y="237490"/>
                    <a:pt x="238760" y="259080"/>
                    <a:pt x="224790" y="270510"/>
                  </a:cubicBezTo>
                  <a:cubicBezTo>
                    <a:pt x="208280" y="283210"/>
                    <a:pt x="177800" y="289560"/>
                    <a:pt x="152400" y="287020"/>
                  </a:cubicBezTo>
                  <a:cubicBezTo>
                    <a:pt x="121920" y="284480"/>
                    <a:pt x="77470" y="260350"/>
                    <a:pt x="54610" y="242570"/>
                  </a:cubicBezTo>
                  <a:cubicBezTo>
                    <a:pt x="38100" y="229870"/>
                    <a:pt x="25400" y="218440"/>
                    <a:pt x="20320" y="200660"/>
                  </a:cubicBezTo>
                  <a:cubicBezTo>
                    <a:pt x="13970" y="180340"/>
                    <a:pt x="16510" y="143510"/>
                    <a:pt x="24130" y="125730"/>
                  </a:cubicBezTo>
                  <a:cubicBezTo>
                    <a:pt x="29210" y="113030"/>
                    <a:pt x="40640" y="104140"/>
                    <a:pt x="50800" y="97790"/>
                  </a:cubicBezTo>
                  <a:cubicBezTo>
                    <a:pt x="60960" y="91440"/>
                    <a:pt x="74930" y="87630"/>
                    <a:pt x="87630" y="86360"/>
                  </a:cubicBezTo>
                  <a:cubicBezTo>
                    <a:pt x="100330" y="85090"/>
                    <a:pt x="114300" y="86360"/>
                    <a:pt x="125730" y="92710"/>
                  </a:cubicBezTo>
                  <a:cubicBezTo>
                    <a:pt x="140970" y="100330"/>
                    <a:pt x="158750" y="113030"/>
                    <a:pt x="166370" y="133350"/>
                  </a:cubicBezTo>
                  <a:cubicBezTo>
                    <a:pt x="179070" y="166370"/>
                    <a:pt x="173990" y="250190"/>
                    <a:pt x="158750" y="281940"/>
                  </a:cubicBezTo>
                  <a:cubicBezTo>
                    <a:pt x="148590" y="302260"/>
                    <a:pt x="129540" y="313690"/>
                    <a:pt x="114300" y="320040"/>
                  </a:cubicBezTo>
                  <a:cubicBezTo>
                    <a:pt x="101600" y="325120"/>
                    <a:pt x="88900" y="325120"/>
                    <a:pt x="76200" y="323850"/>
                  </a:cubicBezTo>
                  <a:cubicBezTo>
                    <a:pt x="63500" y="322580"/>
                    <a:pt x="50800" y="318770"/>
                    <a:pt x="39370" y="309880"/>
                  </a:cubicBezTo>
                  <a:cubicBezTo>
                    <a:pt x="26670" y="299720"/>
                    <a:pt x="11430" y="281940"/>
                    <a:pt x="6350" y="261620"/>
                  </a:cubicBezTo>
                  <a:cubicBezTo>
                    <a:pt x="0" y="232410"/>
                    <a:pt x="2540" y="167640"/>
                    <a:pt x="25400" y="147320"/>
                  </a:cubicBezTo>
                  <a:cubicBezTo>
                    <a:pt x="48260" y="127000"/>
                    <a:pt x="114300" y="133350"/>
                    <a:pt x="147320" y="144780"/>
                  </a:cubicBezTo>
                  <a:cubicBezTo>
                    <a:pt x="175260" y="153670"/>
                    <a:pt x="198120" y="172720"/>
                    <a:pt x="215900" y="199390"/>
                  </a:cubicBezTo>
                  <a:cubicBezTo>
                    <a:pt x="241300" y="237490"/>
                    <a:pt x="254000" y="320040"/>
                    <a:pt x="260350" y="365760"/>
                  </a:cubicBezTo>
                  <a:cubicBezTo>
                    <a:pt x="264160" y="396240"/>
                    <a:pt x="265430" y="415290"/>
                    <a:pt x="260350" y="443230"/>
                  </a:cubicBezTo>
                  <a:cubicBezTo>
                    <a:pt x="255270" y="476250"/>
                    <a:pt x="251460" y="532130"/>
                    <a:pt x="224790" y="548640"/>
                  </a:cubicBezTo>
                  <a:cubicBezTo>
                    <a:pt x="194310" y="567690"/>
                    <a:pt x="99060" y="556260"/>
                    <a:pt x="73660" y="532130"/>
                  </a:cubicBezTo>
                  <a:cubicBezTo>
                    <a:pt x="54610" y="513080"/>
                    <a:pt x="55880" y="469900"/>
                    <a:pt x="60960" y="441960"/>
                  </a:cubicBezTo>
                  <a:cubicBezTo>
                    <a:pt x="64770" y="415290"/>
                    <a:pt x="82550" y="383540"/>
                    <a:pt x="97790" y="368300"/>
                  </a:cubicBezTo>
                  <a:cubicBezTo>
                    <a:pt x="109220" y="356870"/>
                    <a:pt x="120650" y="351790"/>
                    <a:pt x="134620" y="349250"/>
                  </a:cubicBezTo>
                  <a:cubicBezTo>
                    <a:pt x="152400" y="345440"/>
                    <a:pt x="179070" y="346710"/>
                    <a:pt x="195580" y="355600"/>
                  </a:cubicBezTo>
                  <a:cubicBezTo>
                    <a:pt x="213360" y="364490"/>
                    <a:pt x="229870" y="384810"/>
                    <a:pt x="237490" y="401320"/>
                  </a:cubicBezTo>
                  <a:cubicBezTo>
                    <a:pt x="243840" y="415290"/>
                    <a:pt x="243840" y="425450"/>
                    <a:pt x="242570" y="443230"/>
                  </a:cubicBezTo>
                  <a:cubicBezTo>
                    <a:pt x="241300" y="473710"/>
                    <a:pt x="238760" y="542290"/>
                    <a:pt x="217170" y="568960"/>
                  </a:cubicBezTo>
                  <a:cubicBezTo>
                    <a:pt x="198120" y="591820"/>
                    <a:pt x="156210" y="600710"/>
                    <a:pt x="132080" y="603250"/>
                  </a:cubicBezTo>
                  <a:cubicBezTo>
                    <a:pt x="115570" y="604520"/>
                    <a:pt x="104140" y="604520"/>
                    <a:pt x="90170" y="596900"/>
                  </a:cubicBezTo>
                  <a:cubicBezTo>
                    <a:pt x="71120" y="586740"/>
                    <a:pt x="44450" y="556260"/>
                    <a:pt x="38100" y="533400"/>
                  </a:cubicBezTo>
                  <a:cubicBezTo>
                    <a:pt x="33020" y="514350"/>
                    <a:pt x="38100" y="488950"/>
                    <a:pt x="48260" y="472440"/>
                  </a:cubicBezTo>
                  <a:cubicBezTo>
                    <a:pt x="58420" y="455930"/>
                    <a:pt x="74930" y="440690"/>
                    <a:pt x="96520" y="433070"/>
                  </a:cubicBezTo>
                  <a:cubicBezTo>
                    <a:pt x="124460" y="421640"/>
                    <a:pt x="186690" y="447040"/>
                    <a:pt x="208280" y="427990"/>
                  </a:cubicBezTo>
                  <a:cubicBezTo>
                    <a:pt x="231140" y="407670"/>
                    <a:pt x="208280" y="340360"/>
                    <a:pt x="224790" y="309880"/>
                  </a:cubicBezTo>
                  <a:cubicBezTo>
                    <a:pt x="240030" y="283210"/>
                    <a:pt x="269240" y="259080"/>
                    <a:pt x="294640" y="252730"/>
                  </a:cubicBezTo>
                  <a:cubicBezTo>
                    <a:pt x="318770" y="246380"/>
                    <a:pt x="346710" y="250190"/>
                    <a:pt x="370840" y="266700"/>
                  </a:cubicBezTo>
                  <a:cubicBezTo>
                    <a:pt x="408940" y="292100"/>
                    <a:pt x="463550" y="392430"/>
                    <a:pt x="478790" y="429260"/>
                  </a:cubicBezTo>
                  <a:cubicBezTo>
                    <a:pt x="485140" y="445770"/>
                    <a:pt x="487680" y="455930"/>
                    <a:pt x="486410" y="469900"/>
                  </a:cubicBezTo>
                  <a:cubicBezTo>
                    <a:pt x="485140" y="483870"/>
                    <a:pt x="482600" y="497840"/>
                    <a:pt x="473710" y="510540"/>
                  </a:cubicBezTo>
                  <a:cubicBezTo>
                    <a:pt x="461010" y="527050"/>
                    <a:pt x="426720" y="549910"/>
                    <a:pt x="403860" y="552450"/>
                  </a:cubicBezTo>
                  <a:cubicBezTo>
                    <a:pt x="383540" y="554990"/>
                    <a:pt x="359410" y="543560"/>
                    <a:pt x="344170" y="533400"/>
                  </a:cubicBezTo>
                  <a:cubicBezTo>
                    <a:pt x="332740" y="524510"/>
                    <a:pt x="323850" y="515620"/>
                    <a:pt x="318770" y="500380"/>
                  </a:cubicBezTo>
                  <a:cubicBezTo>
                    <a:pt x="312420" y="478790"/>
                    <a:pt x="308610" y="434340"/>
                    <a:pt x="323850" y="410210"/>
                  </a:cubicBezTo>
                  <a:cubicBezTo>
                    <a:pt x="342900" y="381000"/>
                    <a:pt x="417830" y="340360"/>
                    <a:pt x="444500" y="349250"/>
                  </a:cubicBezTo>
                  <a:cubicBezTo>
                    <a:pt x="466090" y="356870"/>
                    <a:pt x="481330" y="431800"/>
                    <a:pt x="483870" y="430530"/>
                  </a:cubicBezTo>
                  <a:cubicBezTo>
                    <a:pt x="486410" y="429260"/>
                    <a:pt x="476250" y="370840"/>
                    <a:pt x="461010" y="346710"/>
                  </a:cubicBezTo>
                  <a:cubicBezTo>
                    <a:pt x="447040" y="323850"/>
                    <a:pt x="394970" y="308610"/>
                    <a:pt x="396240" y="289560"/>
                  </a:cubicBezTo>
                  <a:cubicBezTo>
                    <a:pt x="397510" y="267970"/>
                    <a:pt x="467360" y="252730"/>
                    <a:pt x="494030" y="227330"/>
                  </a:cubicBezTo>
                  <a:cubicBezTo>
                    <a:pt x="518160" y="204470"/>
                    <a:pt x="553720" y="151130"/>
                    <a:pt x="551180" y="148590"/>
                  </a:cubicBezTo>
                  <a:cubicBezTo>
                    <a:pt x="548640" y="146050"/>
                    <a:pt x="496570" y="184150"/>
                    <a:pt x="482600" y="209550"/>
                  </a:cubicBezTo>
                  <a:cubicBezTo>
                    <a:pt x="468630" y="233680"/>
                    <a:pt x="452120" y="283210"/>
                    <a:pt x="463550" y="295910"/>
                  </a:cubicBezTo>
                  <a:cubicBezTo>
                    <a:pt x="477520" y="309880"/>
                    <a:pt x="566420" y="292100"/>
                    <a:pt x="574040" y="274320"/>
                  </a:cubicBezTo>
                  <a:cubicBezTo>
                    <a:pt x="580390" y="259080"/>
                    <a:pt x="551180" y="222250"/>
                    <a:pt x="530860" y="203200"/>
                  </a:cubicBezTo>
                  <a:cubicBezTo>
                    <a:pt x="510540" y="184150"/>
                    <a:pt x="474980" y="158750"/>
                    <a:pt x="453390" y="162560"/>
                  </a:cubicBezTo>
                  <a:cubicBezTo>
                    <a:pt x="433070" y="166370"/>
                    <a:pt x="425450" y="205740"/>
                    <a:pt x="402590" y="220980"/>
                  </a:cubicBezTo>
                  <a:cubicBezTo>
                    <a:pt x="375920" y="240030"/>
                    <a:pt x="332740" y="256540"/>
                    <a:pt x="299720" y="261620"/>
                  </a:cubicBezTo>
                  <a:cubicBezTo>
                    <a:pt x="270510" y="266700"/>
                    <a:pt x="218440" y="247650"/>
                    <a:pt x="213360" y="257810"/>
                  </a:cubicBezTo>
                  <a:cubicBezTo>
                    <a:pt x="208280" y="267970"/>
                    <a:pt x="237490" y="309880"/>
                    <a:pt x="260350" y="318770"/>
                  </a:cubicBezTo>
                  <a:cubicBezTo>
                    <a:pt x="289560" y="330200"/>
                    <a:pt x="345440" y="308610"/>
                    <a:pt x="384810" y="292100"/>
                  </a:cubicBezTo>
                  <a:cubicBezTo>
                    <a:pt x="424180" y="275590"/>
                    <a:pt x="458470" y="233680"/>
                    <a:pt x="496570" y="220980"/>
                  </a:cubicBezTo>
                  <a:cubicBezTo>
                    <a:pt x="530860" y="209550"/>
                    <a:pt x="568960" y="205740"/>
                    <a:pt x="601980" y="215900"/>
                  </a:cubicBezTo>
                  <a:cubicBezTo>
                    <a:pt x="637540" y="227330"/>
                    <a:pt x="673100" y="265430"/>
                    <a:pt x="698500" y="294640"/>
                  </a:cubicBezTo>
                  <a:cubicBezTo>
                    <a:pt x="722630" y="321310"/>
                    <a:pt x="762000" y="375920"/>
                    <a:pt x="754380" y="384810"/>
                  </a:cubicBezTo>
                  <a:cubicBezTo>
                    <a:pt x="748030" y="392430"/>
                    <a:pt x="687070" y="379730"/>
                    <a:pt x="679450" y="363220"/>
                  </a:cubicBezTo>
                  <a:cubicBezTo>
                    <a:pt x="670560" y="342900"/>
                    <a:pt x="716280" y="299720"/>
                    <a:pt x="728980" y="264160"/>
                  </a:cubicBezTo>
                  <a:cubicBezTo>
                    <a:pt x="742950" y="226060"/>
                    <a:pt x="740410" y="167640"/>
                    <a:pt x="760730" y="139700"/>
                  </a:cubicBezTo>
                  <a:cubicBezTo>
                    <a:pt x="775970" y="119380"/>
                    <a:pt x="803910" y="102870"/>
                    <a:pt x="825500" y="101600"/>
                  </a:cubicBezTo>
                  <a:cubicBezTo>
                    <a:pt x="848360" y="100330"/>
                    <a:pt x="880110" y="115570"/>
                    <a:pt x="894080" y="133350"/>
                  </a:cubicBezTo>
                  <a:cubicBezTo>
                    <a:pt x="908050" y="151130"/>
                    <a:pt x="911860" y="175260"/>
                    <a:pt x="906780" y="207010"/>
                  </a:cubicBezTo>
                  <a:cubicBezTo>
                    <a:pt x="896620" y="278130"/>
                    <a:pt x="782320" y="454660"/>
                    <a:pt x="749300" y="535940"/>
                  </a:cubicBezTo>
                  <a:cubicBezTo>
                    <a:pt x="730250" y="582930"/>
                    <a:pt x="728980" y="624840"/>
                    <a:pt x="711200" y="648970"/>
                  </a:cubicBezTo>
                  <a:cubicBezTo>
                    <a:pt x="699770" y="665480"/>
                    <a:pt x="684530" y="675640"/>
                    <a:pt x="670560" y="680720"/>
                  </a:cubicBezTo>
                  <a:cubicBezTo>
                    <a:pt x="659130" y="684530"/>
                    <a:pt x="646430" y="684530"/>
                    <a:pt x="635000" y="681990"/>
                  </a:cubicBezTo>
                  <a:cubicBezTo>
                    <a:pt x="621030" y="678180"/>
                    <a:pt x="601980" y="666750"/>
                    <a:pt x="591820" y="655320"/>
                  </a:cubicBezTo>
                  <a:cubicBezTo>
                    <a:pt x="584200" y="646430"/>
                    <a:pt x="580390" y="635000"/>
                    <a:pt x="577850" y="623570"/>
                  </a:cubicBezTo>
                  <a:cubicBezTo>
                    <a:pt x="575310" y="612140"/>
                    <a:pt x="572770" y="603250"/>
                    <a:pt x="579120" y="589280"/>
                  </a:cubicBezTo>
                  <a:cubicBezTo>
                    <a:pt x="594360" y="554990"/>
                    <a:pt x="726440" y="481330"/>
                    <a:pt x="722630" y="443230"/>
                  </a:cubicBezTo>
                  <a:cubicBezTo>
                    <a:pt x="720090" y="414020"/>
                    <a:pt x="657860" y="383540"/>
                    <a:pt x="626110" y="373380"/>
                  </a:cubicBezTo>
                  <a:cubicBezTo>
                    <a:pt x="601980" y="365760"/>
                    <a:pt x="575310" y="378460"/>
                    <a:pt x="556260" y="370840"/>
                  </a:cubicBezTo>
                  <a:cubicBezTo>
                    <a:pt x="539750" y="363220"/>
                    <a:pt x="524510" y="346710"/>
                    <a:pt x="516890" y="331470"/>
                  </a:cubicBezTo>
                  <a:cubicBezTo>
                    <a:pt x="509270" y="314960"/>
                    <a:pt x="508000" y="290830"/>
                    <a:pt x="511810" y="275590"/>
                  </a:cubicBezTo>
                  <a:cubicBezTo>
                    <a:pt x="514350" y="262890"/>
                    <a:pt x="520700" y="252730"/>
                    <a:pt x="530860" y="243840"/>
                  </a:cubicBezTo>
                  <a:cubicBezTo>
                    <a:pt x="546100" y="232410"/>
                    <a:pt x="575310" y="215900"/>
                    <a:pt x="600710" y="220980"/>
                  </a:cubicBezTo>
                  <a:cubicBezTo>
                    <a:pt x="638810" y="228600"/>
                    <a:pt x="725170" y="294640"/>
                    <a:pt x="727710" y="331470"/>
                  </a:cubicBezTo>
                  <a:cubicBezTo>
                    <a:pt x="728980" y="364490"/>
                    <a:pt x="673100" y="397510"/>
                    <a:pt x="637540" y="429260"/>
                  </a:cubicBezTo>
                  <a:cubicBezTo>
                    <a:pt x="596900" y="467360"/>
                    <a:pt x="490220" y="535940"/>
                    <a:pt x="492760" y="539750"/>
                  </a:cubicBezTo>
                  <a:cubicBezTo>
                    <a:pt x="495300" y="543560"/>
                    <a:pt x="609600" y="481330"/>
                    <a:pt x="674370" y="434340"/>
                  </a:cubicBezTo>
                  <a:cubicBezTo>
                    <a:pt x="762000" y="370840"/>
                    <a:pt x="873760" y="227330"/>
                    <a:pt x="963930" y="182880"/>
                  </a:cubicBezTo>
                  <a:cubicBezTo>
                    <a:pt x="1026160" y="152400"/>
                    <a:pt x="1106170" y="124460"/>
                    <a:pt x="1140460" y="147320"/>
                  </a:cubicBezTo>
                  <a:cubicBezTo>
                    <a:pt x="1172210" y="167640"/>
                    <a:pt x="1168400" y="252730"/>
                    <a:pt x="1172210" y="298450"/>
                  </a:cubicBezTo>
                  <a:cubicBezTo>
                    <a:pt x="1174750" y="335280"/>
                    <a:pt x="1178560" y="372110"/>
                    <a:pt x="1167130" y="400050"/>
                  </a:cubicBezTo>
                  <a:cubicBezTo>
                    <a:pt x="1156970" y="425450"/>
                    <a:pt x="1139190" y="454660"/>
                    <a:pt x="1115060" y="462280"/>
                  </a:cubicBezTo>
                  <a:cubicBezTo>
                    <a:pt x="1083310" y="472440"/>
                    <a:pt x="1017270" y="455930"/>
                    <a:pt x="980440" y="427990"/>
                  </a:cubicBezTo>
                  <a:cubicBezTo>
                    <a:pt x="937260" y="393700"/>
                    <a:pt x="872490" y="270510"/>
                    <a:pt x="886460" y="251460"/>
                  </a:cubicBezTo>
                  <a:cubicBezTo>
                    <a:pt x="895350" y="238760"/>
                    <a:pt x="953770" y="241300"/>
                    <a:pt x="969010" y="262890"/>
                  </a:cubicBezTo>
                  <a:cubicBezTo>
                    <a:pt x="1003300" y="308610"/>
                    <a:pt x="937260" y="579120"/>
                    <a:pt x="909320" y="638810"/>
                  </a:cubicBezTo>
                  <a:cubicBezTo>
                    <a:pt x="899160" y="661670"/>
                    <a:pt x="889000" y="670560"/>
                    <a:pt x="873760" y="678180"/>
                  </a:cubicBezTo>
                  <a:cubicBezTo>
                    <a:pt x="858520" y="685800"/>
                    <a:pt x="835660" y="685800"/>
                    <a:pt x="820420" y="681990"/>
                  </a:cubicBezTo>
                  <a:cubicBezTo>
                    <a:pt x="808990" y="679450"/>
                    <a:pt x="798830" y="674370"/>
                    <a:pt x="789940" y="665480"/>
                  </a:cubicBezTo>
                  <a:cubicBezTo>
                    <a:pt x="779780" y="654050"/>
                    <a:pt x="772160" y="640080"/>
                    <a:pt x="767080" y="617220"/>
                  </a:cubicBezTo>
                  <a:cubicBezTo>
                    <a:pt x="755650" y="567690"/>
                    <a:pt x="744220" y="419100"/>
                    <a:pt x="759460" y="372110"/>
                  </a:cubicBezTo>
                  <a:cubicBezTo>
                    <a:pt x="767080" y="350520"/>
                    <a:pt x="778510" y="339090"/>
                    <a:pt x="792480" y="330200"/>
                  </a:cubicBezTo>
                  <a:cubicBezTo>
                    <a:pt x="806450" y="321310"/>
                    <a:pt x="829310" y="316230"/>
                    <a:pt x="845820" y="318770"/>
                  </a:cubicBezTo>
                  <a:cubicBezTo>
                    <a:pt x="862330" y="321310"/>
                    <a:pt x="882650" y="335280"/>
                    <a:pt x="892810" y="346710"/>
                  </a:cubicBezTo>
                  <a:cubicBezTo>
                    <a:pt x="901700" y="355600"/>
                    <a:pt x="904240" y="364490"/>
                    <a:pt x="908050" y="379730"/>
                  </a:cubicBezTo>
                  <a:cubicBezTo>
                    <a:pt x="915670" y="406400"/>
                    <a:pt x="914400" y="461010"/>
                    <a:pt x="924560" y="496570"/>
                  </a:cubicBezTo>
                  <a:cubicBezTo>
                    <a:pt x="933450" y="528320"/>
                    <a:pt x="958850" y="557530"/>
                    <a:pt x="961390" y="582930"/>
                  </a:cubicBezTo>
                  <a:cubicBezTo>
                    <a:pt x="963930" y="603250"/>
                    <a:pt x="960120" y="622300"/>
                    <a:pt x="951230" y="637540"/>
                  </a:cubicBezTo>
                  <a:cubicBezTo>
                    <a:pt x="942340" y="652780"/>
                    <a:pt x="924560" y="668020"/>
                    <a:pt x="906780" y="671830"/>
                  </a:cubicBezTo>
                  <a:cubicBezTo>
                    <a:pt x="886460" y="676910"/>
                    <a:pt x="852170" y="668020"/>
                    <a:pt x="835660" y="657860"/>
                  </a:cubicBezTo>
                  <a:cubicBezTo>
                    <a:pt x="824230" y="650240"/>
                    <a:pt x="816610" y="641350"/>
                    <a:pt x="812800" y="627380"/>
                  </a:cubicBezTo>
                  <a:cubicBezTo>
                    <a:pt x="807720" y="608330"/>
                    <a:pt x="810260" y="581660"/>
                    <a:pt x="820420" y="548640"/>
                  </a:cubicBezTo>
                  <a:cubicBezTo>
                    <a:pt x="839470" y="485140"/>
                    <a:pt x="914400" y="328930"/>
                    <a:pt x="956310" y="280670"/>
                  </a:cubicBezTo>
                  <a:cubicBezTo>
                    <a:pt x="976630" y="256540"/>
                    <a:pt x="995680" y="243840"/>
                    <a:pt x="1016000" y="240030"/>
                  </a:cubicBezTo>
                  <a:cubicBezTo>
                    <a:pt x="1033780" y="236220"/>
                    <a:pt x="1055370" y="245110"/>
                    <a:pt x="1069340" y="252730"/>
                  </a:cubicBezTo>
                  <a:cubicBezTo>
                    <a:pt x="1080770" y="259080"/>
                    <a:pt x="1089660" y="269240"/>
                    <a:pt x="1094740" y="280670"/>
                  </a:cubicBezTo>
                  <a:cubicBezTo>
                    <a:pt x="1099820" y="290830"/>
                    <a:pt x="1102360" y="300990"/>
                    <a:pt x="1102360" y="317500"/>
                  </a:cubicBezTo>
                  <a:cubicBezTo>
                    <a:pt x="1103630" y="351790"/>
                    <a:pt x="1094740" y="434340"/>
                    <a:pt x="1078230" y="472440"/>
                  </a:cubicBezTo>
                  <a:cubicBezTo>
                    <a:pt x="1066800" y="499110"/>
                    <a:pt x="1046480" y="520700"/>
                    <a:pt x="1029970" y="533400"/>
                  </a:cubicBezTo>
                  <a:cubicBezTo>
                    <a:pt x="1018540" y="542290"/>
                    <a:pt x="1008380" y="548640"/>
                    <a:pt x="995680" y="551180"/>
                  </a:cubicBezTo>
                  <a:cubicBezTo>
                    <a:pt x="984250" y="553720"/>
                    <a:pt x="970280" y="553720"/>
                    <a:pt x="957580" y="549910"/>
                  </a:cubicBezTo>
                  <a:cubicBezTo>
                    <a:pt x="942340" y="544830"/>
                    <a:pt x="922020" y="532130"/>
                    <a:pt x="911860" y="516890"/>
                  </a:cubicBezTo>
                  <a:cubicBezTo>
                    <a:pt x="901700" y="502920"/>
                    <a:pt x="897890" y="478790"/>
                    <a:pt x="899160" y="462280"/>
                  </a:cubicBezTo>
                  <a:cubicBezTo>
                    <a:pt x="900430" y="449580"/>
                    <a:pt x="911860" y="441960"/>
                    <a:pt x="913130" y="426720"/>
                  </a:cubicBezTo>
                  <a:cubicBezTo>
                    <a:pt x="914400" y="403860"/>
                    <a:pt x="886460" y="360680"/>
                    <a:pt x="890270" y="336550"/>
                  </a:cubicBezTo>
                  <a:cubicBezTo>
                    <a:pt x="892810" y="317500"/>
                    <a:pt x="906780" y="299720"/>
                    <a:pt x="920750" y="288290"/>
                  </a:cubicBezTo>
                  <a:cubicBezTo>
                    <a:pt x="934720" y="278130"/>
                    <a:pt x="957580" y="270510"/>
                    <a:pt x="975360" y="271780"/>
                  </a:cubicBezTo>
                  <a:cubicBezTo>
                    <a:pt x="993140" y="273050"/>
                    <a:pt x="1014730" y="284480"/>
                    <a:pt x="1027430" y="295910"/>
                  </a:cubicBezTo>
                  <a:cubicBezTo>
                    <a:pt x="1037590" y="304800"/>
                    <a:pt x="1041400" y="311150"/>
                    <a:pt x="1046480" y="328930"/>
                  </a:cubicBezTo>
                  <a:cubicBezTo>
                    <a:pt x="1061720" y="382270"/>
                    <a:pt x="1094740" y="627380"/>
                    <a:pt x="1060450" y="671830"/>
                  </a:cubicBezTo>
                  <a:cubicBezTo>
                    <a:pt x="1043940" y="693420"/>
                    <a:pt x="996950" y="701040"/>
                    <a:pt x="985520" y="688340"/>
                  </a:cubicBezTo>
                  <a:cubicBezTo>
                    <a:pt x="963930" y="664210"/>
                    <a:pt x="1043940" y="458470"/>
                    <a:pt x="1073150" y="411480"/>
                  </a:cubicBezTo>
                  <a:cubicBezTo>
                    <a:pt x="1084580" y="392430"/>
                    <a:pt x="1093470" y="382270"/>
                    <a:pt x="1108710" y="375920"/>
                  </a:cubicBezTo>
                  <a:cubicBezTo>
                    <a:pt x="1127760" y="368300"/>
                    <a:pt x="1164590" y="368300"/>
                    <a:pt x="1183640" y="377190"/>
                  </a:cubicBezTo>
                  <a:cubicBezTo>
                    <a:pt x="1198880" y="384810"/>
                    <a:pt x="1210310" y="400050"/>
                    <a:pt x="1216660" y="415290"/>
                  </a:cubicBezTo>
                  <a:cubicBezTo>
                    <a:pt x="1223010" y="429260"/>
                    <a:pt x="1226820" y="448310"/>
                    <a:pt x="1221740" y="464820"/>
                  </a:cubicBezTo>
                  <a:cubicBezTo>
                    <a:pt x="1215390" y="483870"/>
                    <a:pt x="1192530" y="513080"/>
                    <a:pt x="1172210" y="520700"/>
                  </a:cubicBezTo>
                  <a:cubicBezTo>
                    <a:pt x="1151890" y="528320"/>
                    <a:pt x="1116330" y="523240"/>
                    <a:pt x="1098550" y="510540"/>
                  </a:cubicBezTo>
                  <a:cubicBezTo>
                    <a:pt x="1080770" y="497840"/>
                    <a:pt x="1065530" y="466090"/>
                    <a:pt x="1065530" y="444500"/>
                  </a:cubicBezTo>
                  <a:cubicBezTo>
                    <a:pt x="1065530" y="422910"/>
                    <a:pt x="1083310" y="391160"/>
                    <a:pt x="1102360" y="379730"/>
                  </a:cubicBezTo>
                  <a:cubicBezTo>
                    <a:pt x="1120140" y="368300"/>
                    <a:pt x="1155700" y="364490"/>
                    <a:pt x="1176020" y="373380"/>
                  </a:cubicBezTo>
                  <a:cubicBezTo>
                    <a:pt x="1196340" y="382270"/>
                    <a:pt x="1216660" y="407670"/>
                    <a:pt x="1223010" y="430530"/>
                  </a:cubicBezTo>
                  <a:cubicBezTo>
                    <a:pt x="1230630" y="455930"/>
                    <a:pt x="1219200" y="491490"/>
                    <a:pt x="1211580" y="520700"/>
                  </a:cubicBezTo>
                  <a:cubicBezTo>
                    <a:pt x="1203960" y="551180"/>
                    <a:pt x="1197610" y="576580"/>
                    <a:pt x="1179830" y="610870"/>
                  </a:cubicBezTo>
                  <a:cubicBezTo>
                    <a:pt x="1153160" y="662940"/>
                    <a:pt x="1096010" y="772160"/>
                    <a:pt x="1051560" y="793750"/>
                  </a:cubicBezTo>
                  <a:cubicBezTo>
                    <a:pt x="1023620" y="807720"/>
                    <a:pt x="986790" y="803910"/>
                    <a:pt x="965200" y="788670"/>
                  </a:cubicBezTo>
                  <a:cubicBezTo>
                    <a:pt x="939800" y="770890"/>
                    <a:pt x="928370" y="731520"/>
                    <a:pt x="915670" y="684530"/>
                  </a:cubicBezTo>
                  <a:cubicBezTo>
                    <a:pt x="894080" y="603250"/>
                    <a:pt x="875030" y="398780"/>
                    <a:pt x="890270" y="336550"/>
                  </a:cubicBezTo>
                  <a:cubicBezTo>
                    <a:pt x="896620" y="311150"/>
                    <a:pt x="908050" y="298450"/>
                    <a:pt x="920750" y="288290"/>
                  </a:cubicBezTo>
                  <a:cubicBezTo>
                    <a:pt x="930910" y="279400"/>
                    <a:pt x="943610" y="275590"/>
                    <a:pt x="956310" y="273050"/>
                  </a:cubicBezTo>
                  <a:cubicBezTo>
                    <a:pt x="969010" y="270510"/>
                    <a:pt x="981710" y="270510"/>
                    <a:pt x="994410" y="275590"/>
                  </a:cubicBezTo>
                  <a:cubicBezTo>
                    <a:pt x="1009650" y="281940"/>
                    <a:pt x="1028700" y="293370"/>
                    <a:pt x="1038860" y="311150"/>
                  </a:cubicBezTo>
                  <a:cubicBezTo>
                    <a:pt x="1052830" y="336550"/>
                    <a:pt x="1051560" y="387350"/>
                    <a:pt x="1051560" y="422910"/>
                  </a:cubicBezTo>
                  <a:cubicBezTo>
                    <a:pt x="1051560" y="455930"/>
                    <a:pt x="1050290" y="501650"/>
                    <a:pt x="1042670" y="519430"/>
                  </a:cubicBezTo>
                  <a:cubicBezTo>
                    <a:pt x="1038860" y="527050"/>
                    <a:pt x="1036320" y="528320"/>
                    <a:pt x="1029970" y="533400"/>
                  </a:cubicBezTo>
                  <a:cubicBezTo>
                    <a:pt x="1021080" y="539750"/>
                    <a:pt x="1008380" y="548640"/>
                    <a:pt x="995680" y="551180"/>
                  </a:cubicBezTo>
                  <a:cubicBezTo>
                    <a:pt x="984250" y="553720"/>
                    <a:pt x="969010" y="553720"/>
                    <a:pt x="957580" y="549910"/>
                  </a:cubicBezTo>
                  <a:cubicBezTo>
                    <a:pt x="946150" y="546100"/>
                    <a:pt x="933450" y="541020"/>
                    <a:pt x="924560" y="532130"/>
                  </a:cubicBezTo>
                  <a:cubicBezTo>
                    <a:pt x="913130" y="520700"/>
                    <a:pt x="901700" y="497840"/>
                    <a:pt x="899160" y="481330"/>
                  </a:cubicBezTo>
                  <a:cubicBezTo>
                    <a:pt x="896620" y="468630"/>
                    <a:pt x="899160" y="457200"/>
                    <a:pt x="904240" y="443230"/>
                  </a:cubicBezTo>
                  <a:cubicBezTo>
                    <a:pt x="911860" y="421640"/>
                    <a:pt x="942340" y="392430"/>
                    <a:pt x="951230" y="364490"/>
                  </a:cubicBezTo>
                  <a:cubicBezTo>
                    <a:pt x="958850" y="337820"/>
                    <a:pt x="944880" y="302260"/>
                    <a:pt x="956310" y="280670"/>
                  </a:cubicBezTo>
                  <a:cubicBezTo>
                    <a:pt x="967740" y="261620"/>
                    <a:pt x="994410" y="242570"/>
                    <a:pt x="1016000" y="240030"/>
                  </a:cubicBezTo>
                  <a:cubicBezTo>
                    <a:pt x="1037590" y="237490"/>
                    <a:pt x="1069340" y="252730"/>
                    <a:pt x="1083310" y="265430"/>
                  </a:cubicBezTo>
                  <a:cubicBezTo>
                    <a:pt x="1093470" y="274320"/>
                    <a:pt x="1098550" y="287020"/>
                    <a:pt x="1101090" y="298450"/>
                  </a:cubicBezTo>
                  <a:cubicBezTo>
                    <a:pt x="1103630" y="309880"/>
                    <a:pt x="1104900" y="318770"/>
                    <a:pt x="1099820" y="335280"/>
                  </a:cubicBezTo>
                  <a:cubicBezTo>
                    <a:pt x="1085850" y="379730"/>
                    <a:pt x="970280" y="511810"/>
                    <a:pt x="956310" y="563880"/>
                  </a:cubicBezTo>
                  <a:cubicBezTo>
                    <a:pt x="949960" y="588010"/>
                    <a:pt x="963930" y="603250"/>
                    <a:pt x="958850" y="619760"/>
                  </a:cubicBezTo>
                  <a:cubicBezTo>
                    <a:pt x="953770" y="636270"/>
                    <a:pt x="941070" y="655320"/>
                    <a:pt x="924560" y="664210"/>
                  </a:cubicBezTo>
                  <a:cubicBezTo>
                    <a:pt x="905510" y="674370"/>
                    <a:pt x="871220" y="675640"/>
                    <a:pt x="850900" y="668020"/>
                  </a:cubicBezTo>
                  <a:cubicBezTo>
                    <a:pt x="830580" y="660400"/>
                    <a:pt x="815340" y="643890"/>
                    <a:pt x="801370" y="618490"/>
                  </a:cubicBezTo>
                  <a:cubicBezTo>
                    <a:pt x="777240" y="575310"/>
                    <a:pt x="756920" y="455930"/>
                    <a:pt x="756920" y="408940"/>
                  </a:cubicBezTo>
                  <a:cubicBezTo>
                    <a:pt x="756920" y="384810"/>
                    <a:pt x="756920" y="369570"/>
                    <a:pt x="767080" y="355600"/>
                  </a:cubicBezTo>
                  <a:cubicBezTo>
                    <a:pt x="778510" y="339090"/>
                    <a:pt x="806450" y="320040"/>
                    <a:pt x="826770" y="318770"/>
                  </a:cubicBezTo>
                  <a:cubicBezTo>
                    <a:pt x="848360" y="317500"/>
                    <a:pt x="880110" y="334010"/>
                    <a:pt x="892810" y="346710"/>
                  </a:cubicBezTo>
                  <a:cubicBezTo>
                    <a:pt x="901700" y="355600"/>
                    <a:pt x="904240" y="364490"/>
                    <a:pt x="908050" y="379730"/>
                  </a:cubicBezTo>
                  <a:cubicBezTo>
                    <a:pt x="915670" y="410210"/>
                    <a:pt x="915670" y="481330"/>
                    <a:pt x="916940" y="524510"/>
                  </a:cubicBezTo>
                  <a:cubicBezTo>
                    <a:pt x="916940" y="560070"/>
                    <a:pt x="922020" y="596900"/>
                    <a:pt x="914400" y="622300"/>
                  </a:cubicBezTo>
                  <a:cubicBezTo>
                    <a:pt x="909320" y="641350"/>
                    <a:pt x="902970" y="657860"/>
                    <a:pt x="889000" y="668020"/>
                  </a:cubicBezTo>
                  <a:cubicBezTo>
                    <a:pt x="873760" y="679450"/>
                    <a:pt x="839470" y="685800"/>
                    <a:pt x="820420" y="681990"/>
                  </a:cubicBezTo>
                  <a:cubicBezTo>
                    <a:pt x="803910" y="678180"/>
                    <a:pt x="787400" y="665480"/>
                    <a:pt x="778510" y="651510"/>
                  </a:cubicBezTo>
                  <a:cubicBezTo>
                    <a:pt x="769620" y="637540"/>
                    <a:pt x="768350" y="623570"/>
                    <a:pt x="767080" y="599440"/>
                  </a:cubicBezTo>
                  <a:cubicBezTo>
                    <a:pt x="765810" y="549910"/>
                    <a:pt x="787400" y="431800"/>
                    <a:pt x="802640" y="369570"/>
                  </a:cubicBezTo>
                  <a:cubicBezTo>
                    <a:pt x="812800" y="325120"/>
                    <a:pt x="821690" y="295910"/>
                    <a:pt x="838200" y="257810"/>
                  </a:cubicBezTo>
                  <a:cubicBezTo>
                    <a:pt x="857250" y="214630"/>
                    <a:pt x="882650" y="137160"/>
                    <a:pt x="915670" y="128270"/>
                  </a:cubicBezTo>
                  <a:cubicBezTo>
                    <a:pt x="946150" y="120650"/>
                    <a:pt x="1009650" y="162560"/>
                    <a:pt x="1028700" y="194310"/>
                  </a:cubicBezTo>
                  <a:cubicBezTo>
                    <a:pt x="1046480" y="224790"/>
                    <a:pt x="1035050" y="311150"/>
                    <a:pt x="1032510" y="311150"/>
                  </a:cubicBezTo>
                  <a:cubicBezTo>
                    <a:pt x="1029970" y="311150"/>
                    <a:pt x="1007110" y="193040"/>
                    <a:pt x="1012190" y="191770"/>
                  </a:cubicBezTo>
                  <a:cubicBezTo>
                    <a:pt x="1016000" y="190500"/>
                    <a:pt x="1059180" y="245110"/>
                    <a:pt x="1051560" y="279400"/>
                  </a:cubicBezTo>
                  <a:cubicBezTo>
                    <a:pt x="1037590" y="347980"/>
                    <a:pt x="844550" y="473710"/>
                    <a:pt x="760730" y="546100"/>
                  </a:cubicBezTo>
                  <a:cubicBezTo>
                    <a:pt x="701040" y="598170"/>
                    <a:pt x="661670" y="643890"/>
                    <a:pt x="601980" y="674370"/>
                  </a:cubicBezTo>
                  <a:cubicBezTo>
                    <a:pt x="542290" y="704850"/>
                    <a:pt x="445770" y="739140"/>
                    <a:pt x="401320" y="726440"/>
                  </a:cubicBezTo>
                  <a:cubicBezTo>
                    <a:pt x="373380" y="718820"/>
                    <a:pt x="359410" y="690880"/>
                    <a:pt x="345440" y="669290"/>
                  </a:cubicBezTo>
                  <a:cubicBezTo>
                    <a:pt x="331470" y="646430"/>
                    <a:pt x="321310" y="619760"/>
                    <a:pt x="320040" y="593090"/>
                  </a:cubicBezTo>
                  <a:cubicBezTo>
                    <a:pt x="318770" y="565150"/>
                    <a:pt x="328930" y="533400"/>
                    <a:pt x="340360" y="506730"/>
                  </a:cubicBezTo>
                  <a:cubicBezTo>
                    <a:pt x="353060" y="478790"/>
                    <a:pt x="373380" y="450850"/>
                    <a:pt x="394970" y="426720"/>
                  </a:cubicBezTo>
                  <a:cubicBezTo>
                    <a:pt x="417830" y="401320"/>
                    <a:pt x="445770" y="381000"/>
                    <a:pt x="474980" y="358140"/>
                  </a:cubicBezTo>
                  <a:cubicBezTo>
                    <a:pt x="506730" y="334010"/>
                    <a:pt x="541020" y="306070"/>
                    <a:pt x="577850" y="285750"/>
                  </a:cubicBezTo>
                  <a:cubicBezTo>
                    <a:pt x="614680" y="264160"/>
                    <a:pt x="651510" y="242570"/>
                    <a:pt x="697230" y="233680"/>
                  </a:cubicBezTo>
                  <a:cubicBezTo>
                    <a:pt x="750570" y="223520"/>
                    <a:pt x="840740" y="217170"/>
                    <a:pt x="880110" y="238760"/>
                  </a:cubicBezTo>
                  <a:cubicBezTo>
                    <a:pt x="908050" y="254000"/>
                    <a:pt x="927100" y="285750"/>
                    <a:pt x="932180" y="314960"/>
                  </a:cubicBezTo>
                  <a:cubicBezTo>
                    <a:pt x="937260" y="349250"/>
                    <a:pt x="923290" y="406400"/>
                    <a:pt x="896620" y="436880"/>
                  </a:cubicBezTo>
                  <a:cubicBezTo>
                    <a:pt x="866140" y="471170"/>
                    <a:pt x="793750" y="499110"/>
                    <a:pt x="746760" y="500380"/>
                  </a:cubicBezTo>
                  <a:cubicBezTo>
                    <a:pt x="704850" y="500380"/>
                    <a:pt x="655320" y="477520"/>
                    <a:pt x="626110" y="453390"/>
                  </a:cubicBezTo>
                  <a:cubicBezTo>
                    <a:pt x="601980" y="433070"/>
                    <a:pt x="594360" y="397510"/>
                    <a:pt x="575310" y="375920"/>
                  </a:cubicBezTo>
                  <a:cubicBezTo>
                    <a:pt x="557530" y="356870"/>
                    <a:pt x="525780" y="350520"/>
                    <a:pt x="516890" y="331470"/>
                  </a:cubicBezTo>
                  <a:cubicBezTo>
                    <a:pt x="508000" y="312420"/>
                    <a:pt x="511810" y="276860"/>
                    <a:pt x="519430" y="259080"/>
                  </a:cubicBezTo>
                  <a:cubicBezTo>
                    <a:pt x="524510" y="246380"/>
                    <a:pt x="534670" y="237490"/>
                    <a:pt x="546100" y="231140"/>
                  </a:cubicBezTo>
                  <a:cubicBezTo>
                    <a:pt x="561340" y="222250"/>
                    <a:pt x="585470" y="215900"/>
                    <a:pt x="608330" y="215900"/>
                  </a:cubicBezTo>
                  <a:cubicBezTo>
                    <a:pt x="638810" y="215900"/>
                    <a:pt x="683260" y="229870"/>
                    <a:pt x="715010" y="246380"/>
                  </a:cubicBezTo>
                  <a:cubicBezTo>
                    <a:pt x="746760" y="262890"/>
                    <a:pt x="775970" y="285750"/>
                    <a:pt x="801370" y="312420"/>
                  </a:cubicBezTo>
                  <a:cubicBezTo>
                    <a:pt x="829310" y="341630"/>
                    <a:pt x="867410" y="377190"/>
                    <a:pt x="872490" y="415290"/>
                  </a:cubicBezTo>
                  <a:cubicBezTo>
                    <a:pt x="877570" y="455930"/>
                    <a:pt x="854710" y="506730"/>
                    <a:pt x="826770" y="547370"/>
                  </a:cubicBezTo>
                  <a:cubicBezTo>
                    <a:pt x="792480" y="596900"/>
                    <a:pt x="713740" y="669290"/>
                    <a:pt x="670560" y="680720"/>
                  </a:cubicBezTo>
                  <a:cubicBezTo>
                    <a:pt x="645160" y="687070"/>
                    <a:pt x="619760" y="676910"/>
                    <a:pt x="604520" y="668020"/>
                  </a:cubicBezTo>
                  <a:cubicBezTo>
                    <a:pt x="593090" y="661670"/>
                    <a:pt x="586740" y="651510"/>
                    <a:pt x="582930" y="640080"/>
                  </a:cubicBezTo>
                  <a:cubicBezTo>
                    <a:pt x="577850" y="626110"/>
                    <a:pt x="575310" y="613410"/>
                    <a:pt x="579120" y="589280"/>
                  </a:cubicBezTo>
                  <a:cubicBezTo>
                    <a:pt x="590550" y="513080"/>
                    <a:pt x="712470" y="203200"/>
                    <a:pt x="760730" y="139700"/>
                  </a:cubicBezTo>
                  <a:cubicBezTo>
                    <a:pt x="777240" y="118110"/>
                    <a:pt x="789940" y="110490"/>
                    <a:pt x="806450" y="105410"/>
                  </a:cubicBezTo>
                  <a:cubicBezTo>
                    <a:pt x="824230" y="100330"/>
                    <a:pt x="848360" y="102870"/>
                    <a:pt x="863600" y="109220"/>
                  </a:cubicBezTo>
                  <a:cubicBezTo>
                    <a:pt x="876300" y="114300"/>
                    <a:pt x="886460" y="120650"/>
                    <a:pt x="894080" y="133350"/>
                  </a:cubicBezTo>
                  <a:cubicBezTo>
                    <a:pt x="904240" y="149860"/>
                    <a:pt x="897890" y="198120"/>
                    <a:pt x="906780" y="207010"/>
                  </a:cubicBezTo>
                  <a:cubicBezTo>
                    <a:pt x="910590" y="210820"/>
                    <a:pt x="916940" y="207010"/>
                    <a:pt x="919480" y="210820"/>
                  </a:cubicBezTo>
                  <a:cubicBezTo>
                    <a:pt x="925830" y="224790"/>
                    <a:pt x="885190" y="309880"/>
                    <a:pt x="866140" y="347980"/>
                  </a:cubicBezTo>
                  <a:cubicBezTo>
                    <a:pt x="852170" y="377190"/>
                    <a:pt x="843280" y="400050"/>
                    <a:pt x="821690" y="424180"/>
                  </a:cubicBezTo>
                  <a:cubicBezTo>
                    <a:pt x="792480" y="454660"/>
                    <a:pt x="742950" y="508000"/>
                    <a:pt x="698500" y="508000"/>
                  </a:cubicBezTo>
                  <a:cubicBezTo>
                    <a:pt x="646430" y="508000"/>
                    <a:pt x="588010" y="393700"/>
                    <a:pt x="529590" y="389890"/>
                  </a:cubicBezTo>
                  <a:cubicBezTo>
                    <a:pt x="472440" y="386080"/>
                    <a:pt x="412750" y="471170"/>
                    <a:pt x="351790" y="482600"/>
                  </a:cubicBezTo>
                  <a:cubicBezTo>
                    <a:pt x="295910" y="492760"/>
                    <a:pt x="223520" y="485140"/>
                    <a:pt x="179070" y="464820"/>
                  </a:cubicBezTo>
                  <a:cubicBezTo>
                    <a:pt x="142240" y="448310"/>
                    <a:pt x="115570" y="412750"/>
                    <a:pt x="95250" y="383540"/>
                  </a:cubicBezTo>
                  <a:cubicBezTo>
                    <a:pt x="76200" y="356870"/>
                    <a:pt x="60960" y="326390"/>
                    <a:pt x="55880" y="297180"/>
                  </a:cubicBezTo>
                  <a:cubicBezTo>
                    <a:pt x="50800" y="269240"/>
                    <a:pt x="54610" y="238760"/>
                    <a:pt x="63500" y="213360"/>
                  </a:cubicBezTo>
                  <a:cubicBezTo>
                    <a:pt x="72390" y="186690"/>
                    <a:pt x="90170" y="158750"/>
                    <a:pt x="111760" y="139700"/>
                  </a:cubicBezTo>
                  <a:cubicBezTo>
                    <a:pt x="134620" y="119380"/>
                    <a:pt x="162560" y="102870"/>
                    <a:pt x="201930" y="95250"/>
                  </a:cubicBezTo>
                  <a:cubicBezTo>
                    <a:pt x="265430" y="82550"/>
                    <a:pt x="398780" y="86360"/>
                    <a:pt x="461010" y="111760"/>
                  </a:cubicBezTo>
                  <a:cubicBezTo>
                    <a:pt x="504190" y="129540"/>
                    <a:pt x="543560" y="160020"/>
                    <a:pt x="556260" y="194310"/>
                  </a:cubicBezTo>
                  <a:cubicBezTo>
                    <a:pt x="568960" y="228600"/>
                    <a:pt x="556260" y="289560"/>
                    <a:pt x="539750" y="320040"/>
                  </a:cubicBezTo>
                  <a:cubicBezTo>
                    <a:pt x="527050" y="342900"/>
                    <a:pt x="505460" y="361950"/>
                    <a:pt x="478790" y="368300"/>
                  </a:cubicBezTo>
                  <a:cubicBezTo>
                    <a:pt x="443230" y="375920"/>
                    <a:pt x="372110" y="361950"/>
                    <a:pt x="340360" y="337820"/>
                  </a:cubicBezTo>
                  <a:cubicBezTo>
                    <a:pt x="313690" y="317500"/>
                    <a:pt x="299720" y="279400"/>
                    <a:pt x="292100" y="245110"/>
                  </a:cubicBezTo>
                  <a:cubicBezTo>
                    <a:pt x="284480" y="208280"/>
                    <a:pt x="289560" y="158750"/>
                    <a:pt x="300990" y="123190"/>
                  </a:cubicBezTo>
                  <a:cubicBezTo>
                    <a:pt x="311150" y="92710"/>
                    <a:pt x="322580" y="62230"/>
                    <a:pt x="347980" y="43180"/>
                  </a:cubicBezTo>
                  <a:cubicBezTo>
                    <a:pt x="379730" y="19050"/>
                    <a:pt x="444500" y="0"/>
                    <a:pt x="485140" y="2540"/>
                  </a:cubicBezTo>
                  <a:cubicBezTo>
                    <a:pt x="518160" y="5080"/>
                    <a:pt x="541020" y="22860"/>
                    <a:pt x="571500" y="40640"/>
                  </a:cubicBezTo>
                  <a:cubicBezTo>
                    <a:pt x="609600" y="63500"/>
                    <a:pt x="662940" y="100330"/>
                    <a:pt x="693420" y="133350"/>
                  </a:cubicBezTo>
                  <a:cubicBezTo>
                    <a:pt x="717550" y="160020"/>
                    <a:pt x="739140" y="185420"/>
                    <a:pt x="745490" y="215900"/>
                  </a:cubicBezTo>
                  <a:cubicBezTo>
                    <a:pt x="751840" y="250190"/>
                    <a:pt x="739140" y="298450"/>
                    <a:pt x="726440" y="330200"/>
                  </a:cubicBezTo>
                  <a:cubicBezTo>
                    <a:pt x="715010" y="356870"/>
                    <a:pt x="697230" y="375920"/>
                    <a:pt x="679450" y="396240"/>
                  </a:cubicBezTo>
                  <a:cubicBezTo>
                    <a:pt x="661670" y="415290"/>
                    <a:pt x="642620" y="433070"/>
                    <a:pt x="618490" y="448310"/>
                  </a:cubicBezTo>
                  <a:cubicBezTo>
                    <a:pt x="590550" y="466090"/>
                    <a:pt x="551180" y="490220"/>
                    <a:pt x="516890" y="494030"/>
                  </a:cubicBezTo>
                  <a:cubicBezTo>
                    <a:pt x="486410" y="497840"/>
                    <a:pt x="452120" y="487680"/>
                    <a:pt x="424180" y="476250"/>
                  </a:cubicBezTo>
                  <a:cubicBezTo>
                    <a:pt x="397510" y="464820"/>
                    <a:pt x="373380" y="448310"/>
                    <a:pt x="354330" y="427990"/>
                  </a:cubicBezTo>
                  <a:cubicBezTo>
                    <a:pt x="334010" y="407670"/>
                    <a:pt x="316230" y="378460"/>
                    <a:pt x="307340" y="351790"/>
                  </a:cubicBezTo>
                  <a:cubicBezTo>
                    <a:pt x="299720" y="326390"/>
                    <a:pt x="299720" y="298450"/>
                    <a:pt x="300990" y="273050"/>
                  </a:cubicBezTo>
                  <a:cubicBezTo>
                    <a:pt x="302260" y="247650"/>
                    <a:pt x="303530" y="224790"/>
                    <a:pt x="313690" y="198120"/>
                  </a:cubicBezTo>
                  <a:cubicBezTo>
                    <a:pt x="327660" y="160020"/>
                    <a:pt x="355600" y="100330"/>
                    <a:pt x="393700" y="71120"/>
                  </a:cubicBezTo>
                  <a:cubicBezTo>
                    <a:pt x="433070" y="40640"/>
                    <a:pt x="501650" y="26670"/>
                    <a:pt x="546100" y="24130"/>
                  </a:cubicBezTo>
                  <a:cubicBezTo>
                    <a:pt x="580390" y="21590"/>
                    <a:pt x="614680" y="27940"/>
                    <a:pt x="640080" y="41910"/>
                  </a:cubicBezTo>
                  <a:cubicBezTo>
                    <a:pt x="664210" y="54610"/>
                    <a:pt x="684530" y="76200"/>
                    <a:pt x="697230" y="99060"/>
                  </a:cubicBezTo>
                  <a:cubicBezTo>
                    <a:pt x="709930" y="121920"/>
                    <a:pt x="716280" y="153670"/>
                    <a:pt x="712470" y="181610"/>
                  </a:cubicBezTo>
                  <a:cubicBezTo>
                    <a:pt x="708660" y="214630"/>
                    <a:pt x="688340" y="250190"/>
                    <a:pt x="662940" y="285750"/>
                  </a:cubicBezTo>
                  <a:cubicBezTo>
                    <a:pt x="628650" y="334010"/>
                    <a:pt x="565150" y="407670"/>
                    <a:pt x="509270" y="433070"/>
                  </a:cubicBezTo>
                  <a:cubicBezTo>
                    <a:pt x="463550" y="453390"/>
                    <a:pt x="400050" y="461010"/>
                    <a:pt x="361950" y="445770"/>
                  </a:cubicBezTo>
                  <a:cubicBezTo>
                    <a:pt x="330200" y="433070"/>
                    <a:pt x="303530" y="394970"/>
                    <a:pt x="290830" y="363220"/>
                  </a:cubicBezTo>
                  <a:cubicBezTo>
                    <a:pt x="278130" y="332740"/>
                    <a:pt x="276860" y="293370"/>
                    <a:pt x="283210" y="259080"/>
                  </a:cubicBezTo>
                  <a:cubicBezTo>
                    <a:pt x="290830" y="222250"/>
                    <a:pt x="308610" y="171450"/>
                    <a:pt x="337820" y="151130"/>
                  </a:cubicBezTo>
                  <a:cubicBezTo>
                    <a:pt x="367030" y="130810"/>
                    <a:pt x="425450" y="127000"/>
                    <a:pt x="461010" y="135890"/>
                  </a:cubicBezTo>
                  <a:cubicBezTo>
                    <a:pt x="494030" y="144780"/>
                    <a:pt x="519430" y="173990"/>
                    <a:pt x="547370" y="198120"/>
                  </a:cubicBezTo>
                  <a:cubicBezTo>
                    <a:pt x="576580" y="224790"/>
                    <a:pt x="612140" y="257810"/>
                    <a:pt x="631190" y="289560"/>
                  </a:cubicBezTo>
                  <a:cubicBezTo>
                    <a:pt x="647700" y="317500"/>
                    <a:pt x="664210" y="344170"/>
                    <a:pt x="662940" y="375920"/>
                  </a:cubicBezTo>
                  <a:cubicBezTo>
                    <a:pt x="661670" y="417830"/>
                    <a:pt x="628650" y="486410"/>
                    <a:pt x="600710" y="521970"/>
                  </a:cubicBezTo>
                  <a:cubicBezTo>
                    <a:pt x="579120" y="549910"/>
                    <a:pt x="551180" y="568960"/>
                    <a:pt x="523240" y="580390"/>
                  </a:cubicBezTo>
                  <a:cubicBezTo>
                    <a:pt x="496570" y="590550"/>
                    <a:pt x="466090" y="596900"/>
                    <a:pt x="436880" y="590550"/>
                  </a:cubicBezTo>
                  <a:cubicBezTo>
                    <a:pt x="403860" y="584200"/>
                    <a:pt x="363220" y="556260"/>
                    <a:pt x="336550" y="533400"/>
                  </a:cubicBezTo>
                  <a:cubicBezTo>
                    <a:pt x="313690" y="514350"/>
                    <a:pt x="297180" y="490220"/>
                    <a:pt x="285750" y="466090"/>
                  </a:cubicBezTo>
                  <a:cubicBezTo>
                    <a:pt x="275590" y="443230"/>
                    <a:pt x="267970" y="417830"/>
                    <a:pt x="269240" y="391160"/>
                  </a:cubicBezTo>
                  <a:cubicBezTo>
                    <a:pt x="270510" y="358140"/>
                    <a:pt x="278130" y="308610"/>
                    <a:pt x="300990" y="283210"/>
                  </a:cubicBezTo>
                  <a:cubicBezTo>
                    <a:pt x="325120" y="256540"/>
                    <a:pt x="383540" y="229870"/>
                    <a:pt x="415290" y="236220"/>
                  </a:cubicBezTo>
                  <a:cubicBezTo>
                    <a:pt x="444500" y="241300"/>
                    <a:pt x="473710" y="273050"/>
                    <a:pt x="487680" y="304800"/>
                  </a:cubicBezTo>
                  <a:cubicBezTo>
                    <a:pt x="505460" y="345440"/>
                    <a:pt x="495300" y="429260"/>
                    <a:pt x="486410" y="469900"/>
                  </a:cubicBezTo>
                  <a:cubicBezTo>
                    <a:pt x="481330" y="495300"/>
                    <a:pt x="473710" y="513080"/>
                    <a:pt x="459740" y="527050"/>
                  </a:cubicBezTo>
                  <a:cubicBezTo>
                    <a:pt x="445770" y="541020"/>
                    <a:pt x="422910" y="551180"/>
                    <a:pt x="403860" y="552450"/>
                  </a:cubicBezTo>
                  <a:cubicBezTo>
                    <a:pt x="384810" y="553720"/>
                    <a:pt x="359410" y="544830"/>
                    <a:pt x="344170" y="533400"/>
                  </a:cubicBezTo>
                  <a:cubicBezTo>
                    <a:pt x="328930" y="523240"/>
                    <a:pt x="320040" y="506730"/>
                    <a:pt x="311150" y="487680"/>
                  </a:cubicBezTo>
                  <a:cubicBezTo>
                    <a:pt x="298450" y="462280"/>
                    <a:pt x="269240" y="407670"/>
                    <a:pt x="281940" y="388620"/>
                  </a:cubicBezTo>
                  <a:cubicBezTo>
                    <a:pt x="294640" y="369570"/>
                    <a:pt x="369570" y="356870"/>
                    <a:pt x="386080" y="373380"/>
                  </a:cubicBezTo>
                  <a:cubicBezTo>
                    <a:pt x="407670" y="396240"/>
                    <a:pt x="383540" y="523240"/>
                    <a:pt x="351790" y="561340"/>
                  </a:cubicBezTo>
                  <a:cubicBezTo>
                    <a:pt x="326390" y="591820"/>
                    <a:pt x="280670" y="598170"/>
                    <a:pt x="240030" y="604520"/>
                  </a:cubicBezTo>
                  <a:cubicBezTo>
                    <a:pt x="194310" y="612140"/>
                    <a:pt x="123190" y="612140"/>
                    <a:pt x="90170" y="596900"/>
                  </a:cubicBezTo>
                  <a:cubicBezTo>
                    <a:pt x="68580" y="588010"/>
                    <a:pt x="54610" y="568960"/>
                    <a:pt x="45720" y="553720"/>
                  </a:cubicBezTo>
                  <a:cubicBezTo>
                    <a:pt x="38100" y="541020"/>
                    <a:pt x="35560" y="527050"/>
                    <a:pt x="36830" y="513080"/>
                  </a:cubicBezTo>
                  <a:cubicBezTo>
                    <a:pt x="38100" y="495300"/>
                    <a:pt x="46990" y="468630"/>
                    <a:pt x="60960" y="454660"/>
                  </a:cubicBezTo>
                  <a:cubicBezTo>
                    <a:pt x="73660" y="440690"/>
                    <a:pt x="118110" y="433070"/>
                    <a:pt x="116840" y="427990"/>
                  </a:cubicBezTo>
                  <a:cubicBezTo>
                    <a:pt x="115570" y="424180"/>
                    <a:pt x="73660" y="433070"/>
                    <a:pt x="68580" y="424180"/>
                  </a:cubicBezTo>
                  <a:cubicBezTo>
                    <a:pt x="63500" y="415290"/>
                    <a:pt x="81280" y="381000"/>
                    <a:pt x="97790" y="368300"/>
                  </a:cubicBezTo>
                  <a:cubicBezTo>
                    <a:pt x="115570" y="354330"/>
                    <a:pt x="154940" y="345440"/>
                    <a:pt x="176530" y="347980"/>
                  </a:cubicBezTo>
                  <a:cubicBezTo>
                    <a:pt x="191770" y="349250"/>
                    <a:pt x="203200" y="356870"/>
                    <a:pt x="213360" y="367030"/>
                  </a:cubicBezTo>
                  <a:cubicBezTo>
                    <a:pt x="226060" y="379730"/>
                    <a:pt x="241300" y="403860"/>
                    <a:pt x="242570" y="421640"/>
                  </a:cubicBezTo>
                  <a:cubicBezTo>
                    <a:pt x="243840" y="438150"/>
                    <a:pt x="237490" y="462280"/>
                    <a:pt x="223520" y="468630"/>
                  </a:cubicBezTo>
                  <a:cubicBezTo>
                    <a:pt x="200660" y="480060"/>
                    <a:pt x="107950" y="454660"/>
                    <a:pt x="88900" y="429260"/>
                  </a:cubicBezTo>
                  <a:cubicBezTo>
                    <a:pt x="73660" y="408940"/>
                    <a:pt x="83820" y="374650"/>
                    <a:pt x="88900" y="347980"/>
                  </a:cubicBezTo>
                  <a:cubicBezTo>
                    <a:pt x="93980" y="321310"/>
                    <a:pt x="111760" y="299720"/>
                    <a:pt x="115570" y="271780"/>
                  </a:cubicBezTo>
                  <a:cubicBezTo>
                    <a:pt x="120650" y="238760"/>
                    <a:pt x="100330" y="166370"/>
                    <a:pt x="110490" y="162560"/>
                  </a:cubicBezTo>
                  <a:cubicBezTo>
                    <a:pt x="119380" y="158750"/>
                    <a:pt x="165100" y="220980"/>
                    <a:pt x="168910" y="243840"/>
                  </a:cubicBezTo>
                  <a:cubicBezTo>
                    <a:pt x="171450" y="257810"/>
                    <a:pt x="165100" y="270510"/>
                    <a:pt x="158750" y="281940"/>
                  </a:cubicBezTo>
                  <a:cubicBezTo>
                    <a:pt x="152400" y="293370"/>
                    <a:pt x="142240" y="303530"/>
                    <a:pt x="132080" y="309880"/>
                  </a:cubicBezTo>
                  <a:cubicBezTo>
                    <a:pt x="121920" y="317500"/>
                    <a:pt x="107950" y="322580"/>
                    <a:pt x="95250" y="323850"/>
                  </a:cubicBezTo>
                  <a:cubicBezTo>
                    <a:pt x="82550" y="325120"/>
                    <a:pt x="68580" y="325120"/>
                    <a:pt x="55880" y="318770"/>
                  </a:cubicBezTo>
                  <a:cubicBezTo>
                    <a:pt x="38100" y="309880"/>
                    <a:pt x="11430" y="281940"/>
                    <a:pt x="6350" y="261620"/>
                  </a:cubicBezTo>
                  <a:cubicBezTo>
                    <a:pt x="1270" y="242570"/>
                    <a:pt x="20320" y="218440"/>
                    <a:pt x="20320" y="200660"/>
                  </a:cubicBezTo>
                  <a:cubicBezTo>
                    <a:pt x="20320" y="186690"/>
                    <a:pt x="11430" y="176530"/>
                    <a:pt x="12700" y="163830"/>
                  </a:cubicBezTo>
                  <a:cubicBezTo>
                    <a:pt x="13970" y="147320"/>
                    <a:pt x="22860" y="123190"/>
                    <a:pt x="35560" y="110490"/>
                  </a:cubicBezTo>
                  <a:cubicBezTo>
                    <a:pt x="48260" y="97790"/>
                    <a:pt x="71120" y="88900"/>
                    <a:pt x="87630" y="86360"/>
                  </a:cubicBezTo>
                  <a:cubicBezTo>
                    <a:pt x="101600" y="85090"/>
                    <a:pt x="114300" y="86360"/>
                    <a:pt x="125730" y="92710"/>
                  </a:cubicBezTo>
                  <a:cubicBezTo>
                    <a:pt x="140970" y="100330"/>
                    <a:pt x="151130" y="125730"/>
                    <a:pt x="166370" y="133350"/>
                  </a:cubicBezTo>
                  <a:cubicBezTo>
                    <a:pt x="180340" y="139700"/>
                    <a:pt x="198120" y="133350"/>
                    <a:pt x="210820" y="140970"/>
                  </a:cubicBezTo>
                  <a:cubicBezTo>
                    <a:pt x="224790" y="148590"/>
                    <a:pt x="241300" y="167640"/>
                    <a:pt x="247650" y="182880"/>
                  </a:cubicBezTo>
                  <a:cubicBezTo>
                    <a:pt x="252730" y="195580"/>
                    <a:pt x="255270" y="207010"/>
                    <a:pt x="251460" y="220980"/>
                  </a:cubicBezTo>
                  <a:cubicBezTo>
                    <a:pt x="246380" y="240030"/>
                    <a:pt x="227330" y="270510"/>
                    <a:pt x="208280" y="280670"/>
                  </a:cubicBezTo>
                  <a:cubicBezTo>
                    <a:pt x="189230" y="290830"/>
                    <a:pt x="157480" y="287020"/>
                    <a:pt x="134620" y="279400"/>
                  </a:cubicBezTo>
                  <a:cubicBezTo>
                    <a:pt x="109220" y="270510"/>
                    <a:pt x="80010" y="243840"/>
                    <a:pt x="62230" y="224790"/>
                  </a:cubicBezTo>
                  <a:cubicBezTo>
                    <a:pt x="48260" y="209550"/>
                    <a:pt x="38100" y="191770"/>
                    <a:pt x="34290" y="176530"/>
                  </a:cubicBezTo>
                  <a:cubicBezTo>
                    <a:pt x="31750" y="163830"/>
                    <a:pt x="31750" y="151130"/>
                    <a:pt x="36830" y="139700"/>
                  </a:cubicBezTo>
                  <a:cubicBezTo>
                    <a:pt x="43180" y="124460"/>
                    <a:pt x="57150" y="105410"/>
                    <a:pt x="72390" y="96520"/>
                  </a:cubicBezTo>
                  <a:cubicBezTo>
                    <a:pt x="87630" y="87630"/>
                    <a:pt x="111760" y="83820"/>
                    <a:pt x="127000" y="86360"/>
                  </a:cubicBezTo>
                  <a:cubicBezTo>
                    <a:pt x="139700" y="87630"/>
                    <a:pt x="160020" y="102870"/>
                    <a:pt x="160020" y="102870"/>
                  </a:cubicBezTo>
                </a:path>
              </a:pathLst>
            </a:custGeom>
            <a:solidFill>
              <a:srgbClr val="FFFFFF"/>
            </a:solidFill>
            <a:ln cap="sq">
              <a:noFill/>
              <a:prstDash val="solid"/>
              <a:miter/>
            </a:ln>
          </p:spPr>
        </p:sp>
      </p:grpSp>
      <p:grpSp>
        <p:nvGrpSpPr>
          <p:cNvPr id="41" name="Group 41"/>
          <p:cNvGrpSpPr/>
          <p:nvPr/>
        </p:nvGrpSpPr>
        <p:grpSpPr>
          <a:xfrm>
            <a:off x="13414057" y="4774882"/>
            <a:ext cx="3212783" cy="609600"/>
            <a:chOff x="0" y="0"/>
            <a:chExt cx="4283710" cy="812800"/>
          </a:xfrm>
        </p:grpSpPr>
        <p:sp>
          <p:nvSpPr>
            <p:cNvPr id="42" name="Freeform 42"/>
            <p:cNvSpPr/>
            <p:nvPr/>
          </p:nvSpPr>
          <p:spPr>
            <a:xfrm>
              <a:off x="48260" y="36830"/>
              <a:ext cx="4185920" cy="727710"/>
            </a:xfrm>
            <a:custGeom>
              <a:avLst/>
              <a:gdLst/>
              <a:ahLst/>
              <a:cxnLst/>
              <a:rect l="l" t="t" r="r" b="b"/>
              <a:pathLst>
                <a:path w="4185920" h="727710">
                  <a:moveTo>
                    <a:pt x="201930" y="116840"/>
                  </a:moveTo>
                  <a:cubicBezTo>
                    <a:pt x="283210" y="260350"/>
                    <a:pt x="303530" y="261620"/>
                    <a:pt x="311150" y="278130"/>
                  </a:cubicBezTo>
                  <a:cubicBezTo>
                    <a:pt x="320040" y="297180"/>
                    <a:pt x="322580" y="334010"/>
                    <a:pt x="314960" y="354330"/>
                  </a:cubicBezTo>
                  <a:cubicBezTo>
                    <a:pt x="308610" y="372110"/>
                    <a:pt x="288290" y="386080"/>
                    <a:pt x="274320" y="393700"/>
                  </a:cubicBezTo>
                  <a:cubicBezTo>
                    <a:pt x="262890" y="400050"/>
                    <a:pt x="248920" y="401320"/>
                    <a:pt x="236220" y="400050"/>
                  </a:cubicBezTo>
                  <a:cubicBezTo>
                    <a:pt x="223520" y="398780"/>
                    <a:pt x="214630" y="396240"/>
                    <a:pt x="199390" y="388620"/>
                  </a:cubicBezTo>
                  <a:cubicBezTo>
                    <a:pt x="171450" y="374650"/>
                    <a:pt x="113030" y="336550"/>
                    <a:pt x="91440" y="309880"/>
                  </a:cubicBezTo>
                  <a:cubicBezTo>
                    <a:pt x="77470" y="292100"/>
                    <a:pt x="69850" y="273050"/>
                    <a:pt x="68580" y="256540"/>
                  </a:cubicBezTo>
                  <a:cubicBezTo>
                    <a:pt x="67310" y="242570"/>
                    <a:pt x="68580" y="229870"/>
                    <a:pt x="76200" y="217170"/>
                  </a:cubicBezTo>
                  <a:cubicBezTo>
                    <a:pt x="86360" y="200660"/>
                    <a:pt x="116840" y="176530"/>
                    <a:pt x="138430" y="171450"/>
                  </a:cubicBezTo>
                  <a:cubicBezTo>
                    <a:pt x="157480" y="167640"/>
                    <a:pt x="177800" y="172720"/>
                    <a:pt x="195580" y="184150"/>
                  </a:cubicBezTo>
                  <a:cubicBezTo>
                    <a:pt x="219710" y="200660"/>
                    <a:pt x="269240" y="256540"/>
                    <a:pt x="261620" y="274320"/>
                  </a:cubicBezTo>
                  <a:cubicBezTo>
                    <a:pt x="255270" y="292100"/>
                    <a:pt x="170180" y="306070"/>
                    <a:pt x="158750" y="292100"/>
                  </a:cubicBezTo>
                  <a:cubicBezTo>
                    <a:pt x="147320" y="279400"/>
                    <a:pt x="173990" y="226060"/>
                    <a:pt x="189230" y="199390"/>
                  </a:cubicBezTo>
                  <a:cubicBezTo>
                    <a:pt x="203200" y="173990"/>
                    <a:pt x="218440" y="140970"/>
                    <a:pt x="242570" y="134620"/>
                  </a:cubicBezTo>
                  <a:cubicBezTo>
                    <a:pt x="271780" y="127000"/>
                    <a:pt x="336550" y="149860"/>
                    <a:pt x="356870" y="177800"/>
                  </a:cubicBezTo>
                  <a:cubicBezTo>
                    <a:pt x="377190" y="204470"/>
                    <a:pt x="370840" y="261620"/>
                    <a:pt x="363220" y="298450"/>
                  </a:cubicBezTo>
                  <a:cubicBezTo>
                    <a:pt x="356870" y="331470"/>
                    <a:pt x="336550" y="369570"/>
                    <a:pt x="320040" y="387350"/>
                  </a:cubicBezTo>
                  <a:cubicBezTo>
                    <a:pt x="308610" y="398780"/>
                    <a:pt x="297180" y="405130"/>
                    <a:pt x="284480" y="408940"/>
                  </a:cubicBezTo>
                  <a:cubicBezTo>
                    <a:pt x="271780" y="412750"/>
                    <a:pt x="257810" y="414020"/>
                    <a:pt x="243840" y="410210"/>
                  </a:cubicBezTo>
                  <a:cubicBezTo>
                    <a:pt x="227330" y="405130"/>
                    <a:pt x="204470" y="392430"/>
                    <a:pt x="193040" y="377190"/>
                  </a:cubicBezTo>
                  <a:cubicBezTo>
                    <a:pt x="181610" y="361950"/>
                    <a:pt x="187960" y="337820"/>
                    <a:pt x="176530" y="318770"/>
                  </a:cubicBezTo>
                  <a:cubicBezTo>
                    <a:pt x="161290" y="293370"/>
                    <a:pt x="95250" y="252730"/>
                    <a:pt x="99060" y="245110"/>
                  </a:cubicBezTo>
                  <a:cubicBezTo>
                    <a:pt x="102870" y="237490"/>
                    <a:pt x="158750" y="264160"/>
                    <a:pt x="186690" y="265430"/>
                  </a:cubicBezTo>
                  <a:cubicBezTo>
                    <a:pt x="213360" y="266700"/>
                    <a:pt x="250190" y="243840"/>
                    <a:pt x="262890" y="255270"/>
                  </a:cubicBezTo>
                  <a:cubicBezTo>
                    <a:pt x="275590" y="267970"/>
                    <a:pt x="269240" y="317500"/>
                    <a:pt x="257810" y="342900"/>
                  </a:cubicBezTo>
                  <a:cubicBezTo>
                    <a:pt x="245110" y="369570"/>
                    <a:pt x="214630" y="396240"/>
                    <a:pt x="187960" y="407670"/>
                  </a:cubicBezTo>
                  <a:cubicBezTo>
                    <a:pt x="163830" y="417830"/>
                    <a:pt x="130810" y="411480"/>
                    <a:pt x="106680" y="410210"/>
                  </a:cubicBezTo>
                  <a:cubicBezTo>
                    <a:pt x="86360" y="408940"/>
                    <a:pt x="66040" y="407670"/>
                    <a:pt x="50800" y="400050"/>
                  </a:cubicBezTo>
                  <a:cubicBezTo>
                    <a:pt x="38100" y="393700"/>
                    <a:pt x="26670" y="383540"/>
                    <a:pt x="19050" y="372110"/>
                  </a:cubicBezTo>
                  <a:cubicBezTo>
                    <a:pt x="11430" y="360680"/>
                    <a:pt x="3810" y="347980"/>
                    <a:pt x="2540" y="332740"/>
                  </a:cubicBezTo>
                  <a:cubicBezTo>
                    <a:pt x="1270" y="314960"/>
                    <a:pt x="5080" y="288290"/>
                    <a:pt x="16510" y="271780"/>
                  </a:cubicBezTo>
                  <a:cubicBezTo>
                    <a:pt x="27940" y="255270"/>
                    <a:pt x="48260" y="241300"/>
                    <a:pt x="67310" y="236220"/>
                  </a:cubicBezTo>
                  <a:cubicBezTo>
                    <a:pt x="86360" y="231140"/>
                    <a:pt x="104140" y="234950"/>
                    <a:pt x="129540" y="242570"/>
                  </a:cubicBezTo>
                  <a:cubicBezTo>
                    <a:pt x="172720" y="256540"/>
                    <a:pt x="262890" y="303530"/>
                    <a:pt x="297180" y="336550"/>
                  </a:cubicBezTo>
                  <a:cubicBezTo>
                    <a:pt x="318770" y="358140"/>
                    <a:pt x="330200" y="375920"/>
                    <a:pt x="336550" y="402590"/>
                  </a:cubicBezTo>
                  <a:cubicBezTo>
                    <a:pt x="344170" y="435610"/>
                    <a:pt x="340360" y="488950"/>
                    <a:pt x="323850" y="520700"/>
                  </a:cubicBezTo>
                  <a:cubicBezTo>
                    <a:pt x="309880" y="548640"/>
                    <a:pt x="280670" y="580390"/>
                    <a:pt x="251460" y="586740"/>
                  </a:cubicBezTo>
                  <a:cubicBezTo>
                    <a:pt x="219710" y="594360"/>
                    <a:pt x="163830" y="566420"/>
                    <a:pt x="139700" y="552450"/>
                  </a:cubicBezTo>
                  <a:cubicBezTo>
                    <a:pt x="125730" y="543560"/>
                    <a:pt x="116840" y="535940"/>
                    <a:pt x="110490" y="524510"/>
                  </a:cubicBezTo>
                  <a:cubicBezTo>
                    <a:pt x="104140" y="513080"/>
                    <a:pt x="101600" y="496570"/>
                    <a:pt x="104140" y="481330"/>
                  </a:cubicBezTo>
                  <a:cubicBezTo>
                    <a:pt x="106680" y="463550"/>
                    <a:pt x="119380" y="436880"/>
                    <a:pt x="132080" y="424180"/>
                  </a:cubicBezTo>
                  <a:cubicBezTo>
                    <a:pt x="142240" y="412750"/>
                    <a:pt x="154940" y="406400"/>
                    <a:pt x="170180" y="403860"/>
                  </a:cubicBezTo>
                  <a:cubicBezTo>
                    <a:pt x="187960" y="400050"/>
                    <a:pt x="217170" y="401320"/>
                    <a:pt x="233680" y="408940"/>
                  </a:cubicBezTo>
                  <a:cubicBezTo>
                    <a:pt x="247650" y="415290"/>
                    <a:pt x="250190" y="431800"/>
                    <a:pt x="265430" y="436880"/>
                  </a:cubicBezTo>
                  <a:cubicBezTo>
                    <a:pt x="290830" y="445770"/>
                    <a:pt x="340360" y="440690"/>
                    <a:pt x="379730" y="434340"/>
                  </a:cubicBezTo>
                  <a:cubicBezTo>
                    <a:pt x="421640" y="427990"/>
                    <a:pt x="469900" y="414020"/>
                    <a:pt x="508000" y="397510"/>
                  </a:cubicBezTo>
                  <a:cubicBezTo>
                    <a:pt x="543560" y="382270"/>
                    <a:pt x="588010" y="330200"/>
                    <a:pt x="604520" y="337820"/>
                  </a:cubicBezTo>
                  <a:cubicBezTo>
                    <a:pt x="618490" y="344170"/>
                    <a:pt x="626110" y="406400"/>
                    <a:pt x="615950" y="412750"/>
                  </a:cubicBezTo>
                  <a:cubicBezTo>
                    <a:pt x="605790" y="420370"/>
                    <a:pt x="568960" y="383540"/>
                    <a:pt x="537210" y="369570"/>
                  </a:cubicBezTo>
                  <a:cubicBezTo>
                    <a:pt x="490220" y="349250"/>
                    <a:pt x="370840" y="332740"/>
                    <a:pt x="358140" y="307340"/>
                  </a:cubicBezTo>
                  <a:cubicBezTo>
                    <a:pt x="351790" y="295910"/>
                    <a:pt x="363220" y="279400"/>
                    <a:pt x="370840" y="267970"/>
                  </a:cubicBezTo>
                  <a:cubicBezTo>
                    <a:pt x="378460" y="256540"/>
                    <a:pt x="388620" y="246380"/>
                    <a:pt x="401320" y="240030"/>
                  </a:cubicBezTo>
                  <a:cubicBezTo>
                    <a:pt x="417830" y="232410"/>
                    <a:pt x="444500" y="228600"/>
                    <a:pt x="462280" y="231140"/>
                  </a:cubicBezTo>
                  <a:cubicBezTo>
                    <a:pt x="476250" y="233680"/>
                    <a:pt x="488950" y="238760"/>
                    <a:pt x="499110" y="248920"/>
                  </a:cubicBezTo>
                  <a:cubicBezTo>
                    <a:pt x="511810" y="260350"/>
                    <a:pt x="525780" y="288290"/>
                    <a:pt x="529590" y="302260"/>
                  </a:cubicBezTo>
                  <a:cubicBezTo>
                    <a:pt x="532130" y="311150"/>
                    <a:pt x="532130" y="314960"/>
                    <a:pt x="529590" y="323850"/>
                  </a:cubicBezTo>
                  <a:cubicBezTo>
                    <a:pt x="523240" y="341630"/>
                    <a:pt x="469900" y="388620"/>
                    <a:pt x="474980" y="394970"/>
                  </a:cubicBezTo>
                  <a:cubicBezTo>
                    <a:pt x="480060" y="401320"/>
                    <a:pt x="541020" y="386080"/>
                    <a:pt x="552450" y="365760"/>
                  </a:cubicBezTo>
                  <a:cubicBezTo>
                    <a:pt x="565150" y="342900"/>
                    <a:pt x="544830" y="288290"/>
                    <a:pt x="532130" y="257810"/>
                  </a:cubicBezTo>
                  <a:cubicBezTo>
                    <a:pt x="520700" y="229870"/>
                    <a:pt x="482600" y="185420"/>
                    <a:pt x="481330" y="186690"/>
                  </a:cubicBezTo>
                  <a:cubicBezTo>
                    <a:pt x="478790" y="187960"/>
                    <a:pt x="520700" y="243840"/>
                    <a:pt x="528320" y="276860"/>
                  </a:cubicBezTo>
                  <a:cubicBezTo>
                    <a:pt x="535940" y="313690"/>
                    <a:pt x="511810" y="393700"/>
                    <a:pt x="523240" y="398780"/>
                  </a:cubicBezTo>
                  <a:cubicBezTo>
                    <a:pt x="533400" y="402590"/>
                    <a:pt x="577850" y="318770"/>
                    <a:pt x="588010" y="322580"/>
                  </a:cubicBezTo>
                  <a:cubicBezTo>
                    <a:pt x="598170" y="326390"/>
                    <a:pt x="576580" y="416560"/>
                    <a:pt x="584200" y="419100"/>
                  </a:cubicBezTo>
                  <a:cubicBezTo>
                    <a:pt x="591820" y="421640"/>
                    <a:pt x="626110" y="322580"/>
                    <a:pt x="635000" y="325120"/>
                  </a:cubicBezTo>
                  <a:cubicBezTo>
                    <a:pt x="643890" y="326390"/>
                    <a:pt x="623570" y="394970"/>
                    <a:pt x="641350" y="411480"/>
                  </a:cubicBezTo>
                  <a:cubicBezTo>
                    <a:pt x="668020" y="435610"/>
                    <a:pt x="754380" y="420370"/>
                    <a:pt x="820420" y="408940"/>
                  </a:cubicBezTo>
                  <a:cubicBezTo>
                    <a:pt x="908050" y="393700"/>
                    <a:pt x="1108710" y="290830"/>
                    <a:pt x="1115060" y="303530"/>
                  </a:cubicBezTo>
                  <a:cubicBezTo>
                    <a:pt x="1121410" y="314960"/>
                    <a:pt x="895350" y="440690"/>
                    <a:pt x="904240" y="459740"/>
                  </a:cubicBezTo>
                  <a:cubicBezTo>
                    <a:pt x="916940" y="486410"/>
                    <a:pt x="1404620" y="349250"/>
                    <a:pt x="1403350" y="342900"/>
                  </a:cubicBezTo>
                  <a:cubicBezTo>
                    <a:pt x="1402080" y="339090"/>
                    <a:pt x="1283970" y="365760"/>
                    <a:pt x="1220470" y="368300"/>
                  </a:cubicBezTo>
                  <a:cubicBezTo>
                    <a:pt x="1151890" y="370840"/>
                    <a:pt x="1076960" y="356870"/>
                    <a:pt x="1003300" y="356870"/>
                  </a:cubicBezTo>
                  <a:cubicBezTo>
                    <a:pt x="927100" y="356870"/>
                    <a:pt x="861060" y="364490"/>
                    <a:pt x="772160" y="372110"/>
                  </a:cubicBezTo>
                  <a:cubicBezTo>
                    <a:pt x="650240" y="382270"/>
                    <a:pt x="405130" y="430530"/>
                    <a:pt x="339090" y="416560"/>
                  </a:cubicBezTo>
                  <a:cubicBezTo>
                    <a:pt x="317500" y="411480"/>
                    <a:pt x="308610" y="405130"/>
                    <a:pt x="299720" y="393700"/>
                  </a:cubicBezTo>
                  <a:cubicBezTo>
                    <a:pt x="290830" y="382270"/>
                    <a:pt x="284480" y="364490"/>
                    <a:pt x="284480" y="350520"/>
                  </a:cubicBezTo>
                  <a:cubicBezTo>
                    <a:pt x="284480" y="336550"/>
                    <a:pt x="292100" y="320040"/>
                    <a:pt x="302260" y="309880"/>
                  </a:cubicBezTo>
                  <a:cubicBezTo>
                    <a:pt x="312420" y="299720"/>
                    <a:pt x="325120" y="292100"/>
                    <a:pt x="344170" y="289560"/>
                  </a:cubicBezTo>
                  <a:cubicBezTo>
                    <a:pt x="378460" y="285750"/>
                    <a:pt x="436880" y="317500"/>
                    <a:pt x="492760" y="322580"/>
                  </a:cubicBezTo>
                  <a:cubicBezTo>
                    <a:pt x="561340" y="328930"/>
                    <a:pt x="629920" y="323850"/>
                    <a:pt x="725170" y="317500"/>
                  </a:cubicBezTo>
                  <a:cubicBezTo>
                    <a:pt x="880110" y="307340"/>
                    <a:pt x="1247140" y="267970"/>
                    <a:pt x="1330960" y="247650"/>
                  </a:cubicBezTo>
                  <a:cubicBezTo>
                    <a:pt x="1353820" y="242570"/>
                    <a:pt x="1358900" y="233680"/>
                    <a:pt x="1372870" y="232410"/>
                  </a:cubicBezTo>
                  <a:cubicBezTo>
                    <a:pt x="1386840" y="231140"/>
                    <a:pt x="1405890" y="237490"/>
                    <a:pt x="1416050" y="243840"/>
                  </a:cubicBezTo>
                  <a:cubicBezTo>
                    <a:pt x="1424940" y="248920"/>
                    <a:pt x="1431290" y="256540"/>
                    <a:pt x="1435100" y="266700"/>
                  </a:cubicBezTo>
                  <a:cubicBezTo>
                    <a:pt x="1440180" y="278130"/>
                    <a:pt x="1443990" y="297180"/>
                    <a:pt x="1440180" y="311150"/>
                  </a:cubicBezTo>
                  <a:cubicBezTo>
                    <a:pt x="1436370" y="325120"/>
                    <a:pt x="1430020" y="339090"/>
                    <a:pt x="1413510" y="347980"/>
                  </a:cubicBezTo>
                  <a:cubicBezTo>
                    <a:pt x="1377950" y="368300"/>
                    <a:pt x="1270000" y="358140"/>
                    <a:pt x="1196340" y="370840"/>
                  </a:cubicBezTo>
                  <a:cubicBezTo>
                    <a:pt x="1116330" y="384810"/>
                    <a:pt x="1005840" y="408940"/>
                    <a:pt x="951230" y="427990"/>
                  </a:cubicBezTo>
                  <a:cubicBezTo>
                    <a:pt x="922020" y="438150"/>
                    <a:pt x="908050" y="457200"/>
                    <a:pt x="887730" y="458470"/>
                  </a:cubicBezTo>
                  <a:cubicBezTo>
                    <a:pt x="868680" y="459740"/>
                    <a:pt x="842010" y="448310"/>
                    <a:pt x="830580" y="435610"/>
                  </a:cubicBezTo>
                  <a:cubicBezTo>
                    <a:pt x="820420" y="425450"/>
                    <a:pt x="814070" y="407670"/>
                    <a:pt x="815340" y="392430"/>
                  </a:cubicBezTo>
                  <a:cubicBezTo>
                    <a:pt x="816610" y="375920"/>
                    <a:pt x="824230" y="354330"/>
                    <a:pt x="844550" y="339090"/>
                  </a:cubicBezTo>
                  <a:cubicBezTo>
                    <a:pt x="885190" y="306070"/>
                    <a:pt x="1017270" y="293370"/>
                    <a:pt x="1096010" y="266700"/>
                  </a:cubicBezTo>
                  <a:cubicBezTo>
                    <a:pt x="1167130" y="242570"/>
                    <a:pt x="1262380" y="168910"/>
                    <a:pt x="1294130" y="185420"/>
                  </a:cubicBezTo>
                  <a:cubicBezTo>
                    <a:pt x="1313180" y="195580"/>
                    <a:pt x="1327150" y="240030"/>
                    <a:pt x="1313180" y="262890"/>
                  </a:cubicBezTo>
                  <a:cubicBezTo>
                    <a:pt x="1280160" y="317500"/>
                    <a:pt x="962660" y="346710"/>
                    <a:pt x="863600" y="374650"/>
                  </a:cubicBezTo>
                  <a:cubicBezTo>
                    <a:pt x="814070" y="388620"/>
                    <a:pt x="787400" y="394970"/>
                    <a:pt x="754380" y="408940"/>
                  </a:cubicBezTo>
                  <a:cubicBezTo>
                    <a:pt x="725170" y="421640"/>
                    <a:pt x="695960" y="448310"/>
                    <a:pt x="674370" y="454660"/>
                  </a:cubicBezTo>
                  <a:cubicBezTo>
                    <a:pt x="661670" y="458470"/>
                    <a:pt x="652780" y="458470"/>
                    <a:pt x="641350" y="455930"/>
                  </a:cubicBezTo>
                  <a:cubicBezTo>
                    <a:pt x="628650" y="452120"/>
                    <a:pt x="610870" y="440690"/>
                    <a:pt x="601980" y="430530"/>
                  </a:cubicBezTo>
                  <a:cubicBezTo>
                    <a:pt x="594360" y="421640"/>
                    <a:pt x="590550" y="412750"/>
                    <a:pt x="589280" y="401320"/>
                  </a:cubicBezTo>
                  <a:cubicBezTo>
                    <a:pt x="588010" y="387350"/>
                    <a:pt x="591820" y="367030"/>
                    <a:pt x="598170" y="354330"/>
                  </a:cubicBezTo>
                  <a:cubicBezTo>
                    <a:pt x="603250" y="344170"/>
                    <a:pt x="608330" y="336550"/>
                    <a:pt x="621030" y="331470"/>
                  </a:cubicBezTo>
                  <a:cubicBezTo>
                    <a:pt x="643890" y="321310"/>
                    <a:pt x="693420" y="337820"/>
                    <a:pt x="740410" y="328930"/>
                  </a:cubicBezTo>
                  <a:cubicBezTo>
                    <a:pt x="811530" y="316230"/>
                    <a:pt x="953770" y="223520"/>
                    <a:pt x="1003300" y="238760"/>
                  </a:cubicBezTo>
                  <a:cubicBezTo>
                    <a:pt x="1029970" y="246380"/>
                    <a:pt x="1057910" y="289560"/>
                    <a:pt x="1051560" y="302260"/>
                  </a:cubicBezTo>
                  <a:cubicBezTo>
                    <a:pt x="1037590" y="327660"/>
                    <a:pt x="764540" y="314960"/>
                    <a:pt x="718820" y="269240"/>
                  </a:cubicBezTo>
                  <a:cubicBezTo>
                    <a:pt x="692150" y="241300"/>
                    <a:pt x="692150" y="161290"/>
                    <a:pt x="708660" y="148590"/>
                  </a:cubicBezTo>
                  <a:cubicBezTo>
                    <a:pt x="723900" y="137160"/>
                    <a:pt x="770890" y="179070"/>
                    <a:pt x="810260" y="187960"/>
                  </a:cubicBezTo>
                  <a:cubicBezTo>
                    <a:pt x="859790" y="198120"/>
                    <a:pt x="930910" y="199390"/>
                    <a:pt x="985520" y="196850"/>
                  </a:cubicBezTo>
                  <a:cubicBezTo>
                    <a:pt x="1032510" y="194310"/>
                    <a:pt x="1084580" y="175260"/>
                    <a:pt x="1118870" y="176530"/>
                  </a:cubicBezTo>
                  <a:cubicBezTo>
                    <a:pt x="1140460" y="176530"/>
                    <a:pt x="1156970" y="177800"/>
                    <a:pt x="1170940" y="186690"/>
                  </a:cubicBezTo>
                  <a:cubicBezTo>
                    <a:pt x="1184910" y="195580"/>
                    <a:pt x="1198880" y="213360"/>
                    <a:pt x="1203960" y="228600"/>
                  </a:cubicBezTo>
                  <a:cubicBezTo>
                    <a:pt x="1209040" y="245110"/>
                    <a:pt x="1209040" y="262890"/>
                    <a:pt x="1200150" y="281940"/>
                  </a:cubicBezTo>
                  <a:cubicBezTo>
                    <a:pt x="1186180" y="313690"/>
                    <a:pt x="1087120" y="367030"/>
                    <a:pt x="1096010" y="387350"/>
                  </a:cubicBezTo>
                  <a:cubicBezTo>
                    <a:pt x="1107440" y="414020"/>
                    <a:pt x="1253490" y="392430"/>
                    <a:pt x="1356360" y="387350"/>
                  </a:cubicBezTo>
                  <a:cubicBezTo>
                    <a:pt x="1508760" y="379730"/>
                    <a:pt x="1836420" y="326390"/>
                    <a:pt x="1918970" y="334010"/>
                  </a:cubicBezTo>
                  <a:cubicBezTo>
                    <a:pt x="1943100" y="336550"/>
                    <a:pt x="1953260" y="336550"/>
                    <a:pt x="1964690" y="346710"/>
                  </a:cubicBezTo>
                  <a:cubicBezTo>
                    <a:pt x="1978660" y="358140"/>
                    <a:pt x="1991360" y="384810"/>
                    <a:pt x="1991360" y="402590"/>
                  </a:cubicBezTo>
                  <a:cubicBezTo>
                    <a:pt x="1991360" y="421640"/>
                    <a:pt x="1982470" y="438150"/>
                    <a:pt x="1960880" y="457200"/>
                  </a:cubicBezTo>
                  <a:cubicBezTo>
                    <a:pt x="1903730" y="506730"/>
                    <a:pt x="1612900" y="613410"/>
                    <a:pt x="1543050" y="614680"/>
                  </a:cubicBezTo>
                  <a:cubicBezTo>
                    <a:pt x="1520190" y="614680"/>
                    <a:pt x="1508760" y="609600"/>
                    <a:pt x="1496060" y="599440"/>
                  </a:cubicBezTo>
                  <a:cubicBezTo>
                    <a:pt x="1484630" y="590550"/>
                    <a:pt x="1474470" y="571500"/>
                    <a:pt x="1470660" y="557530"/>
                  </a:cubicBezTo>
                  <a:cubicBezTo>
                    <a:pt x="1468120" y="546100"/>
                    <a:pt x="1469390" y="535940"/>
                    <a:pt x="1473200" y="524510"/>
                  </a:cubicBezTo>
                  <a:cubicBezTo>
                    <a:pt x="1478280" y="511810"/>
                    <a:pt x="1485900" y="496570"/>
                    <a:pt x="1503680" y="485140"/>
                  </a:cubicBezTo>
                  <a:cubicBezTo>
                    <a:pt x="1537970" y="463550"/>
                    <a:pt x="1620520" y="461010"/>
                    <a:pt x="1686560" y="441960"/>
                  </a:cubicBezTo>
                  <a:cubicBezTo>
                    <a:pt x="1766570" y="419100"/>
                    <a:pt x="1949450" y="351790"/>
                    <a:pt x="1950720" y="354330"/>
                  </a:cubicBezTo>
                  <a:cubicBezTo>
                    <a:pt x="1950720" y="355600"/>
                    <a:pt x="1879600" y="391160"/>
                    <a:pt x="1835150" y="401320"/>
                  </a:cubicBezTo>
                  <a:cubicBezTo>
                    <a:pt x="1781810" y="414020"/>
                    <a:pt x="1718310" y="406400"/>
                    <a:pt x="1649730" y="415290"/>
                  </a:cubicBezTo>
                  <a:cubicBezTo>
                    <a:pt x="1563370" y="426720"/>
                    <a:pt x="1413510" y="480060"/>
                    <a:pt x="1360170" y="473710"/>
                  </a:cubicBezTo>
                  <a:cubicBezTo>
                    <a:pt x="1338580" y="471170"/>
                    <a:pt x="1327150" y="462280"/>
                    <a:pt x="1316990" y="453390"/>
                  </a:cubicBezTo>
                  <a:cubicBezTo>
                    <a:pt x="1309370" y="445770"/>
                    <a:pt x="1304290" y="436880"/>
                    <a:pt x="1301750" y="426720"/>
                  </a:cubicBezTo>
                  <a:cubicBezTo>
                    <a:pt x="1299210" y="416560"/>
                    <a:pt x="1296670" y="405130"/>
                    <a:pt x="1299210" y="394970"/>
                  </a:cubicBezTo>
                  <a:cubicBezTo>
                    <a:pt x="1303020" y="382270"/>
                    <a:pt x="1314450" y="363220"/>
                    <a:pt x="1324610" y="354330"/>
                  </a:cubicBezTo>
                  <a:cubicBezTo>
                    <a:pt x="1333500" y="346710"/>
                    <a:pt x="1341120" y="342900"/>
                    <a:pt x="1353820" y="341630"/>
                  </a:cubicBezTo>
                  <a:cubicBezTo>
                    <a:pt x="1375410" y="339090"/>
                    <a:pt x="1408430" y="354330"/>
                    <a:pt x="1442720" y="354330"/>
                  </a:cubicBezTo>
                  <a:cubicBezTo>
                    <a:pt x="1489710" y="354330"/>
                    <a:pt x="1545590" y="342900"/>
                    <a:pt x="1607820" y="330200"/>
                  </a:cubicBezTo>
                  <a:cubicBezTo>
                    <a:pt x="1690370" y="313690"/>
                    <a:pt x="1838960" y="255270"/>
                    <a:pt x="1892300" y="257810"/>
                  </a:cubicBezTo>
                  <a:cubicBezTo>
                    <a:pt x="1913890" y="259080"/>
                    <a:pt x="1925320" y="265430"/>
                    <a:pt x="1935480" y="274320"/>
                  </a:cubicBezTo>
                  <a:cubicBezTo>
                    <a:pt x="1944370" y="280670"/>
                    <a:pt x="1949450" y="290830"/>
                    <a:pt x="1953260" y="300990"/>
                  </a:cubicBezTo>
                  <a:cubicBezTo>
                    <a:pt x="1957070" y="313690"/>
                    <a:pt x="1959610" y="332740"/>
                    <a:pt x="1953260" y="346710"/>
                  </a:cubicBezTo>
                  <a:cubicBezTo>
                    <a:pt x="1945640" y="361950"/>
                    <a:pt x="1926590" y="382270"/>
                    <a:pt x="1907540" y="387350"/>
                  </a:cubicBezTo>
                  <a:cubicBezTo>
                    <a:pt x="1885950" y="393700"/>
                    <a:pt x="1856740" y="372110"/>
                    <a:pt x="1827530" y="370840"/>
                  </a:cubicBezTo>
                  <a:cubicBezTo>
                    <a:pt x="1793240" y="368300"/>
                    <a:pt x="1766570" y="372110"/>
                    <a:pt x="1714500" y="381000"/>
                  </a:cubicBezTo>
                  <a:cubicBezTo>
                    <a:pt x="1591310" y="401320"/>
                    <a:pt x="1206500" y="490220"/>
                    <a:pt x="1104900" y="524510"/>
                  </a:cubicBezTo>
                  <a:cubicBezTo>
                    <a:pt x="1069340" y="537210"/>
                    <a:pt x="1055370" y="556260"/>
                    <a:pt x="1035050" y="556260"/>
                  </a:cubicBezTo>
                  <a:cubicBezTo>
                    <a:pt x="1019810" y="556260"/>
                    <a:pt x="1003300" y="548640"/>
                    <a:pt x="993140" y="539750"/>
                  </a:cubicBezTo>
                  <a:cubicBezTo>
                    <a:pt x="982980" y="530860"/>
                    <a:pt x="974090" y="515620"/>
                    <a:pt x="972820" y="501650"/>
                  </a:cubicBezTo>
                  <a:cubicBezTo>
                    <a:pt x="971550" y="487680"/>
                    <a:pt x="975360" y="469900"/>
                    <a:pt x="982980" y="458470"/>
                  </a:cubicBezTo>
                  <a:cubicBezTo>
                    <a:pt x="990600" y="447040"/>
                    <a:pt x="1002030" y="438150"/>
                    <a:pt x="1018540" y="433070"/>
                  </a:cubicBezTo>
                  <a:cubicBezTo>
                    <a:pt x="1042670" y="426720"/>
                    <a:pt x="1073150" y="443230"/>
                    <a:pt x="1120140" y="439420"/>
                  </a:cubicBezTo>
                  <a:cubicBezTo>
                    <a:pt x="1225550" y="429260"/>
                    <a:pt x="1554480" y="306070"/>
                    <a:pt x="1629410" y="312420"/>
                  </a:cubicBezTo>
                  <a:cubicBezTo>
                    <a:pt x="1651000" y="313690"/>
                    <a:pt x="1661160" y="321310"/>
                    <a:pt x="1671320" y="330200"/>
                  </a:cubicBezTo>
                  <a:cubicBezTo>
                    <a:pt x="1680210" y="337820"/>
                    <a:pt x="1685290" y="346710"/>
                    <a:pt x="1687830" y="356870"/>
                  </a:cubicBezTo>
                  <a:cubicBezTo>
                    <a:pt x="1691640" y="369570"/>
                    <a:pt x="1690370" y="389890"/>
                    <a:pt x="1686560" y="402590"/>
                  </a:cubicBezTo>
                  <a:cubicBezTo>
                    <a:pt x="1682750" y="412750"/>
                    <a:pt x="1678940" y="421640"/>
                    <a:pt x="1667510" y="427990"/>
                  </a:cubicBezTo>
                  <a:cubicBezTo>
                    <a:pt x="1645920" y="440690"/>
                    <a:pt x="1593850" y="435610"/>
                    <a:pt x="1553210" y="448310"/>
                  </a:cubicBezTo>
                  <a:cubicBezTo>
                    <a:pt x="1502410" y="464820"/>
                    <a:pt x="1426210" y="524510"/>
                    <a:pt x="1386840" y="529590"/>
                  </a:cubicBezTo>
                  <a:cubicBezTo>
                    <a:pt x="1366520" y="532130"/>
                    <a:pt x="1351280" y="529590"/>
                    <a:pt x="1337310" y="520700"/>
                  </a:cubicBezTo>
                  <a:cubicBezTo>
                    <a:pt x="1322070" y="510540"/>
                    <a:pt x="1304290" y="485140"/>
                    <a:pt x="1303020" y="466090"/>
                  </a:cubicBezTo>
                  <a:cubicBezTo>
                    <a:pt x="1301750" y="447040"/>
                    <a:pt x="1311910" y="424180"/>
                    <a:pt x="1329690" y="406400"/>
                  </a:cubicBezTo>
                  <a:cubicBezTo>
                    <a:pt x="1360170" y="377190"/>
                    <a:pt x="1441450" y="369570"/>
                    <a:pt x="1499870" y="342900"/>
                  </a:cubicBezTo>
                  <a:cubicBezTo>
                    <a:pt x="1563370" y="313690"/>
                    <a:pt x="1697990" y="259080"/>
                    <a:pt x="1695450" y="238760"/>
                  </a:cubicBezTo>
                  <a:cubicBezTo>
                    <a:pt x="1694180" y="226060"/>
                    <a:pt x="1647190" y="215900"/>
                    <a:pt x="1612900" y="215900"/>
                  </a:cubicBezTo>
                  <a:cubicBezTo>
                    <a:pt x="1553210" y="217170"/>
                    <a:pt x="1421130" y="265430"/>
                    <a:pt x="1366520" y="290830"/>
                  </a:cubicBezTo>
                  <a:cubicBezTo>
                    <a:pt x="1336040" y="304800"/>
                    <a:pt x="1303020" y="335280"/>
                    <a:pt x="1301750" y="334010"/>
                  </a:cubicBezTo>
                  <a:cubicBezTo>
                    <a:pt x="1300480" y="332740"/>
                    <a:pt x="1388110" y="259080"/>
                    <a:pt x="1391920" y="262890"/>
                  </a:cubicBezTo>
                  <a:cubicBezTo>
                    <a:pt x="1395730" y="265430"/>
                    <a:pt x="1341120" y="316230"/>
                    <a:pt x="1348740" y="327660"/>
                  </a:cubicBezTo>
                  <a:cubicBezTo>
                    <a:pt x="1369060" y="356870"/>
                    <a:pt x="1819910" y="158750"/>
                    <a:pt x="1878330" y="196850"/>
                  </a:cubicBezTo>
                  <a:cubicBezTo>
                    <a:pt x="1901190" y="212090"/>
                    <a:pt x="1903730" y="259080"/>
                    <a:pt x="1892300" y="279400"/>
                  </a:cubicBezTo>
                  <a:cubicBezTo>
                    <a:pt x="1879600" y="302260"/>
                    <a:pt x="1841500" y="304800"/>
                    <a:pt x="1795780" y="321310"/>
                  </a:cubicBezTo>
                  <a:cubicBezTo>
                    <a:pt x="1687830" y="360680"/>
                    <a:pt x="1324610" y="450850"/>
                    <a:pt x="1243330" y="486410"/>
                  </a:cubicBezTo>
                  <a:cubicBezTo>
                    <a:pt x="1219200" y="496570"/>
                    <a:pt x="1212850" y="511810"/>
                    <a:pt x="1197610" y="513080"/>
                  </a:cubicBezTo>
                  <a:cubicBezTo>
                    <a:pt x="1182370" y="514350"/>
                    <a:pt x="1163320" y="508000"/>
                    <a:pt x="1151890" y="499110"/>
                  </a:cubicBezTo>
                  <a:cubicBezTo>
                    <a:pt x="1140460" y="490220"/>
                    <a:pt x="1130300" y="472440"/>
                    <a:pt x="1127760" y="458470"/>
                  </a:cubicBezTo>
                  <a:cubicBezTo>
                    <a:pt x="1125220" y="444500"/>
                    <a:pt x="1127760" y="425450"/>
                    <a:pt x="1135380" y="412750"/>
                  </a:cubicBezTo>
                  <a:cubicBezTo>
                    <a:pt x="1143000" y="400050"/>
                    <a:pt x="1154430" y="389890"/>
                    <a:pt x="1172210" y="383540"/>
                  </a:cubicBezTo>
                  <a:cubicBezTo>
                    <a:pt x="1205230" y="372110"/>
                    <a:pt x="1261110" y="393700"/>
                    <a:pt x="1333500" y="388620"/>
                  </a:cubicBezTo>
                  <a:cubicBezTo>
                    <a:pt x="1485900" y="378460"/>
                    <a:pt x="1929130" y="295910"/>
                    <a:pt x="2039620" y="265430"/>
                  </a:cubicBezTo>
                  <a:cubicBezTo>
                    <a:pt x="2075180" y="255270"/>
                    <a:pt x="2085340" y="238760"/>
                    <a:pt x="2106930" y="240030"/>
                  </a:cubicBezTo>
                  <a:cubicBezTo>
                    <a:pt x="2125980" y="241300"/>
                    <a:pt x="2148840" y="254000"/>
                    <a:pt x="2160270" y="265430"/>
                  </a:cubicBezTo>
                  <a:cubicBezTo>
                    <a:pt x="2167890" y="273050"/>
                    <a:pt x="2171700" y="283210"/>
                    <a:pt x="2172970" y="293370"/>
                  </a:cubicBezTo>
                  <a:cubicBezTo>
                    <a:pt x="2174240" y="306070"/>
                    <a:pt x="2171700" y="326390"/>
                    <a:pt x="2164080" y="337820"/>
                  </a:cubicBezTo>
                  <a:cubicBezTo>
                    <a:pt x="2156460" y="349250"/>
                    <a:pt x="2145030" y="359410"/>
                    <a:pt x="2127250" y="364490"/>
                  </a:cubicBezTo>
                  <a:cubicBezTo>
                    <a:pt x="2091690" y="373380"/>
                    <a:pt x="2011680" y="346710"/>
                    <a:pt x="1955800" y="346710"/>
                  </a:cubicBezTo>
                  <a:cubicBezTo>
                    <a:pt x="1901190" y="346710"/>
                    <a:pt x="1859280" y="350520"/>
                    <a:pt x="1795780" y="360680"/>
                  </a:cubicBezTo>
                  <a:cubicBezTo>
                    <a:pt x="1697990" y="375920"/>
                    <a:pt x="1513840" y="416560"/>
                    <a:pt x="1424940" y="440690"/>
                  </a:cubicBezTo>
                  <a:cubicBezTo>
                    <a:pt x="1374140" y="454660"/>
                    <a:pt x="1334770" y="480060"/>
                    <a:pt x="1305560" y="480060"/>
                  </a:cubicBezTo>
                  <a:cubicBezTo>
                    <a:pt x="1287780" y="480060"/>
                    <a:pt x="1273810" y="473710"/>
                    <a:pt x="1263650" y="464820"/>
                  </a:cubicBezTo>
                  <a:cubicBezTo>
                    <a:pt x="1253490" y="455930"/>
                    <a:pt x="1243330" y="439420"/>
                    <a:pt x="1242060" y="425450"/>
                  </a:cubicBezTo>
                  <a:cubicBezTo>
                    <a:pt x="1240790" y="411480"/>
                    <a:pt x="1245870" y="393700"/>
                    <a:pt x="1253490" y="382270"/>
                  </a:cubicBezTo>
                  <a:cubicBezTo>
                    <a:pt x="1261110" y="370840"/>
                    <a:pt x="1272540" y="361950"/>
                    <a:pt x="1289050" y="356870"/>
                  </a:cubicBezTo>
                  <a:cubicBezTo>
                    <a:pt x="1318260" y="349250"/>
                    <a:pt x="1362710" y="369570"/>
                    <a:pt x="1418590" y="368300"/>
                  </a:cubicBezTo>
                  <a:cubicBezTo>
                    <a:pt x="1518920" y="365760"/>
                    <a:pt x="1837690" y="312420"/>
                    <a:pt x="1837690" y="306070"/>
                  </a:cubicBezTo>
                  <a:cubicBezTo>
                    <a:pt x="1837690" y="302260"/>
                    <a:pt x="1723390" y="300990"/>
                    <a:pt x="1663700" y="309880"/>
                  </a:cubicBezTo>
                  <a:cubicBezTo>
                    <a:pt x="1598930" y="320040"/>
                    <a:pt x="1465580" y="355600"/>
                    <a:pt x="1466850" y="367030"/>
                  </a:cubicBezTo>
                  <a:cubicBezTo>
                    <a:pt x="1468120" y="378460"/>
                    <a:pt x="1644650" y="377190"/>
                    <a:pt x="1700530" y="373380"/>
                  </a:cubicBezTo>
                  <a:cubicBezTo>
                    <a:pt x="1732280" y="370840"/>
                    <a:pt x="1758950" y="351790"/>
                    <a:pt x="1775460" y="361950"/>
                  </a:cubicBezTo>
                  <a:cubicBezTo>
                    <a:pt x="1791970" y="372110"/>
                    <a:pt x="1805940" y="434340"/>
                    <a:pt x="1799590" y="439420"/>
                  </a:cubicBezTo>
                  <a:cubicBezTo>
                    <a:pt x="1791970" y="444500"/>
                    <a:pt x="1760220" y="392430"/>
                    <a:pt x="1727200" y="384810"/>
                  </a:cubicBezTo>
                  <a:cubicBezTo>
                    <a:pt x="1676400" y="373380"/>
                    <a:pt x="1572260" y="411480"/>
                    <a:pt x="1512570" y="429260"/>
                  </a:cubicBezTo>
                  <a:cubicBezTo>
                    <a:pt x="1468120" y="443230"/>
                    <a:pt x="1399540" y="463550"/>
                    <a:pt x="1400810" y="474980"/>
                  </a:cubicBezTo>
                  <a:cubicBezTo>
                    <a:pt x="1402080" y="488950"/>
                    <a:pt x="1522730" y="501650"/>
                    <a:pt x="1576070" y="500380"/>
                  </a:cubicBezTo>
                  <a:cubicBezTo>
                    <a:pt x="1621790" y="499110"/>
                    <a:pt x="1663700" y="487680"/>
                    <a:pt x="1701800" y="477520"/>
                  </a:cubicBezTo>
                  <a:cubicBezTo>
                    <a:pt x="1734820" y="468630"/>
                    <a:pt x="1772920" y="463550"/>
                    <a:pt x="1793240" y="447040"/>
                  </a:cubicBezTo>
                  <a:cubicBezTo>
                    <a:pt x="1808480" y="434340"/>
                    <a:pt x="1811020" y="411480"/>
                    <a:pt x="1823720" y="400050"/>
                  </a:cubicBezTo>
                  <a:cubicBezTo>
                    <a:pt x="1836420" y="388620"/>
                    <a:pt x="1855470" y="379730"/>
                    <a:pt x="1869440" y="377190"/>
                  </a:cubicBezTo>
                  <a:cubicBezTo>
                    <a:pt x="1880870" y="374650"/>
                    <a:pt x="1892300" y="377190"/>
                    <a:pt x="1903730" y="382270"/>
                  </a:cubicBezTo>
                  <a:cubicBezTo>
                    <a:pt x="1916430" y="388620"/>
                    <a:pt x="1932940" y="403860"/>
                    <a:pt x="1940560" y="416560"/>
                  </a:cubicBezTo>
                  <a:cubicBezTo>
                    <a:pt x="1946910" y="426720"/>
                    <a:pt x="1949450" y="438150"/>
                    <a:pt x="1948180" y="450850"/>
                  </a:cubicBezTo>
                  <a:cubicBezTo>
                    <a:pt x="1946910" y="466090"/>
                    <a:pt x="1921510" y="488950"/>
                    <a:pt x="1929130" y="497840"/>
                  </a:cubicBezTo>
                  <a:cubicBezTo>
                    <a:pt x="1946910" y="518160"/>
                    <a:pt x="2136140" y="458470"/>
                    <a:pt x="2222500" y="427990"/>
                  </a:cubicBezTo>
                  <a:cubicBezTo>
                    <a:pt x="2294890" y="402590"/>
                    <a:pt x="2395220" y="320040"/>
                    <a:pt x="2416810" y="335280"/>
                  </a:cubicBezTo>
                  <a:cubicBezTo>
                    <a:pt x="2430780" y="345440"/>
                    <a:pt x="2420620" y="414020"/>
                    <a:pt x="2404110" y="425450"/>
                  </a:cubicBezTo>
                  <a:cubicBezTo>
                    <a:pt x="2386330" y="436880"/>
                    <a:pt x="2349500" y="397510"/>
                    <a:pt x="2307590" y="396240"/>
                  </a:cubicBezTo>
                  <a:cubicBezTo>
                    <a:pt x="2227580" y="393700"/>
                    <a:pt x="2038350" y="450850"/>
                    <a:pt x="1954530" y="477520"/>
                  </a:cubicBezTo>
                  <a:cubicBezTo>
                    <a:pt x="1905000" y="492760"/>
                    <a:pt x="1840230" y="518160"/>
                    <a:pt x="1841500" y="524510"/>
                  </a:cubicBezTo>
                  <a:cubicBezTo>
                    <a:pt x="1845310" y="535940"/>
                    <a:pt x="2185670" y="481330"/>
                    <a:pt x="2289810" y="455930"/>
                  </a:cubicBezTo>
                  <a:cubicBezTo>
                    <a:pt x="2348230" y="441960"/>
                    <a:pt x="2420620" y="429260"/>
                    <a:pt x="2421890" y="412750"/>
                  </a:cubicBezTo>
                  <a:cubicBezTo>
                    <a:pt x="2423160" y="400050"/>
                    <a:pt x="2378710" y="375920"/>
                    <a:pt x="2345690" y="368300"/>
                  </a:cubicBezTo>
                  <a:cubicBezTo>
                    <a:pt x="2294890" y="355600"/>
                    <a:pt x="2143760" y="396240"/>
                    <a:pt x="2138680" y="381000"/>
                  </a:cubicBezTo>
                  <a:cubicBezTo>
                    <a:pt x="2133600" y="363220"/>
                    <a:pt x="2386330" y="246380"/>
                    <a:pt x="2386330" y="246380"/>
                  </a:cubicBezTo>
                  <a:cubicBezTo>
                    <a:pt x="2386330" y="246380"/>
                    <a:pt x="2345690" y="271780"/>
                    <a:pt x="2312670" y="284480"/>
                  </a:cubicBezTo>
                  <a:cubicBezTo>
                    <a:pt x="2249170" y="308610"/>
                    <a:pt x="2099310" y="335280"/>
                    <a:pt x="2029460" y="361950"/>
                  </a:cubicBezTo>
                  <a:cubicBezTo>
                    <a:pt x="1986280" y="378460"/>
                    <a:pt x="1925320" y="405130"/>
                    <a:pt x="1927860" y="414020"/>
                  </a:cubicBezTo>
                  <a:cubicBezTo>
                    <a:pt x="1930400" y="425450"/>
                    <a:pt x="2051050" y="416560"/>
                    <a:pt x="2108200" y="407670"/>
                  </a:cubicBezTo>
                  <a:cubicBezTo>
                    <a:pt x="2161540" y="400050"/>
                    <a:pt x="2204720" y="386080"/>
                    <a:pt x="2258060" y="368300"/>
                  </a:cubicBezTo>
                  <a:cubicBezTo>
                    <a:pt x="2322830" y="346710"/>
                    <a:pt x="2421890" y="285750"/>
                    <a:pt x="2466340" y="281940"/>
                  </a:cubicBezTo>
                  <a:cubicBezTo>
                    <a:pt x="2486660" y="280670"/>
                    <a:pt x="2499360" y="284480"/>
                    <a:pt x="2512060" y="292100"/>
                  </a:cubicBezTo>
                  <a:cubicBezTo>
                    <a:pt x="2523490" y="299720"/>
                    <a:pt x="2534920" y="316230"/>
                    <a:pt x="2538730" y="330200"/>
                  </a:cubicBezTo>
                  <a:cubicBezTo>
                    <a:pt x="2542540" y="344170"/>
                    <a:pt x="2540000" y="363220"/>
                    <a:pt x="2533650" y="375920"/>
                  </a:cubicBezTo>
                  <a:cubicBezTo>
                    <a:pt x="2527300" y="388620"/>
                    <a:pt x="2514600" y="405130"/>
                    <a:pt x="2499360" y="407670"/>
                  </a:cubicBezTo>
                  <a:cubicBezTo>
                    <a:pt x="2479040" y="410210"/>
                    <a:pt x="2453640" y="370840"/>
                    <a:pt x="2418080" y="364490"/>
                  </a:cubicBezTo>
                  <a:cubicBezTo>
                    <a:pt x="2358390" y="353060"/>
                    <a:pt x="2186940" y="420370"/>
                    <a:pt x="2162810" y="393700"/>
                  </a:cubicBezTo>
                  <a:cubicBezTo>
                    <a:pt x="2148840" y="378460"/>
                    <a:pt x="2162810" y="322580"/>
                    <a:pt x="2183130" y="309880"/>
                  </a:cubicBezTo>
                  <a:cubicBezTo>
                    <a:pt x="2209800" y="292100"/>
                    <a:pt x="2282190" y="335280"/>
                    <a:pt x="2331720" y="335280"/>
                  </a:cubicBezTo>
                  <a:cubicBezTo>
                    <a:pt x="2379980" y="335280"/>
                    <a:pt x="2423160" y="322580"/>
                    <a:pt x="2475230" y="307340"/>
                  </a:cubicBezTo>
                  <a:cubicBezTo>
                    <a:pt x="2542540" y="288290"/>
                    <a:pt x="2697480" y="213360"/>
                    <a:pt x="2701290" y="220980"/>
                  </a:cubicBezTo>
                  <a:cubicBezTo>
                    <a:pt x="2703830" y="226060"/>
                    <a:pt x="2656840" y="269240"/>
                    <a:pt x="2616200" y="284480"/>
                  </a:cubicBezTo>
                  <a:cubicBezTo>
                    <a:pt x="2545080" y="311150"/>
                    <a:pt x="2366010" y="300990"/>
                    <a:pt x="2289810" y="312420"/>
                  </a:cubicBezTo>
                  <a:cubicBezTo>
                    <a:pt x="2247900" y="318770"/>
                    <a:pt x="2195830" y="339090"/>
                    <a:pt x="2193290" y="334010"/>
                  </a:cubicBezTo>
                  <a:cubicBezTo>
                    <a:pt x="2190750" y="328930"/>
                    <a:pt x="2239010" y="300990"/>
                    <a:pt x="2268220" y="287020"/>
                  </a:cubicBezTo>
                  <a:cubicBezTo>
                    <a:pt x="2303780" y="270510"/>
                    <a:pt x="2360930" y="232410"/>
                    <a:pt x="2390140" y="242570"/>
                  </a:cubicBezTo>
                  <a:cubicBezTo>
                    <a:pt x="2414270" y="250190"/>
                    <a:pt x="2443480" y="313690"/>
                    <a:pt x="2439670" y="317500"/>
                  </a:cubicBezTo>
                  <a:cubicBezTo>
                    <a:pt x="2435860" y="321310"/>
                    <a:pt x="2392680" y="270510"/>
                    <a:pt x="2358390" y="255270"/>
                  </a:cubicBezTo>
                  <a:cubicBezTo>
                    <a:pt x="2313940" y="236220"/>
                    <a:pt x="2255520" y="234950"/>
                    <a:pt x="2192020" y="228600"/>
                  </a:cubicBezTo>
                  <a:cubicBezTo>
                    <a:pt x="2108200" y="219710"/>
                    <a:pt x="1985010" y="212090"/>
                    <a:pt x="1901190" y="214630"/>
                  </a:cubicBezTo>
                  <a:cubicBezTo>
                    <a:pt x="1837690" y="217170"/>
                    <a:pt x="1769110" y="241300"/>
                    <a:pt x="1732280" y="233680"/>
                  </a:cubicBezTo>
                  <a:cubicBezTo>
                    <a:pt x="1713230" y="229870"/>
                    <a:pt x="1700530" y="220980"/>
                    <a:pt x="1691640" y="209550"/>
                  </a:cubicBezTo>
                  <a:cubicBezTo>
                    <a:pt x="1682750" y="198120"/>
                    <a:pt x="1675130" y="177800"/>
                    <a:pt x="1676400" y="162560"/>
                  </a:cubicBezTo>
                  <a:cubicBezTo>
                    <a:pt x="1677670" y="147320"/>
                    <a:pt x="1686560" y="128270"/>
                    <a:pt x="1695450" y="118110"/>
                  </a:cubicBezTo>
                  <a:cubicBezTo>
                    <a:pt x="1703070" y="109220"/>
                    <a:pt x="1710690" y="104140"/>
                    <a:pt x="1723390" y="101600"/>
                  </a:cubicBezTo>
                  <a:cubicBezTo>
                    <a:pt x="1748790" y="96520"/>
                    <a:pt x="1804670" y="121920"/>
                    <a:pt x="1845310" y="123190"/>
                  </a:cubicBezTo>
                  <a:cubicBezTo>
                    <a:pt x="1884680" y="124460"/>
                    <a:pt x="1910080" y="119380"/>
                    <a:pt x="1963420" y="113030"/>
                  </a:cubicBezTo>
                  <a:cubicBezTo>
                    <a:pt x="2076450" y="99060"/>
                    <a:pt x="2416810" y="0"/>
                    <a:pt x="2493010" y="24130"/>
                  </a:cubicBezTo>
                  <a:cubicBezTo>
                    <a:pt x="2518410" y="31750"/>
                    <a:pt x="2531110" y="49530"/>
                    <a:pt x="2536190" y="67310"/>
                  </a:cubicBezTo>
                  <a:cubicBezTo>
                    <a:pt x="2541270" y="85090"/>
                    <a:pt x="2537460" y="106680"/>
                    <a:pt x="2524760" y="128270"/>
                  </a:cubicBezTo>
                  <a:cubicBezTo>
                    <a:pt x="2499360" y="168910"/>
                    <a:pt x="2341880" y="256540"/>
                    <a:pt x="2345690" y="262890"/>
                  </a:cubicBezTo>
                  <a:cubicBezTo>
                    <a:pt x="2349500" y="269240"/>
                    <a:pt x="2432050" y="213360"/>
                    <a:pt x="2505710" y="191770"/>
                  </a:cubicBezTo>
                  <a:cubicBezTo>
                    <a:pt x="2654300" y="147320"/>
                    <a:pt x="3122930" y="68580"/>
                    <a:pt x="3200400" y="77470"/>
                  </a:cubicBezTo>
                  <a:cubicBezTo>
                    <a:pt x="3216910" y="78740"/>
                    <a:pt x="3219450" y="82550"/>
                    <a:pt x="3228340" y="88900"/>
                  </a:cubicBezTo>
                  <a:cubicBezTo>
                    <a:pt x="3238500" y="96520"/>
                    <a:pt x="3251200" y="113030"/>
                    <a:pt x="3255010" y="125730"/>
                  </a:cubicBezTo>
                  <a:cubicBezTo>
                    <a:pt x="3258820" y="135890"/>
                    <a:pt x="3257550" y="146050"/>
                    <a:pt x="3255010" y="156210"/>
                  </a:cubicBezTo>
                  <a:cubicBezTo>
                    <a:pt x="3251200" y="168910"/>
                    <a:pt x="3243580" y="180340"/>
                    <a:pt x="3229610" y="193040"/>
                  </a:cubicBezTo>
                  <a:cubicBezTo>
                    <a:pt x="3204210" y="215900"/>
                    <a:pt x="3152140" y="238760"/>
                    <a:pt x="3098800" y="261620"/>
                  </a:cubicBezTo>
                  <a:cubicBezTo>
                    <a:pt x="3021330" y="294640"/>
                    <a:pt x="2886710" y="323850"/>
                    <a:pt x="2806700" y="360680"/>
                  </a:cubicBezTo>
                  <a:cubicBezTo>
                    <a:pt x="2747010" y="388620"/>
                    <a:pt x="2692400" y="438150"/>
                    <a:pt x="2655570" y="448310"/>
                  </a:cubicBezTo>
                  <a:cubicBezTo>
                    <a:pt x="2636520" y="453390"/>
                    <a:pt x="2623820" y="454660"/>
                    <a:pt x="2609850" y="449580"/>
                  </a:cubicBezTo>
                  <a:cubicBezTo>
                    <a:pt x="2595880" y="444500"/>
                    <a:pt x="2579370" y="434340"/>
                    <a:pt x="2573020" y="420370"/>
                  </a:cubicBezTo>
                  <a:cubicBezTo>
                    <a:pt x="2565400" y="405130"/>
                    <a:pt x="2565400" y="375920"/>
                    <a:pt x="2571750" y="359410"/>
                  </a:cubicBezTo>
                  <a:cubicBezTo>
                    <a:pt x="2578100" y="345440"/>
                    <a:pt x="2584450" y="339090"/>
                    <a:pt x="2604770" y="327660"/>
                  </a:cubicBezTo>
                  <a:cubicBezTo>
                    <a:pt x="2680970" y="284480"/>
                    <a:pt x="3133090" y="194310"/>
                    <a:pt x="3224530" y="156210"/>
                  </a:cubicBezTo>
                  <a:cubicBezTo>
                    <a:pt x="3252470" y="144780"/>
                    <a:pt x="3258820" y="129540"/>
                    <a:pt x="3275330" y="127000"/>
                  </a:cubicBezTo>
                  <a:cubicBezTo>
                    <a:pt x="3290570" y="124460"/>
                    <a:pt x="3308350" y="127000"/>
                    <a:pt x="3321050" y="134620"/>
                  </a:cubicBezTo>
                  <a:cubicBezTo>
                    <a:pt x="3333750" y="142240"/>
                    <a:pt x="3345180" y="158750"/>
                    <a:pt x="3348990" y="172720"/>
                  </a:cubicBezTo>
                  <a:cubicBezTo>
                    <a:pt x="3352800" y="186690"/>
                    <a:pt x="3351530" y="205740"/>
                    <a:pt x="3345180" y="218440"/>
                  </a:cubicBezTo>
                  <a:cubicBezTo>
                    <a:pt x="3338830" y="231140"/>
                    <a:pt x="3332480" y="240030"/>
                    <a:pt x="3312160" y="251460"/>
                  </a:cubicBezTo>
                  <a:cubicBezTo>
                    <a:pt x="3238500" y="292100"/>
                    <a:pt x="2870200" y="353060"/>
                    <a:pt x="2731770" y="392430"/>
                  </a:cubicBezTo>
                  <a:cubicBezTo>
                    <a:pt x="2653030" y="414020"/>
                    <a:pt x="2604770" y="429260"/>
                    <a:pt x="2548890" y="450850"/>
                  </a:cubicBezTo>
                  <a:cubicBezTo>
                    <a:pt x="2499360" y="469900"/>
                    <a:pt x="2446020" y="511810"/>
                    <a:pt x="2410460" y="513080"/>
                  </a:cubicBezTo>
                  <a:cubicBezTo>
                    <a:pt x="2387600" y="514350"/>
                    <a:pt x="2366010" y="504190"/>
                    <a:pt x="2354580" y="492760"/>
                  </a:cubicBezTo>
                  <a:cubicBezTo>
                    <a:pt x="2344420" y="482600"/>
                    <a:pt x="2339340" y="463550"/>
                    <a:pt x="2338070" y="450850"/>
                  </a:cubicBezTo>
                  <a:cubicBezTo>
                    <a:pt x="2336800" y="440690"/>
                    <a:pt x="2339340" y="430530"/>
                    <a:pt x="2344420" y="421640"/>
                  </a:cubicBezTo>
                  <a:cubicBezTo>
                    <a:pt x="2350770" y="410210"/>
                    <a:pt x="2363470" y="396240"/>
                    <a:pt x="2378710" y="391160"/>
                  </a:cubicBezTo>
                  <a:cubicBezTo>
                    <a:pt x="2401570" y="383540"/>
                    <a:pt x="2428240" y="400050"/>
                    <a:pt x="2476500" y="396240"/>
                  </a:cubicBezTo>
                  <a:cubicBezTo>
                    <a:pt x="2627630" y="384810"/>
                    <a:pt x="3304540" y="187960"/>
                    <a:pt x="3390900" y="204470"/>
                  </a:cubicBezTo>
                  <a:cubicBezTo>
                    <a:pt x="3406140" y="207010"/>
                    <a:pt x="3409950" y="213360"/>
                    <a:pt x="3416300" y="220980"/>
                  </a:cubicBezTo>
                  <a:cubicBezTo>
                    <a:pt x="3425190" y="231140"/>
                    <a:pt x="3434080" y="247650"/>
                    <a:pt x="3434080" y="261620"/>
                  </a:cubicBezTo>
                  <a:cubicBezTo>
                    <a:pt x="3434080" y="278130"/>
                    <a:pt x="3429000" y="297180"/>
                    <a:pt x="3408680" y="314960"/>
                  </a:cubicBezTo>
                  <a:cubicBezTo>
                    <a:pt x="3355340" y="361950"/>
                    <a:pt x="3106420" y="407670"/>
                    <a:pt x="3002280" y="452120"/>
                  </a:cubicBezTo>
                  <a:cubicBezTo>
                    <a:pt x="2933700" y="481330"/>
                    <a:pt x="2876550" y="527050"/>
                    <a:pt x="2837180" y="538480"/>
                  </a:cubicBezTo>
                  <a:cubicBezTo>
                    <a:pt x="2818130" y="543560"/>
                    <a:pt x="2805430" y="546100"/>
                    <a:pt x="2791460" y="542290"/>
                  </a:cubicBezTo>
                  <a:cubicBezTo>
                    <a:pt x="2777490" y="538480"/>
                    <a:pt x="2760980" y="527050"/>
                    <a:pt x="2753360" y="514350"/>
                  </a:cubicBezTo>
                  <a:cubicBezTo>
                    <a:pt x="2745740" y="501650"/>
                    <a:pt x="2741930" y="482600"/>
                    <a:pt x="2744470" y="468630"/>
                  </a:cubicBezTo>
                  <a:cubicBezTo>
                    <a:pt x="2747010" y="454660"/>
                    <a:pt x="2750820" y="443230"/>
                    <a:pt x="2767330" y="429260"/>
                  </a:cubicBezTo>
                  <a:cubicBezTo>
                    <a:pt x="2820670" y="386080"/>
                    <a:pt x="3128010" y="278130"/>
                    <a:pt x="3204210" y="281940"/>
                  </a:cubicBezTo>
                  <a:cubicBezTo>
                    <a:pt x="3232150" y="283210"/>
                    <a:pt x="3247390" y="293370"/>
                    <a:pt x="3258820" y="307340"/>
                  </a:cubicBezTo>
                  <a:cubicBezTo>
                    <a:pt x="3270250" y="321310"/>
                    <a:pt x="3274060" y="350520"/>
                    <a:pt x="3270250" y="367030"/>
                  </a:cubicBezTo>
                  <a:cubicBezTo>
                    <a:pt x="3266440" y="381000"/>
                    <a:pt x="3255010" y="392430"/>
                    <a:pt x="3241040" y="402590"/>
                  </a:cubicBezTo>
                  <a:cubicBezTo>
                    <a:pt x="3220720" y="417830"/>
                    <a:pt x="3196590" y="422910"/>
                    <a:pt x="3154680" y="438150"/>
                  </a:cubicBezTo>
                  <a:cubicBezTo>
                    <a:pt x="3054350" y="474980"/>
                    <a:pt x="2708910" y="607060"/>
                    <a:pt x="2631440" y="603250"/>
                  </a:cubicBezTo>
                  <a:cubicBezTo>
                    <a:pt x="2608580" y="601980"/>
                    <a:pt x="2598420" y="593090"/>
                    <a:pt x="2588260" y="584200"/>
                  </a:cubicBezTo>
                  <a:cubicBezTo>
                    <a:pt x="2579370" y="576580"/>
                    <a:pt x="2574290" y="567690"/>
                    <a:pt x="2571750" y="557530"/>
                  </a:cubicBezTo>
                  <a:cubicBezTo>
                    <a:pt x="2567940" y="544830"/>
                    <a:pt x="2567940" y="524510"/>
                    <a:pt x="2574290" y="510540"/>
                  </a:cubicBezTo>
                  <a:cubicBezTo>
                    <a:pt x="2580640" y="497840"/>
                    <a:pt x="2588260" y="490220"/>
                    <a:pt x="2607310" y="477520"/>
                  </a:cubicBezTo>
                  <a:cubicBezTo>
                    <a:pt x="2665730" y="438150"/>
                    <a:pt x="2947670" y="325120"/>
                    <a:pt x="3007360" y="308610"/>
                  </a:cubicBezTo>
                  <a:cubicBezTo>
                    <a:pt x="3023870" y="303530"/>
                    <a:pt x="3027680" y="302260"/>
                    <a:pt x="3039110" y="303530"/>
                  </a:cubicBezTo>
                  <a:cubicBezTo>
                    <a:pt x="3053080" y="306070"/>
                    <a:pt x="3072130" y="312420"/>
                    <a:pt x="3082290" y="323850"/>
                  </a:cubicBezTo>
                  <a:cubicBezTo>
                    <a:pt x="3093720" y="337820"/>
                    <a:pt x="3101340" y="367030"/>
                    <a:pt x="3098800" y="384810"/>
                  </a:cubicBezTo>
                  <a:cubicBezTo>
                    <a:pt x="3096260" y="400050"/>
                    <a:pt x="3089910" y="410210"/>
                    <a:pt x="3073400" y="424180"/>
                  </a:cubicBezTo>
                  <a:cubicBezTo>
                    <a:pt x="3034030" y="459740"/>
                    <a:pt x="2872740" y="518160"/>
                    <a:pt x="2814320" y="553720"/>
                  </a:cubicBezTo>
                  <a:cubicBezTo>
                    <a:pt x="2781300" y="572770"/>
                    <a:pt x="2762250" y="608330"/>
                    <a:pt x="2741930" y="604520"/>
                  </a:cubicBezTo>
                  <a:cubicBezTo>
                    <a:pt x="2722880" y="600710"/>
                    <a:pt x="2691130" y="562610"/>
                    <a:pt x="2696210" y="541020"/>
                  </a:cubicBezTo>
                  <a:cubicBezTo>
                    <a:pt x="2706370" y="499110"/>
                    <a:pt x="2846070" y="449580"/>
                    <a:pt x="2947670" y="408940"/>
                  </a:cubicBezTo>
                  <a:cubicBezTo>
                    <a:pt x="3089910" y="353060"/>
                    <a:pt x="3354070" y="288290"/>
                    <a:pt x="3478530" y="261620"/>
                  </a:cubicBezTo>
                  <a:cubicBezTo>
                    <a:pt x="3544570" y="247650"/>
                    <a:pt x="3597910" y="223520"/>
                    <a:pt x="3630930" y="238760"/>
                  </a:cubicBezTo>
                  <a:cubicBezTo>
                    <a:pt x="3655060" y="250190"/>
                    <a:pt x="3675380" y="284480"/>
                    <a:pt x="3672840" y="309880"/>
                  </a:cubicBezTo>
                  <a:cubicBezTo>
                    <a:pt x="3669030" y="346710"/>
                    <a:pt x="3605530" y="393700"/>
                    <a:pt x="3558540" y="433070"/>
                  </a:cubicBezTo>
                  <a:cubicBezTo>
                    <a:pt x="3498850" y="481330"/>
                    <a:pt x="3388360" y="561340"/>
                    <a:pt x="3336290" y="570230"/>
                  </a:cubicBezTo>
                  <a:cubicBezTo>
                    <a:pt x="3310890" y="575310"/>
                    <a:pt x="3289300" y="568960"/>
                    <a:pt x="3275330" y="557530"/>
                  </a:cubicBezTo>
                  <a:cubicBezTo>
                    <a:pt x="3261360" y="546100"/>
                    <a:pt x="3248660" y="518160"/>
                    <a:pt x="3249930" y="500380"/>
                  </a:cubicBezTo>
                  <a:cubicBezTo>
                    <a:pt x="3251200" y="481330"/>
                    <a:pt x="3263900" y="466090"/>
                    <a:pt x="3284220" y="447040"/>
                  </a:cubicBezTo>
                  <a:cubicBezTo>
                    <a:pt x="3331210" y="403860"/>
                    <a:pt x="3507740" y="304800"/>
                    <a:pt x="3563620" y="295910"/>
                  </a:cubicBezTo>
                  <a:cubicBezTo>
                    <a:pt x="3586480" y="292100"/>
                    <a:pt x="3599180" y="297180"/>
                    <a:pt x="3613150" y="304800"/>
                  </a:cubicBezTo>
                  <a:cubicBezTo>
                    <a:pt x="3625850" y="312420"/>
                    <a:pt x="3638550" y="330200"/>
                    <a:pt x="3643630" y="342900"/>
                  </a:cubicBezTo>
                  <a:cubicBezTo>
                    <a:pt x="3647440" y="353060"/>
                    <a:pt x="3648710" y="364490"/>
                    <a:pt x="3646170" y="375920"/>
                  </a:cubicBezTo>
                  <a:cubicBezTo>
                    <a:pt x="3642360" y="389890"/>
                    <a:pt x="3637280" y="402590"/>
                    <a:pt x="3620770" y="417830"/>
                  </a:cubicBezTo>
                  <a:cubicBezTo>
                    <a:pt x="3575050" y="458470"/>
                    <a:pt x="3385820" y="530860"/>
                    <a:pt x="3294380" y="567690"/>
                  </a:cubicBezTo>
                  <a:cubicBezTo>
                    <a:pt x="3230880" y="594360"/>
                    <a:pt x="3181350" y="601980"/>
                    <a:pt x="3128010" y="627380"/>
                  </a:cubicBezTo>
                  <a:cubicBezTo>
                    <a:pt x="3072130" y="652780"/>
                    <a:pt x="2999740" y="709930"/>
                    <a:pt x="2966720" y="721360"/>
                  </a:cubicBezTo>
                  <a:cubicBezTo>
                    <a:pt x="2952750" y="726440"/>
                    <a:pt x="2947670" y="727710"/>
                    <a:pt x="2936240" y="725170"/>
                  </a:cubicBezTo>
                  <a:cubicBezTo>
                    <a:pt x="2921000" y="721360"/>
                    <a:pt x="2894330" y="706120"/>
                    <a:pt x="2886710" y="689610"/>
                  </a:cubicBezTo>
                  <a:cubicBezTo>
                    <a:pt x="2879090" y="674370"/>
                    <a:pt x="2875280" y="648970"/>
                    <a:pt x="2886710" y="629920"/>
                  </a:cubicBezTo>
                  <a:cubicBezTo>
                    <a:pt x="2905760" y="596900"/>
                    <a:pt x="2973070" y="575310"/>
                    <a:pt x="3041650" y="541020"/>
                  </a:cubicBezTo>
                  <a:cubicBezTo>
                    <a:pt x="3162300" y="481330"/>
                    <a:pt x="3475990" y="369570"/>
                    <a:pt x="3562350" y="322580"/>
                  </a:cubicBezTo>
                  <a:cubicBezTo>
                    <a:pt x="3592830" y="306070"/>
                    <a:pt x="3604260" y="287020"/>
                    <a:pt x="3622040" y="281940"/>
                  </a:cubicBezTo>
                  <a:cubicBezTo>
                    <a:pt x="3633470" y="278130"/>
                    <a:pt x="3642360" y="278130"/>
                    <a:pt x="3652520" y="281940"/>
                  </a:cubicBezTo>
                  <a:cubicBezTo>
                    <a:pt x="3665220" y="285750"/>
                    <a:pt x="3683000" y="297180"/>
                    <a:pt x="3690620" y="308610"/>
                  </a:cubicBezTo>
                  <a:cubicBezTo>
                    <a:pt x="3698240" y="320040"/>
                    <a:pt x="3702050" y="337820"/>
                    <a:pt x="3700780" y="351790"/>
                  </a:cubicBezTo>
                  <a:cubicBezTo>
                    <a:pt x="3699510" y="365760"/>
                    <a:pt x="3694430" y="378460"/>
                    <a:pt x="3680460" y="392430"/>
                  </a:cubicBezTo>
                  <a:cubicBezTo>
                    <a:pt x="3651250" y="424180"/>
                    <a:pt x="3564890" y="463550"/>
                    <a:pt x="3492500" y="497840"/>
                  </a:cubicBezTo>
                  <a:cubicBezTo>
                    <a:pt x="3401060" y="541020"/>
                    <a:pt x="3249930" y="586740"/>
                    <a:pt x="3169920" y="626110"/>
                  </a:cubicBezTo>
                  <a:cubicBezTo>
                    <a:pt x="3119120" y="650240"/>
                    <a:pt x="3083560" y="690880"/>
                    <a:pt x="3050540" y="695960"/>
                  </a:cubicBezTo>
                  <a:cubicBezTo>
                    <a:pt x="3028950" y="698500"/>
                    <a:pt x="3004820" y="690880"/>
                    <a:pt x="2992120" y="680720"/>
                  </a:cubicBezTo>
                  <a:cubicBezTo>
                    <a:pt x="2980690" y="671830"/>
                    <a:pt x="2971800" y="655320"/>
                    <a:pt x="2971800" y="640080"/>
                  </a:cubicBezTo>
                  <a:cubicBezTo>
                    <a:pt x="2971800" y="623570"/>
                    <a:pt x="2980690" y="603250"/>
                    <a:pt x="2994660" y="585470"/>
                  </a:cubicBezTo>
                  <a:cubicBezTo>
                    <a:pt x="3017520" y="557530"/>
                    <a:pt x="3058160" y="535940"/>
                    <a:pt x="3111500" y="502920"/>
                  </a:cubicBezTo>
                  <a:cubicBezTo>
                    <a:pt x="3215640" y="438150"/>
                    <a:pt x="3493770" y="304800"/>
                    <a:pt x="3586480" y="246380"/>
                  </a:cubicBezTo>
                  <a:cubicBezTo>
                    <a:pt x="3627120" y="220980"/>
                    <a:pt x="3644900" y="194310"/>
                    <a:pt x="3670300" y="184150"/>
                  </a:cubicBezTo>
                  <a:cubicBezTo>
                    <a:pt x="3686810" y="177800"/>
                    <a:pt x="3703320" y="175260"/>
                    <a:pt x="3716020" y="177800"/>
                  </a:cubicBezTo>
                  <a:cubicBezTo>
                    <a:pt x="3726180" y="179070"/>
                    <a:pt x="3735070" y="184150"/>
                    <a:pt x="3742690" y="191770"/>
                  </a:cubicBezTo>
                  <a:cubicBezTo>
                    <a:pt x="3751580" y="200660"/>
                    <a:pt x="3761740" y="217170"/>
                    <a:pt x="3764280" y="231140"/>
                  </a:cubicBezTo>
                  <a:cubicBezTo>
                    <a:pt x="3766820" y="245110"/>
                    <a:pt x="3764280" y="256540"/>
                    <a:pt x="3754120" y="275590"/>
                  </a:cubicBezTo>
                  <a:cubicBezTo>
                    <a:pt x="3727450" y="328930"/>
                    <a:pt x="3595370" y="518160"/>
                    <a:pt x="3530600" y="534670"/>
                  </a:cubicBezTo>
                  <a:cubicBezTo>
                    <a:pt x="3493770" y="543560"/>
                    <a:pt x="3431540" y="515620"/>
                    <a:pt x="3430270" y="496570"/>
                  </a:cubicBezTo>
                  <a:cubicBezTo>
                    <a:pt x="3427730" y="468630"/>
                    <a:pt x="3563620" y="408940"/>
                    <a:pt x="3637280" y="368300"/>
                  </a:cubicBezTo>
                  <a:cubicBezTo>
                    <a:pt x="3717290" y="323850"/>
                    <a:pt x="3835400" y="247650"/>
                    <a:pt x="3891280" y="241300"/>
                  </a:cubicBezTo>
                  <a:cubicBezTo>
                    <a:pt x="3916680" y="238760"/>
                    <a:pt x="3935730" y="246380"/>
                    <a:pt x="3949700" y="256540"/>
                  </a:cubicBezTo>
                  <a:cubicBezTo>
                    <a:pt x="3961130" y="265430"/>
                    <a:pt x="3968750" y="284480"/>
                    <a:pt x="3971290" y="298450"/>
                  </a:cubicBezTo>
                  <a:cubicBezTo>
                    <a:pt x="3973830" y="309880"/>
                    <a:pt x="3973830" y="316230"/>
                    <a:pt x="3967480" y="330200"/>
                  </a:cubicBezTo>
                  <a:cubicBezTo>
                    <a:pt x="3948430" y="375920"/>
                    <a:pt x="3811270" y="544830"/>
                    <a:pt x="3765550" y="582930"/>
                  </a:cubicBezTo>
                  <a:cubicBezTo>
                    <a:pt x="3747770" y="598170"/>
                    <a:pt x="3737610" y="604520"/>
                    <a:pt x="3721100" y="605790"/>
                  </a:cubicBezTo>
                  <a:cubicBezTo>
                    <a:pt x="3702050" y="607060"/>
                    <a:pt x="3672840" y="595630"/>
                    <a:pt x="3660140" y="580390"/>
                  </a:cubicBezTo>
                  <a:cubicBezTo>
                    <a:pt x="3647440" y="565150"/>
                    <a:pt x="3639820" y="542290"/>
                    <a:pt x="3646170" y="516890"/>
                  </a:cubicBezTo>
                  <a:cubicBezTo>
                    <a:pt x="3658870" y="462280"/>
                    <a:pt x="3778250" y="323850"/>
                    <a:pt x="3821430" y="288290"/>
                  </a:cubicBezTo>
                  <a:cubicBezTo>
                    <a:pt x="3839210" y="273050"/>
                    <a:pt x="3850640" y="266700"/>
                    <a:pt x="3867150" y="264160"/>
                  </a:cubicBezTo>
                  <a:cubicBezTo>
                    <a:pt x="3883660" y="261620"/>
                    <a:pt x="3905250" y="266700"/>
                    <a:pt x="3917950" y="275590"/>
                  </a:cubicBezTo>
                  <a:cubicBezTo>
                    <a:pt x="3931920" y="284480"/>
                    <a:pt x="3943350" y="304800"/>
                    <a:pt x="3947160" y="318770"/>
                  </a:cubicBezTo>
                  <a:cubicBezTo>
                    <a:pt x="3950970" y="330200"/>
                    <a:pt x="3950970" y="339090"/>
                    <a:pt x="3947160" y="353060"/>
                  </a:cubicBezTo>
                  <a:cubicBezTo>
                    <a:pt x="3938270" y="382270"/>
                    <a:pt x="3892550" y="441960"/>
                    <a:pt x="3867150" y="471170"/>
                  </a:cubicBezTo>
                  <a:cubicBezTo>
                    <a:pt x="3849370" y="491490"/>
                    <a:pt x="3836670" y="509270"/>
                    <a:pt x="3816350" y="515620"/>
                  </a:cubicBezTo>
                  <a:cubicBezTo>
                    <a:pt x="3796030" y="521970"/>
                    <a:pt x="3764280" y="520700"/>
                    <a:pt x="3746500" y="510540"/>
                  </a:cubicBezTo>
                  <a:cubicBezTo>
                    <a:pt x="3728720" y="500380"/>
                    <a:pt x="3716020" y="481330"/>
                    <a:pt x="3710940" y="452120"/>
                  </a:cubicBezTo>
                  <a:cubicBezTo>
                    <a:pt x="3699510" y="386080"/>
                    <a:pt x="3754120" y="162560"/>
                    <a:pt x="3783330" y="106680"/>
                  </a:cubicBezTo>
                  <a:cubicBezTo>
                    <a:pt x="3794760" y="85090"/>
                    <a:pt x="3806190" y="76200"/>
                    <a:pt x="3820160" y="68580"/>
                  </a:cubicBezTo>
                  <a:cubicBezTo>
                    <a:pt x="3831590" y="62230"/>
                    <a:pt x="3843020" y="59690"/>
                    <a:pt x="3855720" y="62230"/>
                  </a:cubicBezTo>
                  <a:cubicBezTo>
                    <a:pt x="3873500" y="66040"/>
                    <a:pt x="3903980" y="81280"/>
                    <a:pt x="3915410" y="97790"/>
                  </a:cubicBezTo>
                  <a:cubicBezTo>
                    <a:pt x="3925570" y="111760"/>
                    <a:pt x="3931920" y="133350"/>
                    <a:pt x="3925570" y="149860"/>
                  </a:cubicBezTo>
                  <a:cubicBezTo>
                    <a:pt x="3915410" y="173990"/>
                    <a:pt x="3863340" y="199390"/>
                    <a:pt x="3831590" y="215900"/>
                  </a:cubicBezTo>
                  <a:cubicBezTo>
                    <a:pt x="3802380" y="231140"/>
                    <a:pt x="3775710" y="233680"/>
                    <a:pt x="3742690" y="250190"/>
                  </a:cubicBezTo>
                  <a:cubicBezTo>
                    <a:pt x="3696970" y="273050"/>
                    <a:pt x="3622040" y="334010"/>
                    <a:pt x="3587750" y="344170"/>
                  </a:cubicBezTo>
                  <a:cubicBezTo>
                    <a:pt x="3572510" y="349250"/>
                    <a:pt x="3563620" y="349250"/>
                    <a:pt x="3552190" y="345440"/>
                  </a:cubicBezTo>
                  <a:cubicBezTo>
                    <a:pt x="3536950" y="341630"/>
                    <a:pt x="3516630" y="330200"/>
                    <a:pt x="3507740" y="316230"/>
                  </a:cubicBezTo>
                  <a:cubicBezTo>
                    <a:pt x="3497580" y="299720"/>
                    <a:pt x="3492500" y="266700"/>
                    <a:pt x="3497580" y="247650"/>
                  </a:cubicBezTo>
                  <a:cubicBezTo>
                    <a:pt x="3502660" y="231140"/>
                    <a:pt x="3511550" y="222250"/>
                    <a:pt x="3531870" y="207010"/>
                  </a:cubicBezTo>
                  <a:cubicBezTo>
                    <a:pt x="3585210" y="166370"/>
                    <a:pt x="3801110" y="64770"/>
                    <a:pt x="3872230" y="52070"/>
                  </a:cubicBezTo>
                  <a:cubicBezTo>
                    <a:pt x="3902710" y="46990"/>
                    <a:pt x="3923030" y="48260"/>
                    <a:pt x="3940810" y="57150"/>
                  </a:cubicBezTo>
                  <a:cubicBezTo>
                    <a:pt x="3956050" y="64770"/>
                    <a:pt x="3967480" y="83820"/>
                    <a:pt x="3972560" y="97790"/>
                  </a:cubicBezTo>
                  <a:cubicBezTo>
                    <a:pt x="3976370" y="109220"/>
                    <a:pt x="3977640" y="120650"/>
                    <a:pt x="3973830" y="133350"/>
                  </a:cubicBezTo>
                  <a:cubicBezTo>
                    <a:pt x="3968750" y="149860"/>
                    <a:pt x="3957320" y="170180"/>
                    <a:pt x="3930650" y="186690"/>
                  </a:cubicBezTo>
                  <a:cubicBezTo>
                    <a:pt x="3854450" y="233680"/>
                    <a:pt x="3543300" y="257810"/>
                    <a:pt x="3401060" y="295910"/>
                  </a:cubicBezTo>
                  <a:cubicBezTo>
                    <a:pt x="3303270" y="321310"/>
                    <a:pt x="3199130" y="353060"/>
                    <a:pt x="3158490" y="374650"/>
                  </a:cubicBezTo>
                  <a:cubicBezTo>
                    <a:pt x="3143250" y="382270"/>
                    <a:pt x="3141980" y="393700"/>
                    <a:pt x="3129280" y="396240"/>
                  </a:cubicBezTo>
                  <a:cubicBezTo>
                    <a:pt x="3114040" y="400050"/>
                    <a:pt x="3083560" y="396240"/>
                    <a:pt x="3069590" y="387350"/>
                  </a:cubicBezTo>
                  <a:cubicBezTo>
                    <a:pt x="3056890" y="379730"/>
                    <a:pt x="3048000" y="363220"/>
                    <a:pt x="3044190" y="349250"/>
                  </a:cubicBezTo>
                  <a:cubicBezTo>
                    <a:pt x="3040380" y="335280"/>
                    <a:pt x="3042920" y="314960"/>
                    <a:pt x="3050540" y="302260"/>
                  </a:cubicBezTo>
                  <a:cubicBezTo>
                    <a:pt x="3058160" y="289560"/>
                    <a:pt x="3064510" y="283210"/>
                    <a:pt x="3086100" y="273050"/>
                  </a:cubicBezTo>
                  <a:cubicBezTo>
                    <a:pt x="3162300" y="236220"/>
                    <a:pt x="3500120" y="180340"/>
                    <a:pt x="3679190" y="149860"/>
                  </a:cubicBezTo>
                  <a:cubicBezTo>
                    <a:pt x="3825240" y="124460"/>
                    <a:pt x="4011930" y="90170"/>
                    <a:pt x="4077970" y="93980"/>
                  </a:cubicBezTo>
                  <a:cubicBezTo>
                    <a:pt x="4100830" y="95250"/>
                    <a:pt x="4110990" y="96520"/>
                    <a:pt x="4122420" y="105410"/>
                  </a:cubicBezTo>
                  <a:cubicBezTo>
                    <a:pt x="4135120" y="115570"/>
                    <a:pt x="4149090" y="139700"/>
                    <a:pt x="4149090" y="157480"/>
                  </a:cubicBezTo>
                  <a:cubicBezTo>
                    <a:pt x="4149090" y="175260"/>
                    <a:pt x="4142740" y="191770"/>
                    <a:pt x="4121150" y="209550"/>
                  </a:cubicBezTo>
                  <a:cubicBezTo>
                    <a:pt x="4053840" y="265430"/>
                    <a:pt x="3695700" y="339090"/>
                    <a:pt x="3563620" y="387350"/>
                  </a:cubicBezTo>
                  <a:cubicBezTo>
                    <a:pt x="3488690" y="414020"/>
                    <a:pt x="3429000" y="455930"/>
                    <a:pt x="3390900" y="458470"/>
                  </a:cubicBezTo>
                  <a:cubicBezTo>
                    <a:pt x="3373120" y="459740"/>
                    <a:pt x="3360420" y="455930"/>
                    <a:pt x="3348990" y="448310"/>
                  </a:cubicBezTo>
                  <a:cubicBezTo>
                    <a:pt x="3337560" y="440690"/>
                    <a:pt x="3327400" y="425450"/>
                    <a:pt x="3323590" y="411480"/>
                  </a:cubicBezTo>
                  <a:cubicBezTo>
                    <a:pt x="3319780" y="397510"/>
                    <a:pt x="3323590" y="379730"/>
                    <a:pt x="3329940" y="367030"/>
                  </a:cubicBezTo>
                  <a:cubicBezTo>
                    <a:pt x="3336290" y="355600"/>
                    <a:pt x="3343910" y="349250"/>
                    <a:pt x="3364230" y="339090"/>
                  </a:cubicBezTo>
                  <a:cubicBezTo>
                    <a:pt x="3445510" y="297180"/>
                    <a:pt x="3921760" y="195580"/>
                    <a:pt x="4030980" y="152400"/>
                  </a:cubicBezTo>
                  <a:cubicBezTo>
                    <a:pt x="4069080" y="137160"/>
                    <a:pt x="4080510" y="116840"/>
                    <a:pt x="4104640" y="114300"/>
                  </a:cubicBezTo>
                  <a:cubicBezTo>
                    <a:pt x="4124960" y="111760"/>
                    <a:pt x="4149090" y="115570"/>
                    <a:pt x="4161790" y="127000"/>
                  </a:cubicBezTo>
                  <a:cubicBezTo>
                    <a:pt x="4175760" y="138430"/>
                    <a:pt x="4185920" y="163830"/>
                    <a:pt x="4184650" y="181610"/>
                  </a:cubicBezTo>
                  <a:cubicBezTo>
                    <a:pt x="4183380" y="199390"/>
                    <a:pt x="4170680" y="217170"/>
                    <a:pt x="4151630" y="231140"/>
                  </a:cubicBezTo>
                  <a:cubicBezTo>
                    <a:pt x="4114800" y="257810"/>
                    <a:pt x="3991610" y="289560"/>
                    <a:pt x="3949700" y="289560"/>
                  </a:cubicBezTo>
                  <a:cubicBezTo>
                    <a:pt x="3930650" y="289560"/>
                    <a:pt x="3919220" y="285750"/>
                    <a:pt x="3909060" y="276860"/>
                  </a:cubicBezTo>
                  <a:cubicBezTo>
                    <a:pt x="3896360" y="265430"/>
                    <a:pt x="3882390" y="237490"/>
                    <a:pt x="3882390" y="219710"/>
                  </a:cubicBezTo>
                  <a:cubicBezTo>
                    <a:pt x="3882390" y="205740"/>
                    <a:pt x="3888740" y="190500"/>
                    <a:pt x="3897630" y="180340"/>
                  </a:cubicBezTo>
                  <a:cubicBezTo>
                    <a:pt x="3906520" y="170180"/>
                    <a:pt x="3920490" y="160020"/>
                    <a:pt x="3934460" y="157480"/>
                  </a:cubicBezTo>
                  <a:cubicBezTo>
                    <a:pt x="3950970" y="154940"/>
                    <a:pt x="3980180" y="163830"/>
                    <a:pt x="3994150" y="173990"/>
                  </a:cubicBezTo>
                  <a:cubicBezTo>
                    <a:pt x="4005580" y="182880"/>
                    <a:pt x="4013200" y="198120"/>
                    <a:pt x="4014470" y="212090"/>
                  </a:cubicBezTo>
                  <a:cubicBezTo>
                    <a:pt x="4015740" y="229870"/>
                    <a:pt x="4008120" y="259080"/>
                    <a:pt x="3995420" y="271780"/>
                  </a:cubicBezTo>
                  <a:cubicBezTo>
                    <a:pt x="3982720" y="284480"/>
                    <a:pt x="3952240" y="290830"/>
                    <a:pt x="3934460" y="288290"/>
                  </a:cubicBezTo>
                  <a:cubicBezTo>
                    <a:pt x="3920490" y="285750"/>
                    <a:pt x="3906520" y="276860"/>
                    <a:pt x="3897630" y="266700"/>
                  </a:cubicBezTo>
                  <a:cubicBezTo>
                    <a:pt x="3888740" y="256540"/>
                    <a:pt x="3883660" y="241300"/>
                    <a:pt x="3882390" y="227330"/>
                  </a:cubicBezTo>
                  <a:cubicBezTo>
                    <a:pt x="3881120" y="213360"/>
                    <a:pt x="3886200" y="196850"/>
                    <a:pt x="3893820" y="185420"/>
                  </a:cubicBezTo>
                  <a:cubicBezTo>
                    <a:pt x="3901440" y="173990"/>
                    <a:pt x="3910330" y="167640"/>
                    <a:pt x="3926840" y="160020"/>
                  </a:cubicBezTo>
                  <a:cubicBezTo>
                    <a:pt x="3964940" y="142240"/>
                    <a:pt x="4099560" y="107950"/>
                    <a:pt x="4135120" y="113030"/>
                  </a:cubicBezTo>
                  <a:cubicBezTo>
                    <a:pt x="4149090" y="114300"/>
                    <a:pt x="4154170" y="119380"/>
                    <a:pt x="4161790" y="127000"/>
                  </a:cubicBezTo>
                  <a:cubicBezTo>
                    <a:pt x="4170680" y="135890"/>
                    <a:pt x="4180840" y="153670"/>
                    <a:pt x="4183380" y="166370"/>
                  </a:cubicBezTo>
                  <a:cubicBezTo>
                    <a:pt x="4185920" y="176530"/>
                    <a:pt x="4184650" y="186690"/>
                    <a:pt x="4180840" y="196850"/>
                  </a:cubicBezTo>
                  <a:cubicBezTo>
                    <a:pt x="4175760" y="208280"/>
                    <a:pt x="4151630" y="231140"/>
                    <a:pt x="4151630" y="231140"/>
                  </a:cubicBezTo>
                  <a:cubicBezTo>
                    <a:pt x="4151630" y="231140"/>
                    <a:pt x="4170680" y="209550"/>
                    <a:pt x="4168140" y="207010"/>
                  </a:cubicBezTo>
                  <a:cubicBezTo>
                    <a:pt x="4164330" y="203200"/>
                    <a:pt x="4114800" y="246380"/>
                    <a:pt x="4061460" y="269240"/>
                  </a:cubicBezTo>
                  <a:cubicBezTo>
                    <a:pt x="3935730" y="322580"/>
                    <a:pt x="3488690" y="462280"/>
                    <a:pt x="3390900" y="458470"/>
                  </a:cubicBezTo>
                  <a:cubicBezTo>
                    <a:pt x="3362960" y="457200"/>
                    <a:pt x="3348990" y="449580"/>
                    <a:pt x="3337560" y="438150"/>
                  </a:cubicBezTo>
                  <a:cubicBezTo>
                    <a:pt x="3327400" y="427990"/>
                    <a:pt x="3322320" y="410210"/>
                    <a:pt x="3322320" y="396240"/>
                  </a:cubicBezTo>
                  <a:cubicBezTo>
                    <a:pt x="3322320" y="382270"/>
                    <a:pt x="3328670" y="367030"/>
                    <a:pt x="3338830" y="355600"/>
                  </a:cubicBezTo>
                  <a:cubicBezTo>
                    <a:pt x="3350260" y="341630"/>
                    <a:pt x="3362960" y="334010"/>
                    <a:pt x="3390900" y="320040"/>
                  </a:cubicBezTo>
                  <a:cubicBezTo>
                    <a:pt x="3478530" y="276860"/>
                    <a:pt x="3851910" y="162560"/>
                    <a:pt x="3968750" y="125730"/>
                  </a:cubicBezTo>
                  <a:cubicBezTo>
                    <a:pt x="4019550" y="110490"/>
                    <a:pt x="4050030" y="93980"/>
                    <a:pt x="4077970" y="93980"/>
                  </a:cubicBezTo>
                  <a:cubicBezTo>
                    <a:pt x="4095750" y="93980"/>
                    <a:pt x="4110990" y="96520"/>
                    <a:pt x="4122420" y="105410"/>
                  </a:cubicBezTo>
                  <a:cubicBezTo>
                    <a:pt x="4135120" y="115570"/>
                    <a:pt x="4147820" y="140970"/>
                    <a:pt x="4149090" y="157480"/>
                  </a:cubicBezTo>
                  <a:cubicBezTo>
                    <a:pt x="4150360" y="171450"/>
                    <a:pt x="4140200" y="189230"/>
                    <a:pt x="4132580" y="199390"/>
                  </a:cubicBezTo>
                  <a:cubicBezTo>
                    <a:pt x="4126230" y="207010"/>
                    <a:pt x="4121150" y="210820"/>
                    <a:pt x="4107180" y="215900"/>
                  </a:cubicBezTo>
                  <a:cubicBezTo>
                    <a:pt x="4053840" y="236220"/>
                    <a:pt x="3849370" y="243840"/>
                    <a:pt x="3702050" y="270510"/>
                  </a:cubicBezTo>
                  <a:cubicBezTo>
                    <a:pt x="3524250" y="302260"/>
                    <a:pt x="3205480" y="407670"/>
                    <a:pt x="3114040" y="400050"/>
                  </a:cubicBezTo>
                  <a:cubicBezTo>
                    <a:pt x="3084830" y="397510"/>
                    <a:pt x="3069590" y="389890"/>
                    <a:pt x="3058160" y="377190"/>
                  </a:cubicBezTo>
                  <a:cubicBezTo>
                    <a:pt x="3048000" y="365760"/>
                    <a:pt x="3041650" y="347980"/>
                    <a:pt x="3041650" y="332740"/>
                  </a:cubicBezTo>
                  <a:cubicBezTo>
                    <a:pt x="3041650" y="318770"/>
                    <a:pt x="3049270" y="302260"/>
                    <a:pt x="3059430" y="289560"/>
                  </a:cubicBezTo>
                  <a:cubicBezTo>
                    <a:pt x="3072130" y="274320"/>
                    <a:pt x="3088640" y="266700"/>
                    <a:pt x="3115310" y="254000"/>
                  </a:cubicBezTo>
                  <a:cubicBezTo>
                    <a:pt x="3168650" y="228600"/>
                    <a:pt x="3274060" y="198120"/>
                    <a:pt x="3369310" y="170180"/>
                  </a:cubicBezTo>
                  <a:cubicBezTo>
                    <a:pt x="3488690" y="134620"/>
                    <a:pt x="3680460" y="81280"/>
                    <a:pt x="3774440" y="62230"/>
                  </a:cubicBezTo>
                  <a:cubicBezTo>
                    <a:pt x="3823970" y="52070"/>
                    <a:pt x="3858260" y="45720"/>
                    <a:pt x="3888740" y="46990"/>
                  </a:cubicBezTo>
                  <a:cubicBezTo>
                    <a:pt x="3909060" y="46990"/>
                    <a:pt x="3926840" y="46990"/>
                    <a:pt x="3940810" y="57150"/>
                  </a:cubicBezTo>
                  <a:cubicBezTo>
                    <a:pt x="3956050" y="68580"/>
                    <a:pt x="3973830" y="95250"/>
                    <a:pt x="3975100" y="115570"/>
                  </a:cubicBezTo>
                  <a:cubicBezTo>
                    <a:pt x="3976370" y="135890"/>
                    <a:pt x="3967480" y="156210"/>
                    <a:pt x="3945890" y="177800"/>
                  </a:cubicBezTo>
                  <a:cubicBezTo>
                    <a:pt x="3896360" y="227330"/>
                    <a:pt x="3669030" y="318770"/>
                    <a:pt x="3604260" y="337820"/>
                  </a:cubicBezTo>
                  <a:cubicBezTo>
                    <a:pt x="3580130" y="345440"/>
                    <a:pt x="3567430" y="347980"/>
                    <a:pt x="3552190" y="345440"/>
                  </a:cubicBezTo>
                  <a:cubicBezTo>
                    <a:pt x="3539490" y="342900"/>
                    <a:pt x="3529330" y="336550"/>
                    <a:pt x="3520440" y="328930"/>
                  </a:cubicBezTo>
                  <a:cubicBezTo>
                    <a:pt x="3511550" y="321310"/>
                    <a:pt x="3502660" y="312420"/>
                    <a:pt x="3498850" y="300990"/>
                  </a:cubicBezTo>
                  <a:cubicBezTo>
                    <a:pt x="3493770" y="287020"/>
                    <a:pt x="3492500" y="262890"/>
                    <a:pt x="3497580" y="247650"/>
                  </a:cubicBezTo>
                  <a:cubicBezTo>
                    <a:pt x="3502660" y="232410"/>
                    <a:pt x="3514090" y="222250"/>
                    <a:pt x="3531870" y="207010"/>
                  </a:cubicBezTo>
                  <a:cubicBezTo>
                    <a:pt x="3563620" y="179070"/>
                    <a:pt x="3643630" y="123190"/>
                    <a:pt x="3690620" y="113030"/>
                  </a:cubicBezTo>
                  <a:cubicBezTo>
                    <a:pt x="3722370" y="106680"/>
                    <a:pt x="3759200" y="133350"/>
                    <a:pt x="3778250" y="124460"/>
                  </a:cubicBezTo>
                  <a:cubicBezTo>
                    <a:pt x="3793490" y="116840"/>
                    <a:pt x="3792220" y="88900"/>
                    <a:pt x="3804920" y="78740"/>
                  </a:cubicBezTo>
                  <a:cubicBezTo>
                    <a:pt x="3817620" y="68580"/>
                    <a:pt x="3837940" y="59690"/>
                    <a:pt x="3855720" y="62230"/>
                  </a:cubicBezTo>
                  <a:cubicBezTo>
                    <a:pt x="3874770" y="64770"/>
                    <a:pt x="3903980" y="83820"/>
                    <a:pt x="3915410" y="97790"/>
                  </a:cubicBezTo>
                  <a:cubicBezTo>
                    <a:pt x="3923030" y="107950"/>
                    <a:pt x="3925570" y="116840"/>
                    <a:pt x="3926840" y="130810"/>
                  </a:cubicBezTo>
                  <a:cubicBezTo>
                    <a:pt x="3929380" y="149860"/>
                    <a:pt x="3925570" y="171450"/>
                    <a:pt x="3919220" y="203200"/>
                  </a:cubicBezTo>
                  <a:cubicBezTo>
                    <a:pt x="3907790" y="267970"/>
                    <a:pt x="3870960" y="452120"/>
                    <a:pt x="3844290" y="492760"/>
                  </a:cubicBezTo>
                  <a:cubicBezTo>
                    <a:pt x="3835400" y="506730"/>
                    <a:pt x="3827780" y="510540"/>
                    <a:pt x="3816350" y="515620"/>
                  </a:cubicBezTo>
                  <a:cubicBezTo>
                    <a:pt x="3802380" y="520700"/>
                    <a:pt x="3778250" y="521970"/>
                    <a:pt x="3763010" y="518160"/>
                  </a:cubicBezTo>
                  <a:cubicBezTo>
                    <a:pt x="3750310" y="515620"/>
                    <a:pt x="3740150" y="509270"/>
                    <a:pt x="3732530" y="500380"/>
                  </a:cubicBezTo>
                  <a:cubicBezTo>
                    <a:pt x="3722370" y="488950"/>
                    <a:pt x="3712210" y="468630"/>
                    <a:pt x="3710940" y="452120"/>
                  </a:cubicBezTo>
                  <a:cubicBezTo>
                    <a:pt x="3709670" y="435610"/>
                    <a:pt x="3714750" y="420370"/>
                    <a:pt x="3726180" y="401320"/>
                  </a:cubicBezTo>
                  <a:cubicBezTo>
                    <a:pt x="3746500" y="365760"/>
                    <a:pt x="3815080" y="283210"/>
                    <a:pt x="3850640" y="267970"/>
                  </a:cubicBezTo>
                  <a:cubicBezTo>
                    <a:pt x="3869690" y="260350"/>
                    <a:pt x="3887470" y="264160"/>
                    <a:pt x="3901440" y="267970"/>
                  </a:cubicBezTo>
                  <a:cubicBezTo>
                    <a:pt x="3912870" y="271780"/>
                    <a:pt x="3923030" y="278130"/>
                    <a:pt x="3930650" y="287020"/>
                  </a:cubicBezTo>
                  <a:cubicBezTo>
                    <a:pt x="3939540" y="298450"/>
                    <a:pt x="3948430" y="320040"/>
                    <a:pt x="3949700" y="335280"/>
                  </a:cubicBezTo>
                  <a:cubicBezTo>
                    <a:pt x="3950970" y="347980"/>
                    <a:pt x="3948430" y="354330"/>
                    <a:pt x="3940810" y="369570"/>
                  </a:cubicBezTo>
                  <a:cubicBezTo>
                    <a:pt x="3919220" y="411480"/>
                    <a:pt x="3812540" y="549910"/>
                    <a:pt x="3765550" y="582930"/>
                  </a:cubicBezTo>
                  <a:cubicBezTo>
                    <a:pt x="3742690" y="599440"/>
                    <a:pt x="3723640" y="607060"/>
                    <a:pt x="3704590" y="604520"/>
                  </a:cubicBezTo>
                  <a:cubicBezTo>
                    <a:pt x="3685540" y="601980"/>
                    <a:pt x="3660140" y="584200"/>
                    <a:pt x="3651250" y="566420"/>
                  </a:cubicBezTo>
                  <a:cubicBezTo>
                    <a:pt x="3642360" y="548640"/>
                    <a:pt x="3642360" y="527050"/>
                    <a:pt x="3652520" y="500380"/>
                  </a:cubicBezTo>
                  <a:cubicBezTo>
                    <a:pt x="3676650" y="439420"/>
                    <a:pt x="3832860" y="271780"/>
                    <a:pt x="3876040" y="246380"/>
                  </a:cubicBezTo>
                  <a:cubicBezTo>
                    <a:pt x="3888740" y="238760"/>
                    <a:pt x="3895090" y="238760"/>
                    <a:pt x="3906520" y="240030"/>
                  </a:cubicBezTo>
                  <a:cubicBezTo>
                    <a:pt x="3919220" y="241300"/>
                    <a:pt x="3939540" y="246380"/>
                    <a:pt x="3949700" y="256540"/>
                  </a:cubicBezTo>
                  <a:cubicBezTo>
                    <a:pt x="3961130" y="266700"/>
                    <a:pt x="3968750" y="284480"/>
                    <a:pt x="3971290" y="298450"/>
                  </a:cubicBezTo>
                  <a:cubicBezTo>
                    <a:pt x="3973830" y="309880"/>
                    <a:pt x="3972560" y="320040"/>
                    <a:pt x="3967480" y="330200"/>
                  </a:cubicBezTo>
                  <a:cubicBezTo>
                    <a:pt x="3962400" y="342900"/>
                    <a:pt x="3954780" y="350520"/>
                    <a:pt x="3935730" y="364490"/>
                  </a:cubicBezTo>
                  <a:cubicBezTo>
                    <a:pt x="3878580" y="407670"/>
                    <a:pt x="3636010" y="535940"/>
                    <a:pt x="3536950" y="567690"/>
                  </a:cubicBezTo>
                  <a:cubicBezTo>
                    <a:pt x="3482340" y="585470"/>
                    <a:pt x="3422650" y="605790"/>
                    <a:pt x="3404870" y="586740"/>
                  </a:cubicBezTo>
                  <a:cubicBezTo>
                    <a:pt x="3387090" y="567690"/>
                    <a:pt x="3409950" y="497840"/>
                    <a:pt x="3435350" y="448310"/>
                  </a:cubicBezTo>
                  <a:cubicBezTo>
                    <a:pt x="3475990" y="369570"/>
                    <a:pt x="3618230" y="212090"/>
                    <a:pt x="3670300" y="184150"/>
                  </a:cubicBezTo>
                  <a:cubicBezTo>
                    <a:pt x="3689350" y="173990"/>
                    <a:pt x="3702050" y="173990"/>
                    <a:pt x="3716020" y="177800"/>
                  </a:cubicBezTo>
                  <a:cubicBezTo>
                    <a:pt x="3732530" y="182880"/>
                    <a:pt x="3752850" y="200660"/>
                    <a:pt x="3760470" y="215900"/>
                  </a:cubicBezTo>
                  <a:cubicBezTo>
                    <a:pt x="3766820" y="229870"/>
                    <a:pt x="3766820" y="246380"/>
                    <a:pt x="3761740" y="261620"/>
                  </a:cubicBezTo>
                  <a:cubicBezTo>
                    <a:pt x="3754120" y="280670"/>
                    <a:pt x="3738880" y="295910"/>
                    <a:pt x="3710940" y="317500"/>
                  </a:cubicBezTo>
                  <a:cubicBezTo>
                    <a:pt x="3644900" y="368300"/>
                    <a:pt x="3440430" y="452120"/>
                    <a:pt x="3326130" y="519430"/>
                  </a:cubicBezTo>
                  <a:cubicBezTo>
                    <a:pt x="3229610" y="576580"/>
                    <a:pt x="3122930" y="674370"/>
                    <a:pt x="3064510" y="690880"/>
                  </a:cubicBezTo>
                  <a:cubicBezTo>
                    <a:pt x="3039110" y="698500"/>
                    <a:pt x="3020060" y="698500"/>
                    <a:pt x="3004820" y="689610"/>
                  </a:cubicBezTo>
                  <a:cubicBezTo>
                    <a:pt x="2989580" y="680720"/>
                    <a:pt x="2974340" y="656590"/>
                    <a:pt x="2971800" y="640080"/>
                  </a:cubicBezTo>
                  <a:cubicBezTo>
                    <a:pt x="2969260" y="626110"/>
                    <a:pt x="2975610" y="609600"/>
                    <a:pt x="2984500" y="596900"/>
                  </a:cubicBezTo>
                  <a:cubicBezTo>
                    <a:pt x="2995930" y="580390"/>
                    <a:pt x="3012440" y="571500"/>
                    <a:pt x="3041650" y="554990"/>
                  </a:cubicBezTo>
                  <a:cubicBezTo>
                    <a:pt x="3112770" y="514350"/>
                    <a:pt x="3332480" y="435610"/>
                    <a:pt x="3439160" y="383540"/>
                  </a:cubicBezTo>
                  <a:cubicBezTo>
                    <a:pt x="3512820" y="346710"/>
                    <a:pt x="3586480" y="290830"/>
                    <a:pt x="3622040" y="281940"/>
                  </a:cubicBezTo>
                  <a:cubicBezTo>
                    <a:pt x="3636010" y="278130"/>
                    <a:pt x="3642360" y="278130"/>
                    <a:pt x="3652520" y="281940"/>
                  </a:cubicBezTo>
                  <a:cubicBezTo>
                    <a:pt x="3665220" y="285750"/>
                    <a:pt x="3683000" y="297180"/>
                    <a:pt x="3690620" y="308610"/>
                  </a:cubicBezTo>
                  <a:cubicBezTo>
                    <a:pt x="3698240" y="320040"/>
                    <a:pt x="3702050" y="337820"/>
                    <a:pt x="3700780" y="351790"/>
                  </a:cubicBezTo>
                  <a:cubicBezTo>
                    <a:pt x="3699510" y="365760"/>
                    <a:pt x="3691890" y="379730"/>
                    <a:pt x="3680460" y="392430"/>
                  </a:cubicBezTo>
                  <a:cubicBezTo>
                    <a:pt x="3663950" y="410210"/>
                    <a:pt x="3643630" y="417830"/>
                    <a:pt x="3605530" y="438150"/>
                  </a:cubicBezTo>
                  <a:cubicBezTo>
                    <a:pt x="3495040" y="495300"/>
                    <a:pt x="3013710" y="723900"/>
                    <a:pt x="2936240" y="725170"/>
                  </a:cubicBezTo>
                  <a:cubicBezTo>
                    <a:pt x="2919730" y="725170"/>
                    <a:pt x="2915920" y="720090"/>
                    <a:pt x="2907030" y="713740"/>
                  </a:cubicBezTo>
                  <a:cubicBezTo>
                    <a:pt x="2896870" y="704850"/>
                    <a:pt x="2885440" y="689610"/>
                    <a:pt x="2881630" y="675640"/>
                  </a:cubicBezTo>
                  <a:cubicBezTo>
                    <a:pt x="2877820" y="661670"/>
                    <a:pt x="2881630" y="641350"/>
                    <a:pt x="2886710" y="629920"/>
                  </a:cubicBezTo>
                  <a:cubicBezTo>
                    <a:pt x="2891790" y="619760"/>
                    <a:pt x="2896870" y="615950"/>
                    <a:pt x="2908300" y="607060"/>
                  </a:cubicBezTo>
                  <a:cubicBezTo>
                    <a:pt x="2937510" y="584200"/>
                    <a:pt x="3026410" y="538480"/>
                    <a:pt x="3084830" y="511810"/>
                  </a:cubicBezTo>
                  <a:cubicBezTo>
                    <a:pt x="3138170" y="487680"/>
                    <a:pt x="3182620" y="478790"/>
                    <a:pt x="3243580" y="452120"/>
                  </a:cubicBezTo>
                  <a:cubicBezTo>
                    <a:pt x="3329940" y="415290"/>
                    <a:pt x="3483610" y="313690"/>
                    <a:pt x="3548380" y="300990"/>
                  </a:cubicBezTo>
                  <a:cubicBezTo>
                    <a:pt x="3576320" y="295910"/>
                    <a:pt x="3595370" y="294640"/>
                    <a:pt x="3611880" y="304800"/>
                  </a:cubicBezTo>
                  <a:cubicBezTo>
                    <a:pt x="3628390" y="314960"/>
                    <a:pt x="3644900" y="340360"/>
                    <a:pt x="3646170" y="359410"/>
                  </a:cubicBezTo>
                  <a:cubicBezTo>
                    <a:pt x="3647440" y="378460"/>
                    <a:pt x="3639820" y="397510"/>
                    <a:pt x="3620770" y="417830"/>
                  </a:cubicBezTo>
                  <a:cubicBezTo>
                    <a:pt x="3578860" y="463550"/>
                    <a:pt x="3384550" y="557530"/>
                    <a:pt x="3336290" y="570230"/>
                  </a:cubicBezTo>
                  <a:cubicBezTo>
                    <a:pt x="3321050" y="574040"/>
                    <a:pt x="3314700" y="574040"/>
                    <a:pt x="3304540" y="571500"/>
                  </a:cubicBezTo>
                  <a:cubicBezTo>
                    <a:pt x="3291840" y="567690"/>
                    <a:pt x="3272790" y="557530"/>
                    <a:pt x="3263900" y="546100"/>
                  </a:cubicBezTo>
                  <a:cubicBezTo>
                    <a:pt x="3255010" y="534670"/>
                    <a:pt x="3249930" y="514350"/>
                    <a:pt x="3249930" y="500380"/>
                  </a:cubicBezTo>
                  <a:cubicBezTo>
                    <a:pt x="3249930" y="488950"/>
                    <a:pt x="3251200" y="481330"/>
                    <a:pt x="3261360" y="469900"/>
                  </a:cubicBezTo>
                  <a:cubicBezTo>
                    <a:pt x="3289300" y="435610"/>
                    <a:pt x="3427730" y="334010"/>
                    <a:pt x="3489960" y="320040"/>
                  </a:cubicBezTo>
                  <a:cubicBezTo>
                    <a:pt x="3526790" y="312420"/>
                    <a:pt x="3583940" y="323850"/>
                    <a:pt x="3586480" y="335280"/>
                  </a:cubicBezTo>
                  <a:cubicBezTo>
                    <a:pt x="3589020" y="345440"/>
                    <a:pt x="3549650" y="365760"/>
                    <a:pt x="3511550" y="382270"/>
                  </a:cubicBezTo>
                  <a:cubicBezTo>
                    <a:pt x="3417570" y="424180"/>
                    <a:pt x="3136900" y="486410"/>
                    <a:pt x="2995930" y="534670"/>
                  </a:cubicBezTo>
                  <a:cubicBezTo>
                    <a:pt x="2895600" y="568960"/>
                    <a:pt x="2815590" y="621030"/>
                    <a:pt x="2741930" y="635000"/>
                  </a:cubicBezTo>
                  <a:cubicBezTo>
                    <a:pt x="2687320" y="645160"/>
                    <a:pt x="2609850" y="657860"/>
                    <a:pt x="2595880" y="636270"/>
                  </a:cubicBezTo>
                  <a:cubicBezTo>
                    <a:pt x="2581910" y="613410"/>
                    <a:pt x="2636520" y="527050"/>
                    <a:pt x="2667000" y="492760"/>
                  </a:cubicBezTo>
                  <a:cubicBezTo>
                    <a:pt x="2691130" y="464820"/>
                    <a:pt x="2716530" y="455930"/>
                    <a:pt x="2754630" y="434340"/>
                  </a:cubicBezTo>
                  <a:cubicBezTo>
                    <a:pt x="2816860" y="398780"/>
                    <a:pt x="2962910" y="322580"/>
                    <a:pt x="3007360" y="308610"/>
                  </a:cubicBezTo>
                  <a:cubicBezTo>
                    <a:pt x="3022600" y="303530"/>
                    <a:pt x="3027680" y="302260"/>
                    <a:pt x="3039110" y="303530"/>
                  </a:cubicBezTo>
                  <a:cubicBezTo>
                    <a:pt x="3053080" y="306070"/>
                    <a:pt x="3072130" y="312420"/>
                    <a:pt x="3082290" y="323850"/>
                  </a:cubicBezTo>
                  <a:cubicBezTo>
                    <a:pt x="3093720" y="337820"/>
                    <a:pt x="3101340" y="367030"/>
                    <a:pt x="3098800" y="384810"/>
                  </a:cubicBezTo>
                  <a:cubicBezTo>
                    <a:pt x="3096260" y="400050"/>
                    <a:pt x="3091180" y="410210"/>
                    <a:pt x="3073400" y="424180"/>
                  </a:cubicBezTo>
                  <a:cubicBezTo>
                    <a:pt x="3018790" y="469900"/>
                    <a:pt x="2707640" y="591820"/>
                    <a:pt x="2646680" y="601980"/>
                  </a:cubicBezTo>
                  <a:cubicBezTo>
                    <a:pt x="2630170" y="604520"/>
                    <a:pt x="2625090" y="603250"/>
                    <a:pt x="2614930" y="599440"/>
                  </a:cubicBezTo>
                  <a:cubicBezTo>
                    <a:pt x="2602230" y="594360"/>
                    <a:pt x="2585720" y="584200"/>
                    <a:pt x="2578100" y="571500"/>
                  </a:cubicBezTo>
                  <a:cubicBezTo>
                    <a:pt x="2570480" y="558800"/>
                    <a:pt x="2566670" y="539750"/>
                    <a:pt x="2569210" y="525780"/>
                  </a:cubicBezTo>
                  <a:cubicBezTo>
                    <a:pt x="2571750" y="511810"/>
                    <a:pt x="2575560" y="500380"/>
                    <a:pt x="2593340" y="486410"/>
                  </a:cubicBezTo>
                  <a:cubicBezTo>
                    <a:pt x="2660650" y="433070"/>
                    <a:pt x="3117850" y="283210"/>
                    <a:pt x="3204210" y="281940"/>
                  </a:cubicBezTo>
                  <a:cubicBezTo>
                    <a:pt x="3227070" y="281940"/>
                    <a:pt x="3237230" y="285750"/>
                    <a:pt x="3248660" y="295910"/>
                  </a:cubicBezTo>
                  <a:cubicBezTo>
                    <a:pt x="3261360" y="307340"/>
                    <a:pt x="3272790" y="334010"/>
                    <a:pt x="3272790" y="351790"/>
                  </a:cubicBezTo>
                  <a:cubicBezTo>
                    <a:pt x="3272790" y="367030"/>
                    <a:pt x="3263900" y="382270"/>
                    <a:pt x="3253740" y="393700"/>
                  </a:cubicBezTo>
                  <a:cubicBezTo>
                    <a:pt x="3242310" y="406400"/>
                    <a:pt x="3228340" y="411480"/>
                    <a:pt x="3202940" y="422910"/>
                  </a:cubicBezTo>
                  <a:cubicBezTo>
                    <a:pt x="3134360" y="453390"/>
                    <a:pt x="2876550" y="552450"/>
                    <a:pt x="2806700" y="544830"/>
                  </a:cubicBezTo>
                  <a:cubicBezTo>
                    <a:pt x="2780030" y="542290"/>
                    <a:pt x="2763520" y="528320"/>
                    <a:pt x="2753360" y="514350"/>
                  </a:cubicBezTo>
                  <a:cubicBezTo>
                    <a:pt x="2744470" y="501650"/>
                    <a:pt x="2743200" y="481330"/>
                    <a:pt x="2744470" y="468630"/>
                  </a:cubicBezTo>
                  <a:cubicBezTo>
                    <a:pt x="2745740" y="458470"/>
                    <a:pt x="2747010" y="450850"/>
                    <a:pt x="2757170" y="440690"/>
                  </a:cubicBezTo>
                  <a:cubicBezTo>
                    <a:pt x="2794000" y="402590"/>
                    <a:pt x="3014980" y="316230"/>
                    <a:pt x="3105150" y="279400"/>
                  </a:cubicBezTo>
                  <a:cubicBezTo>
                    <a:pt x="3161030" y="256540"/>
                    <a:pt x="3197860" y="242570"/>
                    <a:pt x="3244850" y="229870"/>
                  </a:cubicBezTo>
                  <a:cubicBezTo>
                    <a:pt x="3293110" y="217170"/>
                    <a:pt x="3362960" y="198120"/>
                    <a:pt x="3390900" y="204470"/>
                  </a:cubicBezTo>
                  <a:cubicBezTo>
                    <a:pt x="3403600" y="207010"/>
                    <a:pt x="3409950" y="213360"/>
                    <a:pt x="3416300" y="220980"/>
                  </a:cubicBezTo>
                  <a:cubicBezTo>
                    <a:pt x="3425190" y="231140"/>
                    <a:pt x="3432810" y="247650"/>
                    <a:pt x="3434080" y="261620"/>
                  </a:cubicBezTo>
                  <a:cubicBezTo>
                    <a:pt x="3435350" y="275590"/>
                    <a:pt x="3427730" y="294640"/>
                    <a:pt x="3420110" y="304800"/>
                  </a:cubicBezTo>
                  <a:cubicBezTo>
                    <a:pt x="3413760" y="313690"/>
                    <a:pt x="3411220" y="316230"/>
                    <a:pt x="3395980" y="322580"/>
                  </a:cubicBezTo>
                  <a:cubicBezTo>
                    <a:pt x="3323590" y="355600"/>
                    <a:pt x="2872740" y="449580"/>
                    <a:pt x="2687320" y="480060"/>
                  </a:cubicBezTo>
                  <a:cubicBezTo>
                    <a:pt x="2569210" y="500380"/>
                    <a:pt x="2451100" y="527050"/>
                    <a:pt x="2395220" y="513080"/>
                  </a:cubicBezTo>
                  <a:cubicBezTo>
                    <a:pt x="2369820" y="506730"/>
                    <a:pt x="2354580" y="495300"/>
                    <a:pt x="2345690" y="480060"/>
                  </a:cubicBezTo>
                  <a:cubicBezTo>
                    <a:pt x="2336800" y="464820"/>
                    <a:pt x="2336800" y="438150"/>
                    <a:pt x="2344420" y="421640"/>
                  </a:cubicBezTo>
                  <a:cubicBezTo>
                    <a:pt x="2353310" y="402590"/>
                    <a:pt x="2376170" y="391160"/>
                    <a:pt x="2406650" y="375920"/>
                  </a:cubicBezTo>
                  <a:cubicBezTo>
                    <a:pt x="2467610" y="344170"/>
                    <a:pt x="2585720" y="307340"/>
                    <a:pt x="2701290" y="273050"/>
                  </a:cubicBezTo>
                  <a:cubicBezTo>
                    <a:pt x="2860040" y="224790"/>
                    <a:pt x="3183890" y="124460"/>
                    <a:pt x="3275330" y="127000"/>
                  </a:cubicBezTo>
                  <a:cubicBezTo>
                    <a:pt x="3304540" y="128270"/>
                    <a:pt x="3319780" y="132080"/>
                    <a:pt x="3332480" y="144780"/>
                  </a:cubicBezTo>
                  <a:cubicBezTo>
                    <a:pt x="3345180" y="157480"/>
                    <a:pt x="3352800" y="186690"/>
                    <a:pt x="3350260" y="203200"/>
                  </a:cubicBezTo>
                  <a:cubicBezTo>
                    <a:pt x="3347720" y="218440"/>
                    <a:pt x="3338830" y="231140"/>
                    <a:pt x="3326130" y="242570"/>
                  </a:cubicBezTo>
                  <a:cubicBezTo>
                    <a:pt x="3310890" y="257810"/>
                    <a:pt x="3293110" y="265430"/>
                    <a:pt x="3257550" y="279400"/>
                  </a:cubicBezTo>
                  <a:cubicBezTo>
                    <a:pt x="3155950" y="320040"/>
                    <a:pt x="2727960" y="448310"/>
                    <a:pt x="2640330" y="452120"/>
                  </a:cubicBezTo>
                  <a:cubicBezTo>
                    <a:pt x="2616200" y="453390"/>
                    <a:pt x="2607310" y="450850"/>
                    <a:pt x="2594610" y="443230"/>
                  </a:cubicBezTo>
                  <a:cubicBezTo>
                    <a:pt x="2583180" y="435610"/>
                    <a:pt x="2571750" y="420370"/>
                    <a:pt x="2567940" y="406400"/>
                  </a:cubicBezTo>
                  <a:cubicBezTo>
                    <a:pt x="2564130" y="389890"/>
                    <a:pt x="2567940" y="363220"/>
                    <a:pt x="2579370" y="346710"/>
                  </a:cubicBezTo>
                  <a:cubicBezTo>
                    <a:pt x="2594610" y="325120"/>
                    <a:pt x="2622550" y="316230"/>
                    <a:pt x="2663190" y="295910"/>
                  </a:cubicBezTo>
                  <a:cubicBezTo>
                    <a:pt x="2763520" y="245110"/>
                    <a:pt x="3134360" y="77470"/>
                    <a:pt x="3200400" y="77470"/>
                  </a:cubicBezTo>
                  <a:cubicBezTo>
                    <a:pt x="3215640" y="77470"/>
                    <a:pt x="3219450" y="82550"/>
                    <a:pt x="3228340" y="88900"/>
                  </a:cubicBezTo>
                  <a:cubicBezTo>
                    <a:pt x="3238500" y="96520"/>
                    <a:pt x="3251200" y="111760"/>
                    <a:pt x="3255010" y="125730"/>
                  </a:cubicBezTo>
                  <a:cubicBezTo>
                    <a:pt x="3258820" y="139700"/>
                    <a:pt x="3255010" y="157480"/>
                    <a:pt x="3248660" y="170180"/>
                  </a:cubicBezTo>
                  <a:cubicBezTo>
                    <a:pt x="3242310" y="182880"/>
                    <a:pt x="3233420" y="191770"/>
                    <a:pt x="3215640" y="200660"/>
                  </a:cubicBezTo>
                  <a:cubicBezTo>
                    <a:pt x="3175000" y="219710"/>
                    <a:pt x="3072130" y="217170"/>
                    <a:pt x="2981960" y="232410"/>
                  </a:cubicBezTo>
                  <a:cubicBezTo>
                    <a:pt x="2853690" y="254000"/>
                    <a:pt x="2639060" y="309880"/>
                    <a:pt x="2518410" y="327660"/>
                  </a:cubicBezTo>
                  <a:cubicBezTo>
                    <a:pt x="2443480" y="339090"/>
                    <a:pt x="2382520" y="354330"/>
                    <a:pt x="2332990" y="345440"/>
                  </a:cubicBezTo>
                  <a:cubicBezTo>
                    <a:pt x="2298700" y="339090"/>
                    <a:pt x="2261870" y="330200"/>
                    <a:pt x="2247900" y="304800"/>
                  </a:cubicBezTo>
                  <a:cubicBezTo>
                    <a:pt x="2231390" y="274320"/>
                    <a:pt x="2240280" y="201930"/>
                    <a:pt x="2265680" y="158750"/>
                  </a:cubicBezTo>
                  <a:cubicBezTo>
                    <a:pt x="2298700" y="104140"/>
                    <a:pt x="2420620" y="31750"/>
                    <a:pt x="2459990" y="21590"/>
                  </a:cubicBezTo>
                  <a:cubicBezTo>
                    <a:pt x="2473960" y="17780"/>
                    <a:pt x="2482850" y="20320"/>
                    <a:pt x="2493010" y="24130"/>
                  </a:cubicBezTo>
                  <a:cubicBezTo>
                    <a:pt x="2505710" y="29210"/>
                    <a:pt x="2522220" y="41910"/>
                    <a:pt x="2529840" y="53340"/>
                  </a:cubicBezTo>
                  <a:cubicBezTo>
                    <a:pt x="2536190" y="62230"/>
                    <a:pt x="2538730" y="72390"/>
                    <a:pt x="2538730" y="83820"/>
                  </a:cubicBezTo>
                  <a:cubicBezTo>
                    <a:pt x="2538730" y="97790"/>
                    <a:pt x="2532380" y="116840"/>
                    <a:pt x="2524760" y="128270"/>
                  </a:cubicBezTo>
                  <a:cubicBezTo>
                    <a:pt x="2518410" y="137160"/>
                    <a:pt x="2514600" y="140970"/>
                    <a:pt x="2499360" y="148590"/>
                  </a:cubicBezTo>
                  <a:cubicBezTo>
                    <a:pt x="2437130" y="177800"/>
                    <a:pt x="2095500" y="232410"/>
                    <a:pt x="1974850" y="248920"/>
                  </a:cubicBezTo>
                  <a:cubicBezTo>
                    <a:pt x="1911350" y="257810"/>
                    <a:pt x="1875790" y="266700"/>
                    <a:pt x="1830070" y="261620"/>
                  </a:cubicBezTo>
                  <a:cubicBezTo>
                    <a:pt x="1785620" y="256540"/>
                    <a:pt x="1725930" y="237490"/>
                    <a:pt x="1703070" y="220980"/>
                  </a:cubicBezTo>
                  <a:cubicBezTo>
                    <a:pt x="1691640" y="213360"/>
                    <a:pt x="1686560" y="205740"/>
                    <a:pt x="1682750" y="195580"/>
                  </a:cubicBezTo>
                  <a:cubicBezTo>
                    <a:pt x="1677670" y="182880"/>
                    <a:pt x="1673860" y="161290"/>
                    <a:pt x="1678940" y="146050"/>
                  </a:cubicBezTo>
                  <a:cubicBezTo>
                    <a:pt x="1685290" y="129540"/>
                    <a:pt x="1700530" y="111760"/>
                    <a:pt x="1723390" y="101600"/>
                  </a:cubicBezTo>
                  <a:cubicBezTo>
                    <a:pt x="1761490" y="83820"/>
                    <a:pt x="1836420" y="86360"/>
                    <a:pt x="1903730" y="82550"/>
                  </a:cubicBezTo>
                  <a:cubicBezTo>
                    <a:pt x="1991360" y="78740"/>
                    <a:pt x="2123440" y="80010"/>
                    <a:pt x="2205990" y="83820"/>
                  </a:cubicBezTo>
                  <a:cubicBezTo>
                    <a:pt x="2263140" y="86360"/>
                    <a:pt x="2307590" y="86360"/>
                    <a:pt x="2352040" y="97790"/>
                  </a:cubicBezTo>
                  <a:cubicBezTo>
                    <a:pt x="2391410" y="107950"/>
                    <a:pt x="2429510" y="120650"/>
                    <a:pt x="2458720" y="142240"/>
                  </a:cubicBezTo>
                  <a:cubicBezTo>
                    <a:pt x="2485390" y="162560"/>
                    <a:pt x="2509520" y="193040"/>
                    <a:pt x="2522220" y="223520"/>
                  </a:cubicBezTo>
                  <a:cubicBezTo>
                    <a:pt x="2534920" y="252730"/>
                    <a:pt x="2548890" y="292100"/>
                    <a:pt x="2534920" y="320040"/>
                  </a:cubicBezTo>
                  <a:cubicBezTo>
                    <a:pt x="2514600" y="358140"/>
                    <a:pt x="2419350" y="389890"/>
                    <a:pt x="2368550" y="407670"/>
                  </a:cubicBezTo>
                  <a:cubicBezTo>
                    <a:pt x="2329180" y="421640"/>
                    <a:pt x="2298700" y="430530"/>
                    <a:pt x="2259330" y="429260"/>
                  </a:cubicBezTo>
                  <a:cubicBezTo>
                    <a:pt x="2214880" y="427990"/>
                    <a:pt x="2147570" y="420370"/>
                    <a:pt x="2114550" y="393700"/>
                  </a:cubicBezTo>
                  <a:cubicBezTo>
                    <a:pt x="2085340" y="369570"/>
                    <a:pt x="2056130" y="314960"/>
                    <a:pt x="2063750" y="284480"/>
                  </a:cubicBezTo>
                  <a:cubicBezTo>
                    <a:pt x="2071370" y="252730"/>
                    <a:pt x="2117090" y="228600"/>
                    <a:pt x="2166620" y="208280"/>
                  </a:cubicBezTo>
                  <a:cubicBezTo>
                    <a:pt x="2259330" y="170180"/>
                    <a:pt x="2498090" y="158750"/>
                    <a:pt x="2606040" y="148590"/>
                  </a:cubicBezTo>
                  <a:cubicBezTo>
                    <a:pt x="2669540" y="143510"/>
                    <a:pt x="2717800" y="124460"/>
                    <a:pt x="2757170" y="142240"/>
                  </a:cubicBezTo>
                  <a:cubicBezTo>
                    <a:pt x="2794000" y="158750"/>
                    <a:pt x="2837180" y="210820"/>
                    <a:pt x="2837180" y="243840"/>
                  </a:cubicBezTo>
                  <a:cubicBezTo>
                    <a:pt x="2837180" y="276860"/>
                    <a:pt x="2787650" y="314960"/>
                    <a:pt x="2757170" y="339090"/>
                  </a:cubicBezTo>
                  <a:cubicBezTo>
                    <a:pt x="2727960" y="361950"/>
                    <a:pt x="2694940" y="369570"/>
                    <a:pt x="2658110" y="384810"/>
                  </a:cubicBezTo>
                  <a:cubicBezTo>
                    <a:pt x="2612390" y="403860"/>
                    <a:pt x="2556510" y="424180"/>
                    <a:pt x="2501900" y="439420"/>
                  </a:cubicBezTo>
                  <a:cubicBezTo>
                    <a:pt x="2444750" y="455930"/>
                    <a:pt x="2377440" y="473710"/>
                    <a:pt x="2322830" y="477520"/>
                  </a:cubicBezTo>
                  <a:cubicBezTo>
                    <a:pt x="2278380" y="480060"/>
                    <a:pt x="2240280" y="482600"/>
                    <a:pt x="2200910" y="467360"/>
                  </a:cubicBezTo>
                  <a:cubicBezTo>
                    <a:pt x="2155190" y="450850"/>
                    <a:pt x="2075180" y="407670"/>
                    <a:pt x="2070100" y="370840"/>
                  </a:cubicBezTo>
                  <a:cubicBezTo>
                    <a:pt x="2065020" y="335280"/>
                    <a:pt x="2122170" y="274320"/>
                    <a:pt x="2167890" y="251460"/>
                  </a:cubicBezTo>
                  <a:cubicBezTo>
                    <a:pt x="2222500" y="224790"/>
                    <a:pt x="2336800" y="227330"/>
                    <a:pt x="2386330" y="241300"/>
                  </a:cubicBezTo>
                  <a:cubicBezTo>
                    <a:pt x="2416810" y="250190"/>
                    <a:pt x="2432050" y="280670"/>
                    <a:pt x="2451100" y="285750"/>
                  </a:cubicBezTo>
                  <a:cubicBezTo>
                    <a:pt x="2462530" y="288290"/>
                    <a:pt x="2471420" y="280670"/>
                    <a:pt x="2482850" y="281940"/>
                  </a:cubicBezTo>
                  <a:cubicBezTo>
                    <a:pt x="2495550" y="284480"/>
                    <a:pt x="2513330" y="292100"/>
                    <a:pt x="2523490" y="302260"/>
                  </a:cubicBezTo>
                  <a:cubicBezTo>
                    <a:pt x="2533650" y="312420"/>
                    <a:pt x="2540000" y="332740"/>
                    <a:pt x="2541270" y="345440"/>
                  </a:cubicBezTo>
                  <a:cubicBezTo>
                    <a:pt x="2542540" y="356870"/>
                    <a:pt x="2538730" y="367030"/>
                    <a:pt x="2533650" y="375920"/>
                  </a:cubicBezTo>
                  <a:cubicBezTo>
                    <a:pt x="2527300" y="387350"/>
                    <a:pt x="2517140" y="396240"/>
                    <a:pt x="2499360" y="407670"/>
                  </a:cubicBezTo>
                  <a:cubicBezTo>
                    <a:pt x="2461260" y="433070"/>
                    <a:pt x="2359660" y="471170"/>
                    <a:pt x="2293620" y="495300"/>
                  </a:cubicBezTo>
                  <a:cubicBezTo>
                    <a:pt x="2235200" y="515620"/>
                    <a:pt x="2180590" y="533400"/>
                    <a:pt x="2125980" y="544830"/>
                  </a:cubicBezTo>
                  <a:cubicBezTo>
                    <a:pt x="2075180" y="556260"/>
                    <a:pt x="2024380" y="572770"/>
                    <a:pt x="1974850" y="565150"/>
                  </a:cubicBezTo>
                  <a:cubicBezTo>
                    <a:pt x="1921510" y="557530"/>
                    <a:pt x="1844040" y="530860"/>
                    <a:pt x="1816100" y="494030"/>
                  </a:cubicBezTo>
                  <a:cubicBezTo>
                    <a:pt x="1793240" y="462280"/>
                    <a:pt x="1790700" y="406400"/>
                    <a:pt x="1800860" y="372110"/>
                  </a:cubicBezTo>
                  <a:cubicBezTo>
                    <a:pt x="1809750" y="341630"/>
                    <a:pt x="1837690" y="320040"/>
                    <a:pt x="1865630" y="298450"/>
                  </a:cubicBezTo>
                  <a:cubicBezTo>
                    <a:pt x="1898650" y="273050"/>
                    <a:pt x="1944370" y="254000"/>
                    <a:pt x="1988820" y="234950"/>
                  </a:cubicBezTo>
                  <a:cubicBezTo>
                    <a:pt x="2039620" y="213360"/>
                    <a:pt x="2099310" y="195580"/>
                    <a:pt x="2153920" y="179070"/>
                  </a:cubicBezTo>
                  <a:cubicBezTo>
                    <a:pt x="2207260" y="162560"/>
                    <a:pt x="2263140" y="142240"/>
                    <a:pt x="2312670" y="137160"/>
                  </a:cubicBezTo>
                  <a:cubicBezTo>
                    <a:pt x="2355850" y="132080"/>
                    <a:pt x="2401570" y="125730"/>
                    <a:pt x="2437130" y="142240"/>
                  </a:cubicBezTo>
                  <a:cubicBezTo>
                    <a:pt x="2475230" y="160020"/>
                    <a:pt x="2524760" y="209550"/>
                    <a:pt x="2533650" y="242570"/>
                  </a:cubicBezTo>
                  <a:cubicBezTo>
                    <a:pt x="2541270" y="267970"/>
                    <a:pt x="2532380" y="293370"/>
                    <a:pt x="2517140" y="317500"/>
                  </a:cubicBezTo>
                  <a:cubicBezTo>
                    <a:pt x="2493010" y="353060"/>
                    <a:pt x="2430780" y="386080"/>
                    <a:pt x="2376170" y="417830"/>
                  </a:cubicBezTo>
                  <a:cubicBezTo>
                    <a:pt x="2308860" y="455930"/>
                    <a:pt x="2205990" y="521970"/>
                    <a:pt x="2139950" y="523240"/>
                  </a:cubicBezTo>
                  <a:cubicBezTo>
                    <a:pt x="2092960" y="524510"/>
                    <a:pt x="2043430" y="501650"/>
                    <a:pt x="2016760" y="473710"/>
                  </a:cubicBezTo>
                  <a:cubicBezTo>
                    <a:pt x="1991360" y="447040"/>
                    <a:pt x="1976120" y="393700"/>
                    <a:pt x="1979930" y="360680"/>
                  </a:cubicBezTo>
                  <a:cubicBezTo>
                    <a:pt x="1983740" y="332740"/>
                    <a:pt x="2005330" y="308610"/>
                    <a:pt x="2026920" y="289560"/>
                  </a:cubicBezTo>
                  <a:cubicBezTo>
                    <a:pt x="2049780" y="269240"/>
                    <a:pt x="2084070" y="256540"/>
                    <a:pt x="2115820" y="246380"/>
                  </a:cubicBezTo>
                  <a:cubicBezTo>
                    <a:pt x="2150110" y="236220"/>
                    <a:pt x="2186940" y="232410"/>
                    <a:pt x="2227580" y="229870"/>
                  </a:cubicBezTo>
                  <a:cubicBezTo>
                    <a:pt x="2273300" y="226060"/>
                    <a:pt x="2331720" y="223520"/>
                    <a:pt x="2376170" y="229870"/>
                  </a:cubicBezTo>
                  <a:cubicBezTo>
                    <a:pt x="2413000" y="234950"/>
                    <a:pt x="2446020" y="243840"/>
                    <a:pt x="2475230" y="259080"/>
                  </a:cubicBezTo>
                  <a:cubicBezTo>
                    <a:pt x="2503170" y="273050"/>
                    <a:pt x="2529840" y="287020"/>
                    <a:pt x="2548890" y="313690"/>
                  </a:cubicBezTo>
                  <a:cubicBezTo>
                    <a:pt x="2571750" y="345440"/>
                    <a:pt x="2602230" y="411480"/>
                    <a:pt x="2589530" y="447040"/>
                  </a:cubicBezTo>
                  <a:cubicBezTo>
                    <a:pt x="2575560" y="485140"/>
                    <a:pt x="2508250" y="509270"/>
                    <a:pt x="2462530" y="532130"/>
                  </a:cubicBezTo>
                  <a:cubicBezTo>
                    <a:pt x="2416810" y="554990"/>
                    <a:pt x="2369820" y="567690"/>
                    <a:pt x="2316480" y="582930"/>
                  </a:cubicBezTo>
                  <a:cubicBezTo>
                    <a:pt x="2251710" y="600710"/>
                    <a:pt x="2171700" y="618490"/>
                    <a:pt x="2100580" y="629920"/>
                  </a:cubicBezTo>
                  <a:cubicBezTo>
                    <a:pt x="2033270" y="640080"/>
                    <a:pt x="1960880" y="650240"/>
                    <a:pt x="1902460" y="647700"/>
                  </a:cubicBezTo>
                  <a:cubicBezTo>
                    <a:pt x="1855470" y="645160"/>
                    <a:pt x="1813560" y="645160"/>
                    <a:pt x="1778000" y="626110"/>
                  </a:cubicBezTo>
                  <a:cubicBezTo>
                    <a:pt x="1742440" y="607060"/>
                    <a:pt x="1692910" y="565150"/>
                    <a:pt x="1691640" y="529590"/>
                  </a:cubicBezTo>
                  <a:cubicBezTo>
                    <a:pt x="1690370" y="490220"/>
                    <a:pt x="1748790" y="430530"/>
                    <a:pt x="1788160" y="398780"/>
                  </a:cubicBezTo>
                  <a:cubicBezTo>
                    <a:pt x="1824990" y="369570"/>
                    <a:pt x="1868170" y="359410"/>
                    <a:pt x="1917700" y="341630"/>
                  </a:cubicBezTo>
                  <a:cubicBezTo>
                    <a:pt x="1979930" y="318770"/>
                    <a:pt x="2066290" y="292100"/>
                    <a:pt x="2131060" y="279400"/>
                  </a:cubicBezTo>
                  <a:cubicBezTo>
                    <a:pt x="2184400" y="269240"/>
                    <a:pt x="2233930" y="262890"/>
                    <a:pt x="2278380" y="266700"/>
                  </a:cubicBezTo>
                  <a:cubicBezTo>
                    <a:pt x="2316480" y="270510"/>
                    <a:pt x="2357120" y="278130"/>
                    <a:pt x="2382520" y="297180"/>
                  </a:cubicBezTo>
                  <a:cubicBezTo>
                    <a:pt x="2405380" y="313690"/>
                    <a:pt x="2426970" y="337820"/>
                    <a:pt x="2430780" y="365760"/>
                  </a:cubicBezTo>
                  <a:cubicBezTo>
                    <a:pt x="2435860" y="400050"/>
                    <a:pt x="2419350" y="463550"/>
                    <a:pt x="2392680" y="488950"/>
                  </a:cubicBezTo>
                  <a:cubicBezTo>
                    <a:pt x="2366010" y="514350"/>
                    <a:pt x="2298700" y="534670"/>
                    <a:pt x="2270760" y="519430"/>
                  </a:cubicBezTo>
                  <a:cubicBezTo>
                    <a:pt x="2242820" y="504190"/>
                    <a:pt x="2218690" y="427990"/>
                    <a:pt x="2226310" y="393700"/>
                  </a:cubicBezTo>
                  <a:cubicBezTo>
                    <a:pt x="2232660" y="363220"/>
                    <a:pt x="2266950" y="336550"/>
                    <a:pt x="2297430" y="318770"/>
                  </a:cubicBezTo>
                  <a:cubicBezTo>
                    <a:pt x="2332990" y="298450"/>
                    <a:pt x="2395220" y="274320"/>
                    <a:pt x="2433320" y="284480"/>
                  </a:cubicBezTo>
                  <a:cubicBezTo>
                    <a:pt x="2470150" y="294640"/>
                    <a:pt x="2519680" y="342900"/>
                    <a:pt x="2523490" y="374650"/>
                  </a:cubicBezTo>
                  <a:cubicBezTo>
                    <a:pt x="2527300" y="405130"/>
                    <a:pt x="2491740" y="445770"/>
                    <a:pt x="2458720" y="473710"/>
                  </a:cubicBezTo>
                  <a:cubicBezTo>
                    <a:pt x="2413000" y="511810"/>
                    <a:pt x="2322830" y="537210"/>
                    <a:pt x="2258060" y="560070"/>
                  </a:cubicBezTo>
                  <a:cubicBezTo>
                    <a:pt x="2200910" y="580390"/>
                    <a:pt x="2146300" y="598170"/>
                    <a:pt x="2092960" y="608330"/>
                  </a:cubicBezTo>
                  <a:cubicBezTo>
                    <a:pt x="2044700" y="617220"/>
                    <a:pt x="1992630" y="628650"/>
                    <a:pt x="1951990" y="621030"/>
                  </a:cubicBezTo>
                  <a:cubicBezTo>
                    <a:pt x="1916430" y="614680"/>
                    <a:pt x="1882140" y="599440"/>
                    <a:pt x="1859280" y="577850"/>
                  </a:cubicBezTo>
                  <a:cubicBezTo>
                    <a:pt x="1837690" y="556260"/>
                    <a:pt x="1821180" y="523240"/>
                    <a:pt x="1814830" y="494030"/>
                  </a:cubicBezTo>
                  <a:cubicBezTo>
                    <a:pt x="1808480" y="464820"/>
                    <a:pt x="1811020" y="419100"/>
                    <a:pt x="1823720" y="400050"/>
                  </a:cubicBezTo>
                  <a:cubicBezTo>
                    <a:pt x="1833880" y="386080"/>
                    <a:pt x="1852930" y="377190"/>
                    <a:pt x="1869440" y="377190"/>
                  </a:cubicBezTo>
                  <a:cubicBezTo>
                    <a:pt x="1888490" y="375920"/>
                    <a:pt x="1917700" y="387350"/>
                    <a:pt x="1930400" y="402590"/>
                  </a:cubicBezTo>
                  <a:cubicBezTo>
                    <a:pt x="1943100" y="417830"/>
                    <a:pt x="1946910" y="449580"/>
                    <a:pt x="1945640" y="467360"/>
                  </a:cubicBezTo>
                  <a:cubicBezTo>
                    <a:pt x="1944370" y="481330"/>
                    <a:pt x="1941830" y="488950"/>
                    <a:pt x="1932940" y="501650"/>
                  </a:cubicBezTo>
                  <a:cubicBezTo>
                    <a:pt x="1916430" y="524510"/>
                    <a:pt x="1879600" y="556260"/>
                    <a:pt x="1837690" y="577850"/>
                  </a:cubicBezTo>
                  <a:cubicBezTo>
                    <a:pt x="1776730" y="608330"/>
                    <a:pt x="1659890" y="629920"/>
                    <a:pt x="1588770" y="642620"/>
                  </a:cubicBezTo>
                  <a:cubicBezTo>
                    <a:pt x="1535430" y="651510"/>
                    <a:pt x="1490980" y="656590"/>
                    <a:pt x="1449070" y="655320"/>
                  </a:cubicBezTo>
                  <a:cubicBezTo>
                    <a:pt x="1416050" y="654050"/>
                    <a:pt x="1386840" y="650240"/>
                    <a:pt x="1358900" y="641350"/>
                  </a:cubicBezTo>
                  <a:cubicBezTo>
                    <a:pt x="1333500" y="632460"/>
                    <a:pt x="1306830" y="624840"/>
                    <a:pt x="1287780" y="603250"/>
                  </a:cubicBezTo>
                  <a:cubicBezTo>
                    <a:pt x="1262380" y="575310"/>
                    <a:pt x="1231900" y="513080"/>
                    <a:pt x="1231900" y="477520"/>
                  </a:cubicBezTo>
                  <a:cubicBezTo>
                    <a:pt x="1231900" y="450850"/>
                    <a:pt x="1244600" y="426720"/>
                    <a:pt x="1261110" y="406400"/>
                  </a:cubicBezTo>
                  <a:cubicBezTo>
                    <a:pt x="1280160" y="382270"/>
                    <a:pt x="1315720" y="367030"/>
                    <a:pt x="1348740" y="349250"/>
                  </a:cubicBezTo>
                  <a:cubicBezTo>
                    <a:pt x="1386840" y="328930"/>
                    <a:pt x="1433830" y="308610"/>
                    <a:pt x="1480820" y="293370"/>
                  </a:cubicBezTo>
                  <a:cubicBezTo>
                    <a:pt x="1530350" y="276860"/>
                    <a:pt x="1588770" y="260350"/>
                    <a:pt x="1639570" y="252730"/>
                  </a:cubicBezTo>
                  <a:cubicBezTo>
                    <a:pt x="1686560" y="245110"/>
                    <a:pt x="1737360" y="236220"/>
                    <a:pt x="1775460" y="243840"/>
                  </a:cubicBezTo>
                  <a:cubicBezTo>
                    <a:pt x="1805940" y="248920"/>
                    <a:pt x="1828800" y="261620"/>
                    <a:pt x="1851660" y="279400"/>
                  </a:cubicBezTo>
                  <a:cubicBezTo>
                    <a:pt x="1877060" y="298450"/>
                    <a:pt x="1920240" y="326390"/>
                    <a:pt x="1920240" y="356870"/>
                  </a:cubicBezTo>
                  <a:cubicBezTo>
                    <a:pt x="1920240" y="397510"/>
                    <a:pt x="1838960" y="480060"/>
                    <a:pt x="1794510" y="504190"/>
                  </a:cubicBezTo>
                  <a:cubicBezTo>
                    <a:pt x="1761490" y="521970"/>
                    <a:pt x="1725930" y="514350"/>
                    <a:pt x="1690370" y="515620"/>
                  </a:cubicBezTo>
                  <a:cubicBezTo>
                    <a:pt x="1652270" y="516890"/>
                    <a:pt x="1610360" y="514350"/>
                    <a:pt x="1572260" y="508000"/>
                  </a:cubicBezTo>
                  <a:cubicBezTo>
                    <a:pt x="1535430" y="501650"/>
                    <a:pt x="1497330" y="495300"/>
                    <a:pt x="1465580" y="481330"/>
                  </a:cubicBezTo>
                  <a:cubicBezTo>
                    <a:pt x="1436370" y="468630"/>
                    <a:pt x="1408430" y="453390"/>
                    <a:pt x="1389380" y="427990"/>
                  </a:cubicBezTo>
                  <a:cubicBezTo>
                    <a:pt x="1367790" y="400050"/>
                    <a:pt x="1344930" y="349250"/>
                    <a:pt x="1351280" y="317500"/>
                  </a:cubicBezTo>
                  <a:cubicBezTo>
                    <a:pt x="1357630" y="287020"/>
                    <a:pt x="1385570" y="260350"/>
                    <a:pt x="1419860" y="238760"/>
                  </a:cubicBezTo>
                  <a:cubicBezTo>
                    <a:pt x="1471930" y="205740"/>
                    <a:pt x="1584960" y="184150"/>
                    <a:pt x="1652270" y="172720"/>
                  </a:cubicBezTo>
                  <a:cubicBezTo>
                    <a:pt x="1701800" y="163830"/>
                    <a:pt x="1741170" y="160020"/>
                    <a:pt x="1781810" y="162560"/>
                  </a:cubicBezTo>
                  <a:cubicBezTo>
                    <a:pt x="1817370" y="165100"/>
                    <a:pt x="1852930" y="170180"/>
                    <a:pt x="1883410" y="181610"/>
                  </a:cubicBezTo>
                  <a:cubicBezTo>
                    <a:pt x="1911350" y="191770"/>
                    <a:pt x="1939290" y="205740"/>
                    <a:pt x="1958340" y="227330"/>
                  </a:cubicBezTo>
                  <a:cubicBezTo>
                    <a:pt x="1979930" y="251460"/>
                    <a:pt x="2004060" y="290830"/>
                    <a:pt x="2001520" y="321310"/>
                  </a:cubicBezTo>
                  <a:cubicBezTo>
                    <a:pt x="1998980" y="351790"/>
                    <a:pt x="1978660" y="386080"/>
                    <a:pt x="1940560" y="410210"/>
                  </a:cubicBezTo>
                  <a:cubicBezTo>
                    <a:pt x="1854200" y="464820"/>
                    <a:pt x="1525270" y="499110"/>
                    <a:pt x="1410970" y="499110"/>
                  </a:cubicBezTo>
                  <a:cubicBezTo>
                    <a:pt x="1356360" y="499110"/>
                    <a:pt x="1318260" y="490220"/>
                    <a:pt x="1290320" y="478790"/>
                  </a:cubicBezTo>
                  <a:cubicBezTo>
                    <a:pt x="1273810" y="472440"/>
                    <a:pt x="1261110" y="466090"/>
                    <a:pt x="1253490" y="453390"/>
                  </a:cubicBezTo>
                  <a:cubicBezTo>
                    <a:pt x="1244600" y="439420"/>
                    <a:pt x="1239520" y="411480"/>
                    <a:pt x="1245870" y="394970"/>
                  </a:cubicBezTo>
                  <a:cubicBezTo>
                    <a:pt x="1252220" y="375920"/>
                    <a:pt x="1268730" y="363220"/>
                    <a:pt x="1297940" y="347980"/>
                  </a:cubicBezTo>
                  <a:cubicBezTo>
                    <a:pt x="1375410" y="307340"/>
                    <a:pt x="1659890" y="256540"/>
                    <a:pt x="1783080" y="236220"/>
                  </a:cubicBezTo>
                  <a:cubicBezTo>
                    <a:pt x="1858010" y="223520"/>
                    <a:pt x="1907540" y="214630"/>
                    <a:pt x="1967230" y="217170"/>
                  </a:cubicBezTo>
                  <a:cubicBezTo>
                    <a:pt x="2025650" y="219710"/>
                    <a:pt x="2103120" y="226060"/>
                    <a:pt x="2137410" y="246380"/>
                  </a:cubicBezTo>
                  <a:cubicBezTo>
                    <a:pt x="2157730" y="257810"/>
                    <a:pt x="2169160" y="276860"/>
                    <a:pt x="2172970" y="293370"/>
                  </a:cubicBezTo>
                  <a:cubicBezTo>
                    <a:pt x="2176780" y="307340"/>
                    <a:pt x="2174240" y="325120"/>
                    <a:pt x="2164080" y="337820"/>
                  </a:cubicBezTo>
                  <a:cubicBezTo>
                    <a:pt x="2147570" y="358140"/>
                    <a:pt x="2103120" y="372110"/>
                    <a:pt x="2057400" y="386080"/>
                  </a:cubicBezTo>
                  <a:cubicBezTo>
                    <a:pt x="1981200" y="408940"/>
                    <a:pt x="1854200" y="412750"/>
                    <a:pt x="1743710" y="433070"/>
                  </a:cubicBezTo>
                  <a:cubicBezTo>
                    <a:pt x="1616710" y="455930"/>
                    <a:pt x="1437640" y="508000"/>
                    <a:pt x="1337310" y="516890"/>
                  </a:cubicBezTo>
                  <a:cubicBezTo>
                    <a:pt x="1278890" y="521970"/>
                    <a:pt x="1230630" y="518160"/>
                    <a:pt x="1197610" y="513080"/>
                  </a:cubicBezTo>
                  <a:cubicBezTo>
                    <a:pt x="1178560" y="509270"/>
                    <a:pt x="1163320" y="509270"/>
                    <a:pt x="1151890" y="499110"/>
                  </a:cubicBezTo>
                  <a:cubicBezTo>
                    <a:pt x="1139190" y="487680"/>
                    <a:pt x="1126490" y="461010"/>
                    <a:pt x="1126490" y="443230"/>
                  </a:cubicBezTo>
                  <a:cubicBezTo>
                    <a:pt x="1126490" y="427990"/>
                    <a:pt x="1135380" y="412750"/>
                    <a:pt x="1145540" y="400050"/>
                  </a:cubicBezTo>
                  <a:cubicBezTo>
                    <a:pt x="1158240" y="384810"/>
                    <a:pt x="1172210" y="378460"/>
                    <a:pt x="1202690" y="364490"/>
                  </a:cubicBezTo>
                  <a:cubicBezTo>
                    <a:pt x="1304290" y="318770"/>
                    <a:pt x="1760220" y="134620"/>
                    <a:pt x="1887220" y="153670"/>
                  </a:cubicBezTo>
                  <a:cubicBezTo>
                    <a:pt x="1940560" y="161290"/>
                    <a:pt x="1988820" y="195580"/>
                    <a:pt x="1993900" y="224790"/>
                  </a:cubicBezTo>
                  <a:cubicBezTo>
                    <a:pt x="1998980" y="254000"/>
                    <a:pt x="1957070" y="298450"/>
                    <a:pt x="1912620" y="328930"/>
                  </a:cubicBezTo>
                  <a:cubicBezTo>
                    <a:pt x="1832610" y="382270"/>
                    <a:pt x="1609090" y="425450"/>
                    <a:pt x="1503680" y="443230"/>
                  </a:cubicBezTo>
                  <a:cubicBezTo>
                    <a:pt x="1440180" y="454660"/>
                    <a:pt x="1390650" y="458470"/>
                    <a:pt x="1346200" y="453390"/>
                  </a:cubicBezTo>
                  <a:cubicBezTo>
                    <a:pt x="1311910" y="449580"/>
                    <a:pt x="1281430" y="447040"/>
                    <a:pt x="1257300" y="427990"/>
                  </a:cubicBezTo>
                  <a:cubicBezTo>
                    <a:pt x="1226820" y="403860"/>
                    <a:pt x="1187450" y="344170"/>
                    <a:pt x="1189990" y="304800"/>
                  </a:cubicBezTo>
                  <a:cubicBezTo>
                    <a:pt x="1192530" y="264160"/>
                    <a:pt x="1239520" y="210820"/>
                    <a:pt x="1277620" y="187960"/>
                  </a:cubicBezTo>
                  <a:cubicBezTo>
                    <a:pt x="1314450" y="165100"/>
                    <a:pt x="1370330" y="158750"/>
                    <a:pt x="1412240" y="165100"/>
                  </a:cubicBezTo>
                  <a:cubicBezTo>
                    <a:pt x="1451610" y="171450"/>
                    <a:pt x="1502410" y="193040"/>
                    <a:pt x="1520190" y="223520"/>
                  </a:cubicBezTo>
                  <a:cubicBezTo>
                    <a:pt x="1537970" y="255270"/>
                    <a:pt x="1535430" y="318770"/>
                    <a:pt x="1512570" y="356870"/>
                  </a:cubicBezTo>
                  <a:cubicBezTo>
                    <a:pt x="1484630" y="403860"/>
                    <a:pt x="1386840" y="449580"/>
                    <a:pt x="1333500" y="467360"/>
                  </a:cubicBezTo>
                  <a:cubicBezTo>
                    <a:pt x="1296670" y="480060"/>
                    <a:pt x="1263650" y="486410"/>
                    <a:pt x="1233170" y="476250"/>
                  </a:cubicBezTo>
                  <a:cubicBezTo>
                    <a:pt x="1200150" y="466090"/>
                    <a:pt x="1158240" y="433070"/>
                    <a:pt x="1146810" y="400050"/>
                  </a:cubicBezTo>
                  <a:cubicBezTo>
                    <a:pt x="1134110" y="364490"/>
                    <a:pt x="1146810" y="306070"/>
                    <a:pt x="1170940" y="269240"/>
                  </a:cubicBezTo>
                  <a:cubicBezTo>
                    <a:pt x="1198880" y="224790"/>
                    <a:pt x="1272540" y="190500"/>
                    <a:pt x="1323340" y="163830"/>
                  </a:cubicBezTo>
                  <a:cubicBezTo>
                    <a:pt x="1369060" y="140970"/>
                    <a:pt x="1412240" y="130810"/>
                    <a:pt x="1461770" y="115570"/>
                  </a:cubicBezTo>
                  <a:cubicBezTo>
                    <a:pt x="1516380" y="99060"/>
                    <a:pt x="1591310" y="69850"/>
                    <a:pt x="1638300" y="71120"/>
                  </a:cubicBezTo>
                  <a:cubicBezTo>
                    <a:pt x="1671320" y="72390"/>
                    <a:pt x="1694180" y="78740"/>
                    <a:pt x="1719580" y="95250"/>
                  </a:cubicBezTo>
                  <a:cubicBezTo>
                    <a:pt x="1752600" y="115570"/>
                    <a:pt x="1798320" y="163830"/>
                    <a:pt x="1812290" y="198120"/>
                  </a:cubicBezTo>
                  <a:cubicBezTo>
                    <a:pt x="1822450" y="224790"/>
                    <a:pt x="1819910" y="254000"/>
                    <a:pt x="1812290" y="278130"/>
                  </a:cubicBezTo>
                  <a:cubicBezTo>
                    <a:pt x="1804670" y="302260"/>
                    <a:pt x="1786890" y="322580"/>
                    <a:pt x="1767840" y="342900"/>
                  </a:cubicBezTo>
                  <a:cubicBezTo>
                    <a:pt x="1746250" y="365760"/>
                    <a:pt x="1717040" y="384810"/>
                    <a:pt x="1686560" y="405130"/>
                  </a:cubicBezTo>
                  <a:cubicBezTo>
                    <a:pt x="1649730" y="427990"/>
                    <a:pt x="1606550" y="452120"/>
                    <a:pt x="1559560" y="471170"/>
                  </a:cubicBezTo>
                  <a:cubicBezTo>
                    <a:pt x="1503680" y="494030"/>
                    <a:pt x="1413510" y="535940"/>
                    <a:pt x="1369060" y="530860"/>
                  </a:cubicBezTo>
                  <a:cubicBezTo>
                    <a:pt x="1343660" y="528320"/>
                    <a:pt x="1323340" y="514350"/>
                    <a:pt x="1313180" y="497840"/>
                  </a:cubicBezTo>
                  <a:cubicBezTo>
                    <a:pt x="1303020" y="481330"/>
                    <a:pt x="1304290" y="449580"/>
                    <a:pt x="1309370" y="433070"/>
                  </a:cubicBezTo>
                  <a:cubicBezTo>
                    <a:pt x="1313180" y="421640"/>
                    <a:pt x="1319530" y="415290"/>
                    <a:pt x="1329690" y="406400"/>
                  </a:cubicBezTo>
                  <a:cubicBezTo>
                    <a:pt x="1350010" y="388620"/>
                    <a:pt x="1390650" y="365760"/>
                    <a:pt x="1431290" y="350520"/>
                  </a:cubicBezTo>
                  <a:cubicBezTo>
                    <a:pt x="1482090" y="331470"/>
                    <a:pt x="1572260" y="314960"/>
                    <a:pt x="1612900" y="313690"/>
                  </a:cubicBezTo>
                  <a:cubicBezTo>
                    <a:pt x="1633220" y="313690"/>
                    <a:pt x="1645920" y="313690"/>
                    <a:pt x="1658620" y="321310"/>
                  </a:cubicBezTo>
                  <a:cubicBezTo>
                    <a:pt x="1671320" y="328930"/>
                    <a:pt x="1682750" y="342900"/>
                    <a:pt x="1687830" y="356870"/>
                  </a:cubicBezTo>
                  <a:cubicBezTo>
                    <a:pt x="1692910" y="370840"/>
                    <a:pt x="1691640" y="389890"/>
                    <a:pt x="1686560" y="402590"/>
                  </a:cubicBezTo>
                  <a:cubicBezTo>
                    <a:pt x="1681480" y="416560"/>
                    <a:pt x="1673860" y="425450"/>
                    <a:pt x="1654810" y="436880"/>
                  </a:cubicBezTo>
                  <a:cubicBezTo>
                    <a:pt x="1598930" y="469900"/>
                    <a:pt x="1384300" y="514350"/>
                    <a:pt x="1271270" y="533400"/>
                  </a:cubicBezTo>
                  <a:cubicBezTo>
                    <a:pt x="1183640" y="548640"/>
                    <a:pt x="1075690" y="560070"/>
                    <a:pt x="1035050" y="556260"/>
                  </a:cubicBezTo>
                  <a:cubicBezTo>
                    <a:pt x="1021080" y="554990"/>
                    <a:pt x="1014730" y="553720"/>
                    <a:pt x="1005840" y="548640"/>
                  </a:cubicBezTo>
                  <a:cubicBezTo>
                    <a:pt x="994410" y="542290"/>
                    <a:pt x="981710" y="528320"/>
                    <a:pt x="976630" y="515620"/>
                  </a:cubicBezTo>
                  <a:cubicBezTo>
                    <a:pt x="971550" y="502920"/>
                    <a:pt x="971550" y="482600"/>
                    <a:pt x="975360" y="471170"/>
                  </a:cubicBezTo>
                  <a:cubicBezTo>
                    <a:pt x="977900" y="461010"/>
                    <a:pt x="984250" y="454660"/>
                    <a:pt x="993140" y="447040"/>
                  </a:cubicBezTo>
                  <a:cubicBezTo>
                    <a:pt x="1009650" y="433070"/>
                    <a:pt x="1041400" y="420370"/>
                    <a:pt x="1074420" y="408940"/>
                  </a:cubicBezTo>
                  <a:cubicBezTo>
                    <a:pt x="1122680" y="391160"/>
                    <a:pt x="1182370" y="379730"/>
                    <a:pt x="1256030" y="360680"/>
                  </a:cubicBezTo>
                  <a:cubicBezTo>
                    <a:pt x="1371600" y="331470"/>
                    <a:pt x="1583690" y="262890"/>
                    <a:pt x="1704340" y="251460"/>
                  </a:cubicBezTo>
                  <a:cubicBezTo>
                    <a:pt x="1784350" y="243840"/>
                    <a:pt x="1865630" y="243840"/>
                    <a:pt x="1907540" y="260350"/>
                  </a:cubicBezTo>
                  <a:cubicBezTo>
                    <a:pt x="1930400" y="269240"/>
                    <a:pt x="1945640" y="285750"/>
                    <a:pt x="1953260" y="300990"/>
                  </a:cubicBezTo>
                  <a:cubicBezTo>
                    <a:pt x="1959610" y="314960"/>
                    <a:pt x="1957070" y="334010"/>
                    <a:pt x="1953260" y="346710"/>
                  </a:cubicBezTo>
                  <a:cubicBezTo>
                    <a:pt x="1949450" y="356870"/>
                    <a:pt x="1944370" y="364490"/>
                    <a:pt x="1935480" y="372110"/>
                  </a:cubicBezTo>
                  <a:cubicBezTo>
                    <a:pt x="1922780" y="383540"/>
                    <a:pt x="1903730" y="392430"/>
                    <a:pt x="1877060" y="402590"/>
                  </a:cubicBezTo>
                  <a:cubicBezTo>
                    <a:pt x="1823720" y="421640"/>
                    <a:pt x="1714500" y="447040"/>
                    <a:pt x="1628140" y="458470"/>
                  </a:cubicBezTo>
                  <a:cubicBezTo>
                    <a:pt x="1536700" y="469900"/>
                    <a:pt x="1386840" y="481330"/>
                    <a:pt x="1343660" y="469900"/>
                  </a:cubicBezTo>
                  <a:cubicBezTo>
                    <a:pt x="1329690" y="466090"/>
                    <a:pt x="1324610" y="462280"/>
                    <a:pt x="1316990" y="453390"/>
                  </a:cubicBezTo>
                  <a:cubicBezTo>
                    <a:pt x="1308100" y="443230"/>
                    <a:pt x="1297940" y="425450"/>
                    <a:pt x="1297940" y="410210"/>
                  </a:cubicBezTo>
                  <a:cubicBezTo>
                    <a:pt x="1297940" y="396240"/>
                    <a:pt x="1305560" y="377190"/>
                    <a:pt x="1313180" y="365760"/>
                  </a:cubicBezTo>
                  <a:cubicBezTo>
                    <a:pt x="1319530" y="356870"/>
                    <a:pt x="1324610" y="353060"/>
                    <a:pt x="1338580" y="346710"/>
                  </a:cubicBezTo>
                  <a:cubicBezTo>
                    <a:pt x="1383030" y="326390"/>
                    <a:pt x="1546860" y="297180"/>
                    <a:pt x="1638300" y="283210"/>
                  </a:cubicBezTo>
                  <a:cubicBezTo>
                    <a:pt x="1714500" y="271780"/>
                    <a:pt x="1779270" y="261620"/>
                    <a:pt x="1847850" y="262890"/>
                  </a:cubicBezTo>
                  <a:cubicBezTo>
                    <a:pt x="1915160" y="264160"/>
                    <a:pt x="2005330" y="260350"/>
                    <a:pt x="2045970" y="292100"/>
                  </a:cubicBezTo>
                  <a:cubicBezTo>
                    <a:pt x="2077720" y="317500"/>
                    <a:pt x="2101850" y="377190"/>
                    <a:pt x="2092960" y="407670"/>
                  </a:cubicBezTo>
                  <a:cubicBezTo>
                    <a:pt x="2084070" y="438150"/>
                    <a:pt x="2035810" y="454660"/>
                    <a:pt x="1992630" y="476250"/>
                  </a:cubicBezTo>
                  <a:cubicBezTo>
                    <a:pt x="1926590" y="509270"/>
                    <a:pt x="1807210" y="546100"/>
                    <a:pt x="1723390" y="570230"/>
                  </a:cubicBezTo>
                  <a:cubicBezTo>
                    <a:pt x="1653540" y="590550"/>
                    <a:pt x="1567180" y="622300"/>
                    <a:pt x="1526540" y="614680"/>
                  </a:cubicBezTo>
                  <a:cubicBezTo>
                    <a:pt x="1506220" y="610870"/>
                    <a:pt x="1493520" y="599440"/>
                    <a:pt x="1484630" y="588010"/>
                  </a:cubicBezTo>
                  <a:cubicBezTo>
                    <a:pt x="1477010" y="579120"/>
                    <a:pt x="1471930" y="567690"/>
                    <a:pt x="1470660" y="557530"/>
                  </a:cubicBezTo>
                  <a:cubicBezTo>
                    <a:pt x="1469390" y="547370"/>
                    <a:pt x="1469390" y="535940"/>
                    <a:pt x="1473200" y="524510"/>
                  </a:cubicBezTo>
                  <a:cubicBezTo>
                    <a:pt x="1478280" y="510540"/>
                    <a:pt x="1485900" y="495300"/>
                    <a:pt x="1507490" y="480060"/>
                  </a:cubicBezTo>
                  <a:cubicBezTo>
                    <a:pt x="1567180" y="436880"/>
                    <a:pt x="1850390" y="336550"/>
                    <a:pt x="1918970" y="334010"/>
                  </a:cubicBezTo>
                  <a:cubicBezTo>
                    <a:pt x="1941830" y="332740"/>
                    <a:pt x="1953260" y="339090"/>
                    <a:pt x="1964690" y="346710"/>
                  </a:cubicBezTo>
                  <a:cubicBezTo>
                    <a:pt x="1973580" y="353060"/>
                    <a:pt x="1981200" y="361950"/>
                    <a:pt x="1985010" y="372110"/>
                  </a:cubicBezTo>
                  <a:cubicBezTo>
                    <a:pt x="1990090" y="384810"/>
                    <a:pt x="1991360" y="406400"/>
                    <a:pt x="1988820" y="419100"/>
                  </a:cubicBezTo>
                  <a:cubicBezTo>
                    <a:pt x="1986280" y="430530"/>
                    <a:pt x="1981200" y="439420"/>
                    <a:pt x="1973580" y="447040"/>
                  </a:cubicBezTo>
                  <a:cubicBezTo>
                    <a:pt x="1963420" y="455930"/>
                    <a:pt x="1953260" y="461010"/>
                    <a:pt x="1930400" y="467360"/>
                  </a:cubicBezTo>
                  <a:cubicBezTo>
                    <a:pt x="1847850" y="490220"/>
                    <a:pt x="1492250" y="521970"/>
                    <a:pt x="1352550" y="529590"/>
                  </a:cubicBezTo>
                  <a:cubicBezTo>
                    <a:pt x="1273810" y="533400"/>
                    <a:pt x="1224280" y="534670"/>
                    <a:pt x="1167130" y="529590"/>
                  </a:cubicBezTo>
                  <a:cubicBezTo>
                    <a:pt x="1116330" y="525780"/>
                    <a:pt x="1060450" y="523240"/>
                    <a:pt x="1023620" y="506730"/>
                  </a:cubicBezTo>
                  <a:cubicBezTo>
                    <a:pt x="995680" y="495300"/>
                    <a:pt x="972820" y="481330"/>
                    <a:pt x="960120" y="457200"/>
                  </a:cubicBezTo>
                  <a:cubicBezTo>
                    <a:pt x="944880" y="427990"/>
                    <a:pt x="941070" y="374650"/>
                    <a:pt x="951230" y="337820"/>
                  </a:cubicBezTo>
                  <a:cubicBezTo>
                    <a:pt x="962660" y="298450"/>
                    <a:pt x="1003300" y="257810"/>
                    <a:pt x="1031240" y="231140"/>
                  </a:cubicBezTo>
                  <a:cubicBezTo>
                    <a:pt x="1054100" y="209550"/>
                    <a:pt x="1078230" y="190500"/>
                    <a:pt x="1101090" y="182880"/>
                  </a:cubicBezTo>
                  <a:cubicBezTo>
                    <a:pt x="1118870" y="176530"/>
                    <a:pt x="1139190" y="175260"/>
                    <a:pt x="1154430" y="179070"/>
                  </a:cubicBezTo>
                  <a:cubicBezTo>
                    <a:pt x="1167130" y="181610"/>
                    <a:pt x="1177290" y="187960"/>
                    <a:pt x="1184910" y="198120"/>
                  </a:cubicBezTo>
                  <a:cubicBezTo>
                    <a:pt x="1196340" y="212090"/>
                    <a:pt x="1209040" y="243840"/>
                    <a:pt x="1205230" y="264160"/>
                  </a:cubicBezTo>
                  <a:cubicBezTo>
                    <a:pt x="1201420" y="284480"/>
                    <a:pt x="1162050" y="320040"/>
                    <a:pt x="1162050" y="320040"/>
                  </a:cubicBezTo>
                  <a:cubicBezTo>
                    <a:pt x="1162050" y="320040"/>
                    <a:pt x="1182370" y="300990"/>
                    <a:pt x="1181100" y="298450"/>
                  </a:cubicBezTo>
                  <a:cubicBezTo>
                    <a:pt x="1177290" y="293370"/>
                    <a:pt x="1116330" y="331470"/>
                    <a:pt x="1074420" y="339090"/>
                  </a:cubicBezTo>
                  <a:cubicBezTo>
                    <a:pt x="1019810" y="349250"/>
                    <a:pt x="942340" y="347980"/>
                    <a:pt x="877570" y="341630"/>
                  </a:cubicBezTo>
                  <a:cubicBezTo>
                    <a:pt x="814070" y="335280"/>
                    <a:pt x="740410" y="326390"/>
                    <a:pt x="692150" y="303530"/>
                  </a:cubicBezTo>
                  <a:cubicBezTo>
                    <a:pt x="655320" y="285750"/>
                    <a:pt x="615950" y="264160"/>
                    <a:pt x="607060" y="234950"/>
                  </a:cubicBezTo>
                  <a:cubicBezTo>
                    <a:pt x="598170" y="205740"/>
                    <a:pt x="605790" y="149860"/>
                    <a:pt x="637540" y="128270"/>
                  </a:cubicBezTo>
                  <a:cubicBezTo>
                    <a:pt x="701040" y="85090"/>
                    <a:pt x="1004570" y="134620"/>
                    <a:pt x="1087120" y="167640"/>
                  </a:cubicBezTo>
                  <a:cubicBezTo>
                    <a:pt x="1123950" y="182880"/>
                    <a:pt x="1148080" y="200660"/>
                    <a:pt x="1158240" y="224790"/>
                  </a:cubicBezTo>
                  <a:cubicBezTo>
                    <a:pt x="1168400" y="247650"/>
                    <a:pt x="1167130" y="287020"/>
                    <a:pt x="1153160" y="309880"/>
                  </a:cubicBezTo>
                  <a:cubicBezTo>
                    <a:pt x="1137920" y="335280"/>
                    <a:pt x="1097280" y="346710"/>
                    <a:pt x="1059180" y="364490"/>
                  </a:cubicBezTo>
                  <a:cubicBezTo>
                    <a:pt x="1003300" y="391160"/>
                    <a:pt x="915670" y="429260"/>
                    <a:pt x="843280" y="444500"/>
                  </a:cubicBezTo>
                  <a:cubicBezTo>
                    <a:pt x="775970" y="458470"/>
                    <a:pt x="681990" y="466090"/>
                    <a:pt x="641350" y="455930"/>
                  </a:cubicBezTo>
                  <a:cubicBezTo>
                    <a:pt x="622300" y="450850"/>
                    <a:pt x="610870" y="440690"/>
                    <a:pt x="601980" y="430530"/>
                  </a:cubicBezTo>
                  <a:cubicBezTo>
                    <a:pt x="594360" y="421640"/>
                    <a:pt x="589280" y="412750"/>
                    <a:pt x="589280" y="401320"/>
                  </a:cubicBezTo>
                  <a:cubicBezTo>
                    <a:pt x="589280" y="383540"/>
                    <a:pt x="594360" y="354330"/>
                    <a:pt x="613410" y="334010"/>
                  </a:cubicBezTo>
                  <a:cubicBezTo>
                    <a:pt x="648970" y="298450"/>
                    <a:pt x="744220" y="280670"/>
                    <a:pt x="830580" y="252730"/>
                  </a:cubicBezTo>
                  <a:cubicBezTo>
                    <a:pt x="956310" y="213360"/>
                    <a:pt x="1201420" y="127000"/>
                    <a:pt x="1297940" y="130810"/>
                  </a:cubicBezTo>
                  <a:cubicBezTo>
                    <a:pt x="1341120" y="132080"/>
                    <a:pt x="1380490" y="140970"/>
                    <a:pt x="1391920" y="163830"/>
                  </a:cubicBezTo>
                  <a:cubicBezTo>
                    <a:pt x="1405890" y="191770"/>
                    <a:pt x="1377950" y="267970"/>
                    <a:pt x="1343660" y="304800"/>
                  </a:cubicBezTo>
                  <a:cubicBezTo>
                    <a:pt x="1300480" y="349250"/>
                    <a:pt x="1202690" y="364490"/>
                    <a:pt x="1130300" y="389890"/>
                  </a:cubicBezTo>
                  <a:cubicBezTo>
                    <a:pt x="1056640" y="415290"/>
                    <a:pt x="951230" y="449580"/>
                    <a:pt x="902970" y="455930"/>
                  </a:cubicBezTo>
                  <a:cubicBezTo>
                    <a:pt x="881380" y="458470"/>
                    <a:pt x="869950" y="459740"/>
                    <a:pt x="855980" y="454660"/>
                  </a:cubicBezTo>
                  <a:cubicBezTo>
                    <a:pt x="842010" y="449580"/>
                    <a:pt x="828040" y="435610"/>
                    <a:pt x="821690" y="422910"/>
                  </a:cubicBezTo>
                  <a:cubicBezTo>
                    <a:pt x="815340" y="410210"/>
                    <a:pt x="814070" y="389890"/>
                    <a:pt x="817880" y="375920"/>
                  </a:cubicBezTo>
                  <a:cubicBezTo>
                    <a:pt x="821690" y="361950"/>
                    <a:pt x="831850" y="349250"/>
                    <a:pt x="844550" y="339090"/>
                  </a:cubicBezTo>
                  <a:cubicBezTo>
                    <a:pt x="862330" y="325120"/>
                    <a:pt x="887730" y="316230"/>
                    <a:pt x="920750" y="304800"/>
                  </a:cubicBezTo>
                  <a:cubicBezTo>
                    <a:pt x="980440" y="284480"/>
                    <a:pt x="1092200" y="257810"/>
                    <a:pt x="1174750" y="246380"/>
                  </a:cubicBezTo>
                  <a:cubicBezTo>
                    <a:pt x="1252220" y="236220"/>
                    <a:pt x="1360170" y="219710"/>
                    <a:pt x="1402080" y="237490"/>
                  </a:cubicBezTo>
                  <a:cubicBezTo>
                    <a:pt x="1423670" y="246380"/>
                    <a:pt x="1436370" y="265430"/>
                    <a:pt x="1440180" y="281940"/>
                  </a:cubicBezTo>
                  <a:cubicBezTo>
                    <a:pt x="1443990" y="298450"/>
                    <a:pt x="1437640" y="323850"/>
                    <a:pt x="1424940" y="337820"/>
                  </a:cubicBezTo>
                  <a:cubicBezTo>
                    <a:pt x="1409700" y="354330"/>
                    <a:pt x="1385570" y="358140"/>
                    <a:pt x="1344930" y="368300"/>
                  </a:cubicBezTo>
                  <a:cubicBezTo>
                    <a:pt x="1236980" y="394970"/>
                    <a:pt x="889000" y="429260"/>
                    <a:pt x="727710" y="440690"/>
                  </a:cubicBezTo>
                  <a:cubicBezTo>
                    <a:pt x="624840" y="448310"/>
                    <a:pt x="548640" y="454660"/>
                    <a:pt x="474980" y="447040"/>
                  </a:cubicBezTo>
                  <a:cubicBezTo>
                    <a:pt x="417830" y="441960"/>
                    <a:pt x="354330" y="429260"/>
                    <a:pt x="323850" y="412750"/>
                  </a:cubicBezTo>
                  <a:cubicBezTo>
                    <a:pt x="307340" y="403860"/>
                    <a:pt x="297180" y="392430"/>
                    <a:pt x="290830" y="381000"/>
                  </a:cubicBezTo>
                  <a:cubicBezTo>
                    <a:pt x="285750" y="372110"/>
                    <a:pt x="284480" y="360680"/>
                    <a:pt x="284480" y="350520"/>
                  </a:cubicBezTo>
                  <a:cubicBezTo>
                    <a:pt x="284480" y="340360"/>
                    <a:pt x="287020" y="330200"/>
                    <a:pt x="293370" y="321310"/>
                  </a:cubicBezTo>
                  <a:cubicBezTo>
                    <a:pt x="300990" y="311150"/>
                    <a:pt x="307340" y="302260"/>
                    <a:pt x="328930" y="293370"/>
                  </a:cubicBezTo>
                  <a:cubicBezTo>
                    <a:pt x="411480" y="260350"/>
                    <a:pt x="810260" y="231140"/>
                    <a:pt x="1008380" y="228600"/>
                  </a:cubicBezTo>
                  <a:cubicBezTo>
                    <a:pt x="1162050" y="226060"/>
                    <a:pt x="1328420" y="231140"/>
                    <a:pt x="1418590" y="256540"/>
                  </a:cubicBezTo>
                  <a:cubicBezTo>
                    <a:pt x="1466850" y="270510"/>
                    <a:pt x="1503680" y="285750"/>
                    <a:pt x="1524000" y="312420"/>
                  </a:cubicBezTo>
                  <a:cubicBezTo>
                    <a:pt x="1541780" y="336550"/>
                    <a:pt x="1553210" y="377190"/>
                    <a:pt x="1543050" y="402590"/>
                  </a:cubicBezTo>
                  <a:cubicBezTo>
                    <a:pt x="1530350" y="431800"/>
                    <a:pt x="1482090" y="450850"/>
                    <a:pt x="1436370" y="471170"/>
                  </a:cubicBezTo>
                  <a:cubicBezTo>
                    <a:pt x="1365250" y="502920"/>
                    <a:pt x="1231900" y="530860"/>
                    <a:pt x="1145540" y="549910"/>
                  </a:cubicBezTo>
                  <a:cubicBezTo>
                    <a:pt x="1078230" y="565150"/>
                    <a:pt x="1018540" y="579120"/>
                    <a:pt x="962660" y="581660"/>
                  </a:cubicBezTo>
                  <a:cubicBezTo>
                    <a:pt x="916940" y="584200"/>
                    <a:pt x="872490" y="590550"/>
                    <a:pt x="838200" y="572770"/>
                  </a:cubicBezTo>
                  <a:cubicBezTo>
                    <a:pt x="801370" y="553720"/>
                    <a:pt x="751840" y="501650"/>
                    <a:pt x="749300" y="463550"/>
                  </a:cubicBezTo>
                  <a:cubicBezTo>
                    <a:pt x="746760" y="426720"/>
                    <a:pt x="787400" y="381000"/>
                    <a:pt x="814070" y="350520"/>
                  </a:cubicBezTo>
                  <a:cubicBezTo>
                    <a:pt x="839470" y="321310"/>
                    <a:pt x="869950" y="300990"/>
                    <a:pt x="902970" y="280670"/>
                  </a:cubicBezTo>
                  <a:cubicBezTo>
                    <a:pt x="939800" y="257810"/>
                    <a:pt x="981710" y="237490"/>
                    <a:pt x="1024890" y="220980"/>
                  </a:cubicBezTo>
                  <a:cubicBezTo>
                    <a:pt x="1071880" y="203200"/>
                    <a:pt x="1135380" y="171450"/>
                    <a:pt x="1177290" y="181610"/>
                  </a:cubicBezTo>
                  <a:cubicBezTo>
                    <a:pt x="1214120" y="190500"/>
                    <a:pt x="1256030" y="228600"/>
                    <a:pt x="1266190" y="260350"/>
                  </a:cubicBezTo>
                  <a:cubicBezTo>
                    <a:pt x="1276350" y="292100"/>
                    <a:pt x="1259840" y="345440"/>
                    <a:pt x="1242060" y="373380"/>
                  </a:cubicBezTo>
                  <a:cubicBezTo>
                    <a:pt x="1226820" y="398780"/>
                    <a:pt x="1205230" y="407670"/>
                    <a:pt x="1172210" y="426720"/>
                  </a:cubicBezTo>
                  <a:cubicBezTo>
                    <a:pt x="1106170" y="464820"/>
                    <a:pt x="948690" y="523240"/>
                    <a:pt x="855980" y="554990"/>
                  </a:cubicBezTo>
                  <a:cubicBezTo>
                    <a:pt x="784860" y="579120"/>
                    <a:pt x="721360" y="601980"/>
                    <a:pt x="662940" y="608330"/>
                  </a:cubicBezTo>
                  <a:cubicBezTo>
                    <a:pt x="615950" y="613410"/>
                    <a:pt x="565150" y="614680"/>
                    <a:pt x="533400" y="599440"/>
                  </a:cubicBezTo>
                  <a:cubicBezTo>
                    <a:pt x="508000" y="588010"/>
                    <a:pt x="488950" y="567690"/>
                    <a:pt x="477520" y="541020"/>
                  </a:cubicBezTo>
                  <a:cubicBezTo>
                    <a:pt x="462280" y="505460"/>
                    <a:pt x="462280" y="433070"/>
                    <a:pt x="468630" y="393700"/>
                  </a:cubicBezTo>
                  <a:cubicBezTo>
                    <a:pt x="473710" y="364490"/>
                    <a:pt x="481330" y="344170"/>
                    <a:pt x="499110" y="321310"/>
                  </a:cubicBezTo>
                  <a:cubicBezTo>
                    <a:pt x="521970" y="290830"/>
                    <a:pt x="572770" y="251460"/>
                    <a:pt x="608330" y="234950"/>
                  </a:cubicBezTo>
                  <a:cubicBezTo>
                    <a:pt x="635000" y="223520"/>
                    <a:pt x="660400" y="214630"/>
                    <a:pt x="687070" y="220980"/>
                  </a:cubicBezTo>
                  <a:cubicBezTo>
                    <a:pt x="721360" y="228600"/>
                    <a:pt x="781050" y="262890"/>
                    <a:pt x="795020" y="295910"/>
                  </a:cubicBezTo>
                  <a:cubicBezTo>
                    <a:pt x="808990" y="326390"/>
                    <a:pt x="798830" y="370840"/>
                    <a:pt x="779780" y="407670"/>
                  </a:cubicBezTo>
                  <a:cubicBezTo>
                    <a:pt x="754380" y="457200"/>
                    <a:pt x="673100" y="528320"/>
                    <a:pt x="624840" y="553720"/>
                  </a:cubicBezTo>
                  <a:cubicBezTo>
                    <a:pt x="591820" y="571500"/>
                    <a:pt x="560070" y="577850"/>
                    <a:pt x="530860" y="574040"/>
                  </a:cubicBezTo>
                  <a:cubicBezTo>
                    <a:pt x="504190" y="570230"/>
                    <a:pt x="476250" y="557530"/>
                    <a:pt x="457200" y="535940"/>
                  </a:cubicBezTo>
                  <a:cubicBezTo>
                    <a:pt x="434340" y="510540"/>
                    <a:pt x="417830" y="455930"/>
                    <a:pt x="416560" y="420370"/>
                  </a:cubicBezTo>
                  <a:cubicBezTo>
                    <a:pt x="415290" y="389890"/>
                    <a:pt x="424180" y="363220"/>
                    <a:pt x="439420" y="334010"/>
                  </a:cubicBezTo>
                  <a:cubicBezTo>
                    <a:pt x="459740" y="297180"/>
                    <a:pt x="504190" y="245110"/>
                    <a:pt x="538480" y="223520"/>
                  </a:cubicBezTo>
                  <a:cubicBezTo>
                    <a:pt x="565150" y="207010"/>
                    <a:pt x="591820" y="199390"/>
                    <a:pt x="619760" y="201930"/>
                  </a:cubicBezTo>
                  <a:cubicBezTo>
                    <a:pt x="652780" y="204470"/>
                    <a:pt x="701040" y="222250"/>
                    <a:pt x="722630" y="248920"/>
                  </a:cubicBezTo>
                  <a:cubicBezTo>
                    <a:pt x="744220" y="275590"/>
                    <a:pt x="754380" y="323850"/>
                    <a:pt x="749300" y="359410"/>
                  </a:cubicBezTo>
                  <a:cubicBezTo>
                    <a:pt x="744220" y="397510"/>
                    <a:pt x="712470" y="439420"/>
                    <a:pt x="689610" y="468630"/>
                  </a:cubicBezTo>
                  <a:cubicBezTo>
                    <a:pt x="670560" y="492760"/>
                    <a:pt x="648970" y="511810"/>
                    <a:pt x="626110" y="528320"/>
                  </a:cubicBezTo>
                  <a:cubicBezTo>
                    <a:pt x="604520" y="543560"/>
                    <a:pt x="581660" y="557530"/>
                    <a:pt x="556260" y="563880"/>
                  </a:cubicBezTo>
                  <a:cubicBezTo>
                    <a:pt x="527050" y="571500"/>
                    <a:pt x="490220" y="575310"/>
                    <a:pt x="459740" y="566420"/>
                  </a:cubicBezTo>
                  <a:cubicBezTo>
                    <a:pt x="426720" y="557530"/>
                    <a:pt x="384810" y="535940"/>
                    <a:pt x="365760" y="504190"/>
                  </a:cubicBezTo>
                  <a:cubicBezTo>
                    <a:pt x="342900" y="466090"/>
                    <a:pt x="328930" y="381000"/>
                    <a:pt x="345440" y="345440"/>
                  </a:cubicBezTo>
                  <a:cubicBezTo>
                    <a:pt x="359410" y="316230"/>
                    <a:pt x="424180" y="284480"/>
                    <a:pt x="430530" y="290830"/>
                  </a:cubicBezTo>
                  <a:cubicBezTo>
                    <a:pt x="436880" y="297180"/>
                    <a:pt x="406400" y="373380"/>
                    <a:pt x="391160" y="374650"/>
                  </a:cubicBezTo>
                  <a:cubicBezTo>
                    <a:pt x="375920" y="375920"/>
                    <a:pt x="349250" y="320040"/>
                    <a:pt x="337820" y="292100"/>
                  </a:cubicBezTo>
                  <a:cubicBezTo>
                    <a:pt x="327660" y="266700"/>
                    <a:pt x="322580" y="243840"/>
                    <a:pt x="325120" y="215900"/>
                  </a:cubicBezTo>
                  <a:cubicBezTo>
                    <a:pt x="328930" y="179070"/>
                    <a:pt x="345440" y="124460"/>
                    <a:pt x="372110" y="91440"/>
                  </a:cubicBezTo>
                  <a:cubicBezTo>
                    <a:pt x="398780" y="57150"/>
                    <a:pt x="443230" y="16510"/>
                    <a:pt x="482600" y="13970"/>
                  </a:cubicBezTo>
                  <a:cubicBezTo>
                    <a:pt x="523240" y="11430"/>
                    <a:pt x="575310" y="48260"/>
                    <a:pt x="612140" y="82550"/>
                  </a:cubicBezTo>
                  <a:cubicBezTo>
                    <a:pt x="655320" y="121920"/>
                    <a:pt x="698500" y="199390"/>
                    <a:pt x="717550" y="245110"/>
                  </a:cubicBezTo>
                  <a:cubicBezTo>
                    <a:pt x="728980" y="274320"/>
                    <a:pt x="732790" y="293370"/>
                    <a:pt x="732790" y="321310"/>
                  </a:cubicBezTo>
                  <a:cubicBezTo>
                    <a:pt x="731520" y="355600"/>
                    <a:pt x="723900" y="401320"/>
                    <a:pt x="704850" y="435610"/>
                  </a:cubicBezTo>
                  <a:cubicBezTo>
                    <a:pt x="684530" y="473710"/>
                    <a:pt x="645160" y="513080"/>
                    <a:pt x="608330" y="538480"/>
                  </a:cubicBezTo>
                  <a:cubicBezTo>
                    <a:pt x="575310" y="561340"/>
                    <a:pt x="534670" y="584200"/>
                    <a:pt x="496570" y="582930"/>
                  </a:cubicBezTo>
                  <a:cubicBezTo>
                    <a:pt x="454660" y="581660"/>
                    <a:pt x="397510" y="548640"/>
                    <a:pt x="365760" y="524510"/>
                  </a:cubicBezTo>
                  <a:cubicBezTo>
                    <a:pt x="342900" y="506730"/>
                    <a:pt x="325120" y="491490"/>
                    <a:pt x="314960" y="466090"/>
                  </a:cubicBezTo>
                  <a:cubicBezTo>
                    <a:pt x="300990" y="431800"/>
                    <a:pt x="295910" y="368300"/>
                    <a:pt x="308610" y="331470"/>
                  </a:cubicBezTo>
                  <a:cubicBezTo>
                    <a:pt x="320040" y="298450"/>
                    <a:pt x="354330" y="274320"/>
                    <a:pt x="379730" y="252730"/>
                  </a:cubicBezTo>
                  <a:cubicBezTo>
                    <a:pt x="401320" y="233680"/>
                    <a:pt x="420370" y="218440"/>
                    <a:pt x="448310" y="208280"/>
                  </a:cubicBezTo>
                  <a:cubicBezTo>
                    <a:pt x="482600" y="195580"/>
                    <a:pt x="535940" y="179070"/>
                    <a:pt x="570230" y="191770"/>
                  </a:cubicBezTo>
                  <a:cubicBezTo>
                    <a:pt x="605790" y="204470"/>
                    <a:pt x="651510" y="250190"/>
                    <a:pt x="656590" y="285750"/>
                  </a:cubicBezTo>
                  <a:cubicBezTo>
                    <a:pt x="661670" y="321310"/>
                    <a:pt x="626110" y="373380"/>
                    <a:pt x="603250" y="402590"/>
                  </a:cubicBezTo>
                  <a:cubicBezTo>
                    <a:pt x="585470" y="426720"/>
                    <a:pt x="565150" y="443230"/>
                    <a:pt x="539750" y="455930"/>
                  </a:cubicBezTo>
                  <a:cubicBezTo>
                    <a:pt x="511810" y="469900"/>
                    <a:pt x="471170" y="482600"/>
                    <a:pt x="443230" y="476250"/>
                  </a:cubicBezTo>
                  <a:cubicBezTo>
                    <a:pt x="415290" y="469900"/>
                    <a:pt x="384810" y="447040"/>
                    <a:pt x="370840" y="420370"/>
                  </a:cubicBezTo>
                  <a:cubicBezTo>
                    <a:pt x="353060" y="387350"/>
                    <a:pt x="349250" y="320040"/>
                    <a:pt x="361950" y="287020"/>
                  </a:cubicBezTo>
                  <a:cubicBezTo>
                    <a:pt x="372110" y="261620"/>
                    <a:pt x="398780" y="240030"/>
                    <a:pt x="420370" y="232410"/>
                  </a:cubicBezTo>
                  <a:cubicBezTo>
                    <a:pt x="439420" y="226060"/>
                    <a:pt x="464820" y="228600"/>
                    <a:pt x="481330" y="237490"/>
                  </a:cubicBezTo>
                  <a:cubicBezTo>
                    <a:pt x="499110" y="246380"/>
                    <a:pt x="515620" y="266700"/>
                    <a:pt x="523240" y="283210"/>
                  </a:cubicBezTo>
                  <a:cubicBezTo>
                    <a:pt x="529590" y="295910"/>
                    <a:pt x="529590" y="323850"/>
                    <a:pt x="529590" y="323850"/>
                  </a:cubicBezTo>
                  <a:cubicBezTo>
                    <a:pt x="529590" y="323850"/>
                    <a:pt x="525780" y="297180"/>
                    <a:pt x="523240" y="297180"/>
                  </a:cubicBezTo>
                  <a:cubicBezTo>
                    <a:pt x="518160" y="297180"/>
                    <a:pt x="528320" y="383540"/>
                    <a:pt x="509270" y="415290"/>
                  </a:cubicBezTo>
                  <a:cubicBezTo>
                    <a:pt x="490220" y="447040"/>
                    <a:pt x="441960" y="480060"/>
                    <a:pt x="405130" y="486410"/>
                  </a:cubicBezTo>
                  <a:cubicBezTo>
                    <a:pt x="369570" y="492760"/>
                    <a:pt x="316230" y="477520"/>
                    <a:pt x="289560" y="455930"/>
                  </a:cubicBezTo>
                  <a:cubicBezTo>
                    <a:pt x="265430" y="435610"/>
                    <a:pt x="250190" y="394970"/>
                    <a:pt x="247650" y="364490"/>
                  </a:cubicBezTo>
                  <a:cubicBezTo>
                    <a:pt x="245110" y="336550"/>
                    <a:pt x="255270" y="308610"/>
                    <a:pt x="269240" y="283210"/>
                  </a:cubicBezTo>
                  <a:cubicBezTo>
                    <a:pt x="284480" y="256540"/>
                    <a:pt x="308610" y="226060"/>
                    <a:pt x="337820" y="209550"/>
                  </a:cubicBezTo>
                  <a:cubicBezTo>
                    <a:pt x="368300" y="191770"/>
                    <a:pt x="411480" y="181610"/>
                    <a:pt x="449580" y="180340"/>
                  </a:cubicBezTo>
                  <a:cubicBezTo>
                    <a:pt x="488950" y="179070"/>
                    <a:pt x="529590" y="187960"/>
                    <a:pt x="572770" y="205740"/>
                  </a:cubicBezTo>
                  <a:cubicBezTo>
                    <a:pt x="629920" y="228600"/>
                    <a:pt x="731520" y="274320"/>
                    <a:pt x="755650" y="320040"/>
                  </a:cubicBezTo>
                  <a:cubicBezTo>
                    <a:pt x="773430" y="354330"/>
                    <a:pt x="768350" y="400050"/>
                    <a:pt x="748030" y="434340"/>
                  </a:cubicBezTo>
                  <a:cubicBezTo>
                    <a:pt x="721360" y="481330"/>
                    <a:pt x="623570" y="525780"/>
                    <a:pt x="571500" y="553720"/>
                  </a:cubicBezTo>
                  <a:cubicBezTo>
                    <a:pt x="533400" y="574040"/>
                    <a:pt x="508000" y="586740"/>
                    <a:pt x="468630" y="595630"/>
                  </a:cubicBezTo>
                  <a:cubicBezTo>
                    <a:pt x="420370" y="607060"/>
                    <a:pt x="349250" y="608330"/>
                    <a:pt x="302260" y="605790"/>
                  </a:cubicBezTo>
                  <a:cubicBezTo>
                    <a:pt x="267970" y="604520"/>
                    <a:pt x="241300" y="600710"/>
                    <a:pt x="212090" y="590550"/>
                  </a:cubicBezTo>
                  <a:cubicBezTo>
                    <a:pt x="180340" y="580390"/>
                    <a:pt x="137160" y="562610"/>
                    <a:pt x="120650" y="543560"/>
                  </a:cubicBezTo>
                  <a:cubicBezTo>
                    <a:pt x="109220" y="530860"/>
                    <a:pt x="106680" y="518160"/>
                    <a:pt x="105410" y="502920"/>
                  </a:cubicBezTo>
                  <a:cubicBezTo>
                    <a:pt x="104140" y="485140"/>
                    <a:pt x="109220" y="455930"/>
                    <a:pt x="118110" y="440690"/>
                  </a:cubicBezTo>
                  <a:cubicBezTo>
                    <a:pt x="125730" y="427990"/>
                    <a:pt x="135890" y="417830"/>
                    <a:pt x="149860" y="411480"/>
                  </a:cubicBezTo>
                  <a:cubicBezTo>
                    <a:pt x="166370" y="403860"/>
                    <a:pt x="193040" y="398780"/>
                    <a:pt x="212090" y="402590"/>
                  </a:cubicBezTo>
                  <a:cubicBezTo>
                    <a:pt x="231140" y="406400"/>
                    <a:pt x="267970" y="424180"/>
                    <a:pt x="266700" y="434340"/>
                  </a:cubicBezTo>
                  <a:cubicBezTo>
                    <a:pt x="265430" y="444500"/>
                    <a:pt x="223520" y="463550"/>
                    <a:pt x="195580" y="462280"/>
                  </a:cubicBezTo>
                  <a:cubicBezTo>
                    <a:pt x="152400" y="461010"/>
                    <a:pt x="63500" y="417830"/>
                    <a:pt x="33020" y="388620"/>
                  </a:cubicBezTo>
                  <a:cubicBezTo>
                    <a:pt x="13970" y="372110"/>
                    <a:pt x="5080" y="351790"/>
                    <a:pt x="2540" y="332740"/>
                  </a:cubicBezTo>
                  <a:cubicBezTo>
                    <a:pt x="0" y="313690"/>
                    <a:pt x="3810" y="288290"/>
                    <a:pt x="16510" y="271780"/>
                  </a:cubicBezTo>
                  <a:cubicBezTo>
                    <a:pt x="30480" y="252730"/>
                    <a:pt x="67310" y="234950"/>
                    <a:pt x="88900" y="232410"/>
                  </a:cubicBezTo>
                  <a:cubicBezTo>
                    <a:pt x="104140" y="229870"/>
                    <a:pt x="121920" y="232410"/>
                    <a:pt x="129540" y="242570"/>
                  </a:cubicBezTo>
                  <a:cubicBezTo>
                    <a:pt x="140970" y="259080"/>
                    <a:pt x="133350" y="340360"/>
                    <a:pt x="121920" y="344170"/>
                  </a:cubicBezTo>
                  <a:cubicBezTo>
                    <a:pt x="110490" y="347980"/>
                    <a:pt x="72390" y="303530"/>
                    <a:pt x="62230" y="275590"/>
                  </a:cubicBezTo>
                  <a:cubicBezTo>
                    <a:pt x="50800" y="243840"/>
                    <a:pt x="45720" y="189230"/>
                    <a:pt x="63500" y="162560"/>
                  </a:cubicBezTo>
                  <a:cubicBezTo>
                    <a:pt x="81280" y="134620"/>
                    <a:pt x="138430" y="110490"/>
                    <a:pt x="172720" y="113030"/>
                  </a:cubicBezTo>
                  <a:cubicBezTo>
                    <a:pt x="205740" y="115570"/>
                    <a:pt x="242570" y="151130"/>
                    <a:pt x="266700" y="175260"/>
                  </a:cubicBezTo>
                  <a:cubicBezTo>
                    <a:pt x="287020" y="195580"/>
                    <a:pt x="299720" y="219710"/>
                    <a:pt x="312420" y="245110"/>
                  </a:cubicBezTo>
                  <a:cubicBezTo>
                    <a:pt x="326390" y="271780"/>
                    <a:pt x="347980" y="307340"/>
                    <a:pt x="346710" y="332740"/>
                  </a:cubicBezTo>
                  <a:cubicBezTo>
                    <a:pt x="345440" y="353060"/>
                    <a:pt x="331470" y="374650"/>
                    <a:pt x="320040" y="387350"/>
                  </a:cubicBezTo>
                  <a:cubicBezTo>
                    <a:pt x="309880" y="397510"/>
                    <a:pt x="298450" y="405130"/>
                    <a:pt x="284480" y="408940"/>
                  </a:cubicBezTo>
                  <a:cubicBezTo>
                    <a:pt x="267970" y="412750"/>
                    <a:pt x="241300" y="411480"/>
                    <a:pt x="224790" y="403860"/>
                  </a:cubicBezTo>
                  <a:cubicBezTo>
                    <a:pt x="208280" y="396240"/>
                    <a:pt x="190500" y="374650"/>
                    <a:pt x="182880" y="359410"/>
                  </a:cubicBezTo>
                  <a:cubicBezTo>
                    <a:pt x="176530" y="346710"/>
                    <a:pt x="175260" y="335280"/>
                    <a:pt x="176530" y="318770"/>
                  </a:cubicBezTo>
                  <a:cubicBezTo>
                    <a:pt x="177800" y="292100"/>
                    <a:pt x="180340" y="233680"/>
                    <a:pt x="204470" y="218440"/>
                  </a:cubicBezTo>
                  <a:cubicBezTo>
                    <a:pt x="232410" y="200660"/>
                    <a:pt x="337820" y="220980"/>
                    <a:pt x="349250" y="243840"/>
                  </a:cubicBezTo>
                  <a:cubicBezTo>
                    <a:pt x="358140" y="261620"/>
                    <a:pt x="323850" y="298450"/>
                    <a:pt x="306070" y="325120"/>
                  </a:cubicBezTo>
                  <a:cubicBezTo>
                    <a:pt x="287020" y="354330"/>
                    <a:pt x="266700" y="407670"/>
                    <a:pt x="236220" y="411480"/>
                  </a:cubicBezTo>
                  <a:cubicBezTo>
                    <a:pt x="196850" y="416560"/>
                    <a:pt x="102870" y="331470"/>
                    <a:pt x="80010" y="294640"/>
                  </a:cubicBezTo>
                  <a:cubicBezTo>
                    <a:pt x="67310" y="274320"/>
                    <a:pt x="67310" y="252730"/>
                    <a:pt x="69850" y="236220"/>
                  </a:cubicBezTo>
                  <a:cubicBezTo>
                    <a:pt x="72390" y="222250"/>
                    <a:pt x="77470" y="210820"/>
                    <a:pt x="87630" y="200660"/>
                  </a:cubicBezTo>
                  <a:cubicBezTo>
                    <a:pt x="99060" y="187960"/>
                    <a:pt x="121920" y="175260"/>
                    <a:pt x="138430" y="171450"/>
                  </a:cubicBezTo>
                  <a:cubicBezTo>
                    <a:pt x="152400" y="168910"/>
                    <a:pt x="162560" y="168910"/>
                    <a:pt x="177800" y="175260"/>
                  </a:cubicBezTo>
                  <a:cubicBezTo>
                    <a:pt x="210820" y="187960"/>
                    <a:pt x="290830" y="245110"/>
                    <a:pt x="311150" y="278130"/>
                  </a:cubicBezTo>
                  <a:cubicBezTo>
                    <a:pt x="322580" y="297180"/>
                    <a:pt x="323850" y="318770"/>
                    <a:pt x="321310" y="335280"/>
                  </a:cubicBezTo>
                  <a:cubicBezTo>
                    <a:pt x="320040" y="349250"/>
                    <a:pt x="313690" y="360680"/>
                    <a:pt x="304800" y="370840"/>
                  </a:cubicBezTo>
                  <a:cubicBezTo>
                    <a:pt x="293370" y="383540"/>
                    <a:pt x="273050" y="397510"/>
                    <a:pt x="255270" y="400050"/>
                  </a:cubicBezTo>
                  <a:cubicBezTo>
                    <a:pt x="237490" y="402590"/>
                    <a:pt x="217170" y="398780"/>
                    <a:pt x="199390" y="388620"/>
                  </a:cubicBezTo>
                  <a:cubicBezTo>
                    <a:pt x="176530" y="377190"/>
                    <a:pt x="156210" y="351790"/>
                    <a:pt x="135890" y="325120"/>
                  </a:cubicBezTo>
                  <a:cubicBezTo>
                    <a:pt x="109220" y="289560"/>
                    <a:pt x="71120" y="223520"/>
                    <a:pt x="62230" y="186690"/>
                  </a:cubicBezTo>
                  <a:cubicBezTo>
                    <a:pt x="57150" y="165100"/>
                    <a:pt x="57150" y="147320"/>
                    <a:pt x="63500" y="130810"/>
                  </a:cubicBezTo>
                  <a:cubicBezTo>
                    <a:pt x="69850" y="114300"/>
                    <a:pt x="85090" y="97790"/>
                    <a:pt x="100330" y="90170"/>
                  </a:cubicBezTo>
                  <a:cubicBezTo>
                    <a:pt x="115570" y="82550"/>
                    <a:pt x="139700" y="80010"/>
                    <a:pt x="156210" y="83820"/>
                  </a:cubicBezTo>
                  <a:cubicBezTo>
                    <a:pt x="172720" y="87630"/>
                    <a:pt x="201930" y="116840"/>
                    <a:pt x="201930" y="116840"/>
                  </a:cubicBezTo>
                </a:path>
              </a:pathLst>
            </a:custGeom>
            <a:solidFill>
              <a:srgbClr val="FFFFFF"/>
            </a:solidFill>
            <a:ln cap="sq">
              <a:noFill/>
              <a:prstDash val="solid"/>
              <a:miter/>
            </a:ln>
          </p:spPr>
        </p:sp>
      </p:grpSp>
      <p:grpSp>
        <p:nvGrpSpPr>
          <p:cNvPr id="43" name="Group 43"/>
          <p:cNvGrpSpPr/>
          <p:nvPr/>
        </p:nvGrpSpPr>
        <p:grpSpPr>
          <a:xfrm>
            <a:off x="14711362" y="5235892"/>
            <a:ext cx="1748790" cy="618172"/>
            <a:chOff x="0" y="0"/>
            <a:chExt cx="2331720" cy="824230"/>
          </a:xfrm>
        </p:grpSpPr>
        <p:sp>
          <p:nvSpPr>
            <p:cNvPr id="44" name="Freeform 44"/>
            <p:cNvSpPr/>
            <p:nvPr/>
          </p:nvSpPr>
          <p:spPr>
            <a:xfrm>
              <a:off x="39370" y="44450"/>
              <a:ext cx="2251710" cy="731520"/>
            </a:xfrm>
            <a:custGeom>
              <a:avLst/>
              <a:gdLst/>
              <a:ahLst/>
              <a:cxnLst/>
              <a:rect l="l" t="t" r="r" b="b"/>
              <a:pathLst>
                <a:path w="2251710" h="731520">
                  <a:moveTo>
                    <a:pt x="205740" y="186690"/>
                  </a:moveTo>
                  <a:cubicBezTo>
                    <a:pt x="251460" y="369570"/>
                    <a:pt x="262890" y="407670"/>
                    <a:pt x="248920" y="426720"/>
                  </a:cubicBezTo>
                  <a:cubicBezTo>
                    <a:pt x="234950" y="445770"/>
                    <a:pt x="171450" y="461010"/>
                    <a:pt x="163830" y="452120"/>
                  </a:cubicBezTo>
                  <a:cubicBezTo>
                    <a:pt x="157480" y="444500"/>
                    <a:pt x="193040" y="408940"/>
                    <a:pt x="196850" y="383540"/>
                  </a:cubicBezTo>
                  <a:cubicBezTo>
                    <a:pt x="201930" y="355600"/>
                    <a:pt x="179070" y="292100"/>
                    <a:pt x="185420" y="289560"/>
                  </a:cubicBezTo>
                  <a:cubicBezTo>
                    <a:pt x="191770" y="287020"/>
                    <a:pt x="228600" y="347980"/>
                    <a:pt x="234950" y="370840"/>
                  </a:cubicBezTo>
                  <a:cubicBezTo>
                    <a:pt x="238760" y="386080"/>
                    <a:pt x="238760" y="398780"/>
                    <a:pt x="234950" y="412750"/>
                  </a:cubicBezTo>
                  <a:cubicBezTo>
                    <a:pt x="229870" y="430530"/>
                    <a:pt x="213360" y="453390"/>
                    <a:pt x="199390" y="464820"/>
                  </a:cubicBezTo>
                  <a:cubicBezTo>
                    <a:pt x="187960" y="473710"/>
                    <a:pt x="175260" y="477520"/>
                    <a:pt x="160020" y="478790"/>
                  </a:cubicBezTo>
                  <a:cubicBezTo>
                    <a:pt x="142240" y="480060"/>
                    <a:pt x="115570" y="474980"/>
                    <a:pt x="99060" y="463550"/>
                  </a:cubicBezTo>
                  <a:cubicBezTo>
                    <a:pt x="82550" y="452120"/>
                    <a:pt x="60960" y="415290"/>
                    <a:pt x="63500" y="412750"/>
                  </a:cubicBezTo>
                  <a:cubicBezTo>
                    <a:pt x="66040" y="410210"/>
                    <a:pt x="130810" y="466090"/>
                    <a:pt x="130810" y="466090"/>
                  </a:cubicBezTo>
                  <a:cubicBezTo>
                    <a:pt x="130810" y="466090"/>
                    <a:pt x="68580" y="433070"/>
                    <a:pt x="49530" y="407670"/>
                  </a:cubicBezTo>
                  <a:cubicBezTo>
                    <a:pt x="31750" y="383540"/>
                    <a:pt x="22860" y="351790"/>
                    <a:pt x="16510" y="321310"/>
                  </a:cubicBezTo>
                  <a:cubicBezTo>
                    <a:pt x="10160" y="288290"/>
                    <a:pt x="12700" y="242570"/>
                    <a:pt x="15240" y="215900"/>
                  </a:cubicBezTo>
                  <a:cubicBezTo>
                    <a:pt x="17780" y="198120"/>
                    <a:pt x="17780" y="186690"/>
                    <a:pt x="25400" y="173990"/>
                  </a:cubicBezTo>
                  <a:cubicBezTo>
                    <a:pt x="34290" y="158750"/>
                    <a:pt x="54610" y="138430"/>
                    <a:pt x="73660" y="132080"/>
                  </a:cubicBezTo>
                  <a:cubicBezTo>
                    <a:pt x="92710" y="125730"/>
                    <a:pt x="119380" y="127000"/>
                    <a:pt x="137160" y="132080"/>
                  </a:cubicBezTo>
                  <a:cubicBezTo>
                    <a:pt x="151130" y="135890"/>
                    <a:pt x="162560" y="142240"/>
                    <a:pt x="172720" y="156210"/>
                  </a:cubicBezTo>
                  <a:cubicBezTo>
                    <a:pt x="190500" y="181610"/>
                    <a:pt x="201930" y="245110"/>
                    <a:pt x="207010" y="295910"/>
                  </a:cubicBezTo>
                  <a:cubicBezTo>
                    <a:pt x="212090" y="354330"/>
                    <a:pt x="223520" y="468630"/>
                    <a:pt x="194310" y="488950"/>
                  </a:cubicBezTo>
                  <a:cubicBezTo>
                    <a:pt x="171450" y="504190"/>
                    <a:pt x="110490" y="473710"/>
                    <a:pt x="80010" y="453390"/>
                  </a:cubicBezTo>
                  <a:cubicBezTo>
                    <a:pt x="50800" y="434340"/>
                    <a:pt x="21590" y="406400"/>
                    <a:pt x="11430" y="373380"/>
                  </a:cubicBezTo>
                  <a:cubicBezTo>
                    <a:pt x="0" y="336550"/>
                    <a:pt x="10160" y="271780"/>
                    <a:pt x="26670" y="240030"/>
                  </a:cubicBezTo>
                  <a:cubicBezTo>
                    <a:pt x="39370" y="215900"/>
                    <a:pt x="63500" y="201930"/>
                    <a:pt x="86360" y="189230"/>
                  </a:cubicBezTo>
                  <a:cubicBezTo>
                    <a:pt x="110490" y="176530"/>
                    <a:pt x="139700" y="167640"/>
                    <a:pt x="167640" y="166370"/>
                  </a:cubicBezTo>
                  <a:cubicBezTo>
                    <a:pt x="198120" y="165100"/>
                    <a:pt x="234950" y="170180"/>
                    <a:pt x="262890" y="182880"/>
                  </a:cubicBezTo>
                  <a:cubicBezTo>
                    <a:pt x="289560" y="195580"/>
                    <a:pt x="306070" y="238760"/>
                    <a:pt x="332740" y="243840"/>
                  </a:cubicBezTo>
                  <a:cubicBezTo>
                    <a:pt x="363220" y="248920"/>
                    <a:pt x="407670" y="201930"/>
                    <a:pt x="438150" y="200660"/>
                  </a:cubicBezTo>
                  <a:cubicBezTo>
                    <a:pt x="461010" y="199390"/>
                    <a:pt x="483870" y="208280"/>
                    <a:pt x="499110" y="220980"/>
                  </a:cubicBezTo>
                  <a:cubicBezTo>
                    <a:pt x="514350" y="233680"/>
                    <a:pt x="527050" y="257810"/>
                    <a:pt x="530860" y="275590"/>
                  </a:cubicBezTo>
                  <a:cubicBezTo>
                    <a:pt x="534670" y="290830"/>
                    <a:pt x="530860" y="306070"/>
                    <a:pt x="527050" y="318770"/>
                  </a:cubicBezTo>
                  <a:cubicBezTo>
                    <a:pt x="523240" y="331470"/>
                    <a:pt x="511810" y="355600"/>
                    <a:pt x="504190" y="355600"/>
                  </a:cubicBezTo>
                  <a:cubicBezTo>
                    <a:pt x="492760" y="355600"/>
                    <a:pt x="486410" y="289560"/>
                    <a:pt x="467360" y="283210"/>
                  </a:cubicBezTo>
                  <a:cubicBezTo>
                    <a:pt x="444500" y="275590"/>
                    <a:pt x="377190" y="304800"/>
                    <a:pt x="370840" y="328930"/>
                  </a:cubicBezTo>
                  <a:cubicBezTo>
                    <a:pt x="363220" y="359410"/>
                    <a:pt x="472440" y="455930"/>
                    <a:pt x="467360" y="461010"/>
                  </a:cubicBezTo>
                  <a:cubicBezTo>
                    <a:pt x="463550" y="464820"/>
                    <a:pt x="401320" y="434340"/>
                    <a:pt x="402590" y="417830"/>
                  </a:cubicBezTo>
                  <a:cubicBezTo>
                    <a:pt x="403860" y="391160"/>
                    <a:pt x="527050" y="332740"/>
                    <a:pt x="585470" y="321310"/>
                  </a:cubicBezTo>
                  <a:cubicBezTo>
                    <a:pt x="632460" y="312420"/>
                    <a:pt x="713740" y="345440"/>
                    <a:pt x="720090" y="332740"/>
                  </a:cubicBezTo>
                  <a:cubicBezTo>
                    <a:pt x="723900" y="323850"/>
                    <a:pt x="680720" y="274320"/>
                    <a:pt x="666750" y="278130"/>
                  </a:cubicBezTo>
                  <a:cubicBezTo>
                    <a:pt x="650240" y="281940"/>
                    <a:pt x="628650" y="384810"/>
                    <a:pt x="636270" y="388620"/>
                  </a:cubicBezTo>
                  <a:cubicBezTo>
                    <a:pt x="642620" y="392430"/>
                    <a:pt x="674370" y="330200"/>
                    <a:pt x="690880" y="331470"/>
                  </a:cubicBezTo>
                  <a:cubicBezTo>
                    <a:pt x="707390" y="332740"/>
                    <a:pt x="732790" y="398780"/>
                    <a:pt x="732790" y="398780"/>
                  </a:cubicBezTo>
                  <a:cubicBezTo>
                    <a:pt x="732790" y="398780"/>
                    <a:pt x="670560" y="332740"/>
                    <a:pt x="676910" y="316230"/>
                  </a:cubicBezTo>
                  <a:cubicBezTo>
                    <a:pt x="683260" y="299720"/>
                    <a:pt x="755650" y="317500"/>
                    <a:pt x="770890" y="298450"/>
                  </a:cubicBezTo>
                  <a:cubicBezTo>
                    <a:pt x="786130" y="280670"/>
                    <a:pt x="767080" y="236220"/>
                    <a:pt x="773430" y="212090"/>
                  </a:cubicBezTo>
                  <a:cubicBezTo>
                    <a:pt x="778510" y="193040"/>
                    <a:pt x="788670" y="177800"/>
                    <a:pt x="800100" y="166370"/>
                  </a:cubicBezTo>
                  <a:cubicBezTo>
                    <a:pt x="810260" y="156210"/>
                    <a:pt x="821690" y="149860"/>
                    <a:pt x="835660" y="147320"/>
                  </a:cubicBezTo>
                  <a:cubicBezTo>
                    <a:pt x="853440" y="143510"/>
                    <a:pt x="880110" y="144780"/>
                    <a:pt x="896620" y="153670"/>
                  </a:cubicBezTo>
                  <a:cubicBezTo>
                    <a:pt x="913130" y="162560"/>
                    <a:pt x="929640" y="182880"/>
                    <a:pt x="937260" y="198120"/>
                  </a:cubicBezTo>
                  <a:cubicBezTo>
                    <a:pt x="943610" y="210820"/>
                    <a:pt x="943610" y="226060"/>
                    <a:pt x="942340" y="238760"/>
                  </a:cubicBezTo>
                  <a:cubicBezTo>
                    <a:pt x="941070" y="251460"/>
                    <a:pt x="932180" y="276860"/>
                    <a:pt x="928370" y="276860"/>
                  </a:cubicBezTo>
                  <a:cubicBezTo>
                    <a:pt x="922020" y="275590"/>
                    <a:pt x="913130" y="184150"/>
                    <a:pt x="916940" y="182880"/>
                  </a:cubicBezTo>
                  <a:cubicBezTo>
                    <a:pt x="920750" y="181610"/>
                    <a:pt x="937260" y="241300"/>
                    <a:pt x="952500" y="267970"/>
                  </a:cubicBezTo>
                  <a:cubicBezTo>
                    <a:pt x="967740" y="294640"/>
                    <a:pt x="1007110" y="344170"/>
                    <a:pt x="1005840" y="345440"/>
                  </a:cubicBezTo>
                  <a:cubicBezTo>
                    <a:pt x="1004570" y="346710"/>
                    <a:pt x="941070" y="289560"/>
                    <a:pt x="946150" y="276860"/>
                  </a:cubicBezTo>
                  <a:cubicBezTo>
                    <a:pt x="951230" y="264160"/>
                    <a:pt x="1024890" y="254000"/>
                    <a:pt x="1036320" y="266700"/>
                  </a:cubicBezTo>
                  <a:cubicBezTo>
                    <a:pt x="1049020" y="280670"/>
                    <a:pt x="1029970" y="355600"/>
                    <a:pt x="1013460" y="361950"/>
                  </a:cubicBezTo>
                  <a:cubicBezTo>
                    <a:pt x="996950" y="368300"/>
                    <a:pt x="955040" y="306070"/>
                    <a:pt x="938530" y="313690"/>
                  </a:cubicBezTo>
                  <a:cubicBezTo>
                    <a:pt x="918210" y="322580"/>
                    <a:pt x="925830" y="400050"/>
                    <a:pt x="911860" y="439420"/>
                  </a:cubicBezTo>
                  <a:cubicBezTo>
                    <a:pt x="897890" y="478790"/>
                    <a:pt x="878840" y="525780"/>
                    <a:pt x="855980" y="552450"/>
                  </a:cubicBezTo>
                  <a:cubicBezTo>
                    <a:pt x="838200" y="572770"/>
                    <a:pt x="815340" y="590550"/>
                    <a:pt x="793750" y="593090"/>
                  </a:cubicBezTo>
                  <a:cubicBezTo>
                    <a:pt x="772160" y="595630"/>
                    <a:pt x="737870" y="581660"/>
                    <a:pt x="723900" y="565150"/>
                  </a:cubicBezTo>
                  <a:cubicBezTo>
                    <a:pt x="709930" y="548640"/>
                    <a:pt x="707390" y="508000"/>
                    <a:pt x="708660" y="491490"/>
                  </a:cubicBezTo>
                  <a:cubicBezTo>
                    <a:pt x="709930" y="483870"/>
                    <a:pt x="709930" y="478790"/>
                    <a:pt x="716280" y="473710"/>
                  </a:cubicBezTo>
                  <a:cubicBezTo>
                    <a:pt x="731520" y="459740"/>
                    <a:pt x="796290" y="459740"/>
                    <a:pt x="828040" y="439420"/>
                  </a:cubicBezTo>
                  <a:cubicBezTo>
                    <a:pt x="859790" y="419100"/>
                    <a:pt x="896620" y="382270"/>
                    <a:pt x="908050" y="349250"/>
                  </a:cubicBezTo>
                  <a:cubicBezTo>
                    <a:pt x="919480" y="318770"/>
                    <a:pt x="895350" y="274320"/>
                    <a:pt x="902970" y="247650"/>
                  </a:cubicBezTo>
                  <a:cubicBezTo>
                    <a:pt x="908050" y="227330"/>
                    <a:pt x="920750" y="209550"/>
                    <a:pt x="935990" y="199390"/>
                  </a:cubicBezTo>
                  <a:cubicBezTo>
                    <a:pt x="951230" y="189230"/>
                    <a:pt x="974090" y="182880"/>
                    <a:pt x="991870" y="185420"/>
                  </a:cubicBezTo>
                  <a:cubicBezTo>
                    <a:pt x="1009650" y="187960"/>
                    <a:pt x="1032510" y="200660"/>
                    <a:pt x="1043940" y="212090"/>
                  </a:cubicBezTo>
                  <a:cubicBezTo>
                    <a:pt x="1054100" y="222250"/>
                    <a:pt x="1056640" y="231140"/>
                    <a:pt x="1061720" y="246380"/>
                  </a:cubicBezTo>
                  <a:cubicBezTo>
                    <a:pt x="1069340" y="270510"/>
                    <a:pt x="1065530" y="344170"/>
                    <a:pt x="1073150" y="345440"/>
                  </a:cubicBezTo>
                  <a:cubicBezTo>
                    <a:pt x="1080770" y="346710"/>
                    <a:pt x="1098550" y="276860"/>
                    <a:pt x="1106170" y="241300"/>
                  </a:cubicBezTo>
                  <a:cubicBezTo>
                    <a:pt x="1113790" y="207010"/>
                    <a:pt x="1108710" y="161290"/>
                    <a:pt x="1118870" y="137160"/>
                  </a:cubicBezTo>
                  <a:cubicBezTo>
                    <a:pt x="1125220" y="121920"/>
                    <a:pt x="1130300" y="113030"/>
                    <a:pt x="1143000" y="105410"/>
                  </a:cubicBezTo>
                  <a:cubicBezTo>
                    <a:pt x="1159510" y="95250"/>
                    <a:pt x="1197610" y="83820"/>
                    <a:pt x="1219200" y="90170"/>
                  </a:cubicBezTo>
                  <a:cubicBezTo>
                    <a:pt x="1240790" y="96520"/>
                    <a:pt x="1264920" y="129540"/>
                    <a:pt x="1273810" y="143510"/>
                  </a:cubicBezTo>
                  <a:cubicBezTo>
                    <a:pt x="1277620" y="151130"/>
                    <a:pt x="1280160" y="153670"/>
                    <a:pt x="1278890" y="163830"/>
                  </a:cubicBezTo>
                  <a:cubicBezTo>
                    <a:pt x="1273810" y="199390"/>
                    <a:pt x="1165860" y="330200"/>
                    <a:pt x="1141730" y="388620"/>
                  </a:cubicBezTo>
                  <a:cubicBezTo>
                    <a:pt x="1127760" y="422910"/>
                    <a:pt x="1131570" y="453390"/>
                    <a:pt x="1121410" y="474980"/>
                  </a:cubicBezTo>
                  <a:cubicBezTo>
                    <a:pt x="1115060" y="488950"/>
                    <a:pt x="1108710" y="499110"/>
                    <a:pt x="1098550" y="506730"/>
                  </a:cubicBezTo>
                  <a:cubicBezTo>
                    <a:pt x="1088390" y="514350"/>
                    <a:pt x="1076960" y="521970"/>
                    <a:pt x="1062990" y="523240"/>
                  </a:cubicBezTo>
                  <a:cubicBezTo>
                    <a:pt x="1043940" y="524510"/>
                    <a:pt x="1007110" y="518160"/>
                    <a:pt x="990600" y="502920"/>
                  </a:cubicBezTo>
                  <a:cubicBezTo>
                    <a:pt x="974090" y="487680"/>
                    <a:pt x="960120" y="457200"/>
                    <a:pt x="966470" y="431800"/>
                  </a:cubicBezTo>
                  <a:cubicBezTo>
                    <a:pt x="975360" y="389890"/>
                    <a:pt x="1107440" y="297180"/>
                    <a:pt x="1102360" y="289560"/>
                  </a:cubicBezTo>
                  <a:cubicBezTo>
                    <a:pt x="1098550" y="284480"/>
                    <a:pt x="1028700" y="323850"/>
                    <a:pt x="999490" y="344170"/>
                  </a:cubicBezTo>
                  <a:cubicBezTo>
                    <a:pt x="975360" y="360680"/>
                    <a:pt x="935990" y="388620"/>
                    <a:pt x="939800" y="397510"/>
                  </a:cubicBezTo>
                  <a:cubicBezTo>
                    <a:pt x="943610" y="406400"/>
                    <a:pt x="989330" y="402590"/>
                    <a:pt x="1016000" y="397510"/>
                  </a:cubicBezTo>
                  <a:cubicBezTo>
                    <a:pt x="1047750" y="392430"/>
                    <a:pt x="1094740" y="386080"/>
                    <a:pt x="1116330" y="363220"/>
                  </a:cubicBezTo>
                  <a:cubicBezTo>
                    <a:pt x="1137920" y="341630"/>
                    <a:pt x="1129030" y="287020"/>
                    <a:pt x="1145540" y="264160"/>
                  </a:cubicBezTo>
                  <a:cubicBezTo>
                    <a:pt x="1158240" y="246380"/>
                    <a:pt x="1174750" y="233680"/>
                    <a:pt x="1192530" y="228600"/>
                  </a:cubicBezTo>
                  <a:cubicBezTo>
                    <a:pt x="1210310" y="223520"/>
                    <a:pt x="1234440" y="223520"/>
                    <a:pt x="1250950" y="232410"/>
                  </a:cubicBezTo>
                  <a:cubicBezTo>
                    <a:pt x="1270000" y="242570"/>
                    <a:pt x="1291590" y="295910"/>
                    <a:pt x="1297940" y="293370"/>
                  </a:cubicBezTo>
                  <a:cubicBezTo>
                    <a:pt x="1304290" y="290830"/>
                    <a:pt x="1278890" y="223520"/>
                    <a:pt x="1289050" y="215900"/>
                  </a:cubicBezTo>
                  <a:cubicBezTo>
                    <a:pt x="1300480" y="208280"/>
                    <a:pt x="1377950" y="266700"/>
                    <a:pt x="1377950" y="265430"/>
                  </a:cubicBezTo>
                  <a:cubicBezTo>
                    <a:pt x="1377950" y="264160"/>
                    <a:pt x="1297940" y="234950"/>
                    <a:pt x="1294130" y="212090"/>
                  </a:cubicBezTo>
                  <a:cubicBezTo>
                    <a:pt x="1290320" y="187960"/>
                    <a:pt x="1329690" y="140970"/>
                    <a:pt x="1357630" y="125730"/>
                  </a:cubicBezTo>
                  <a:cubicBezTo>
                    <a:pt x="1384300" y="111760"/>
                    <a:pt x="1427480" y="107950"/>
                    <a:pt x="1456690" y="121920"/>
                  </a:cubicBezTo>
                  <a:cubicBezTo>
                    <a:pt x="1490980" y="138430"/>
                    <a:pt x="1531620" y="189230"/>
                    <a:pt x="1541780" y="232410"/>
                  </a:cubicBezTo>
                  <a:cubicBezTo>
                    <a:pt x="1553210" y="278130"/>
                    <a:pt x="1536700" y="337820"/>
                    <a:pt x="1513840" y="388620"/>
                  </a:cubicBezTo>
                  <a:cubicBezTo>
                    <a:pt x="1485900" y="450850"/>
                    <a:pt x="1414780" y="523240"/>
                    <a:pt x="1370330" y="572770"/>
                  </a:cubicBezTo>
                  <a:cubicBezTo>
                    <a:pt x="1336040" y="609600"/>
                    <a:pt x="1313180" y="637540"/>
                    <a:pt x="1273810" y="662940"/>
                  </a:cubicBezTo>
                  <a:cubicBezTo>
                    <a:pt x="1226820" y="692150"/>
                    <a:pt x="1137920" y="726440"/>
                    <a:pt x="1101090" y="728980"/>
                  </a:cubicBezTo>
                  <a:cubicBezTo>
                    <a:pt x="1084580" y="730250"/>
                    <a:pt x="1074420" y="726440"/>
                    <a:pt x="1062990" y="720090"/>
                  </a:cubicBezTo>
                  <a:cubicBezTo>
                    <a:pt x="1051560" y="713740"/>
                    <a:pt x="1040130" y="704850"/>
                    <a:pt x="1032510" y="693420"/>
                  </a:cubicBezTo>
                  <a:cubicBezTo>
                    <a:pt x="1023620" y="679450"/>
                    <a:pt x="1016000" y="652780"/>
                    <a:pt x="1017270" y="636270"/>
                  </a:cubicBezTo>
                  <a:cubicBezTo>
                    <a:pt x="1018540" y="622300"/>
                    <a:pt x="1022350" y="610870"/>
                    <a:pt x="1031240" y="599440"/>
                  </a:cubicBezTo>
                  <a:cubicBezTo>
                    <a:pt x="1041400" y="585470"/>
                    <a:pt x="1070610" y="581660"/>
                    <a:pt x="1079500" y="565150"/>
                  </a:cubicBezTo>
                  <a:cubicBezTo>
                    <a:pt x="1089660" y="546100"/>
                    <a:pt x="1071880" y="511810"/>
                    <a:pt x="1079500" y="485140"/>
                  </a:cubicBezTo>
                  <a:cubicBezTo>
                    <a:pt x="1089660" y="454660"/>
                    <a:pt x="1112520" y="426720"/>
                    <a:pt x="1141730" y="396240"/>
                  </a:cubicBezTo>
                  <a:cubicBezTo>
                    <a:pt x="1181100" y="354330"/>
                    <a:pt x="1266190" y="309880"/>
                    <a:pt x="1305560" y="270510"/>
                  </a:cubicBezTo>
                  <a:cubicBezTo>
                    <a:pt x="1332230" y="243840"/>
                    <a:pt x="1336040" y="223520"/>
                    <a:pt x="1365250" y="195580"/>
                  </a:cubicBezTo>
                  <a:cubicBezTo>
                    <a:pt x="1418590" y="143510"/>
                    <a:pt x="1565910" y="21590"/>
                    <a:pt x="1623060" y="6350"/>
                  </a:cubicBezTo>
                  <a:cubicBezTo>
                    <a:pt x="1647190" y="0"/>
                    <a:pt x="1663700" y="5080"/>
                    <a:pt x="1680210" y="12700"/>
                  </a:cubicBezTo>
                  <a:cubicBezTo>
                    <a:pt x="1695450" y="20320"/>
                    <a:pt x="1711960" y="38100"/>
                    <a:pt x="1718310" y="54610"/>
                  </a:cubicBezTo>
                  <a:cubicBezTo>
                    <a:pt x="1724660" y="71120"/>
                    <a:pt x="1724660" y="96520"/>
                    <a:pt x="1719580" y="111760"/>
                  </a:cubicBezTo>
                  <a:cubicBezTo>
                    <a:pt x="1715770" y="124460"/>
                    <a:pt x="1699260" y="129540"/>
                    <a:pt x="1697990" y="143510"/>
                  </a:cubicBezTo>
                  <a:cubicBezTo>
                    <a:pt x="1696720" y="163830"/>
                    <a:pt x="1728470" y="193040"/>
                    <a:pt x="1734820" y="226060"/>
                  </a:cubicBezTo>
                  <a:cubicBezTo>
                    <a:pt x="1743710" y="269240"/>
                    <a:pt x="1752600" y="347980"/>
                    <a:pt x="1734820" y="381000"/>
                  </a:cubicBezTo>
                  <a:cubicBezTo>
                    <a:pt x="1723390" y="403860"/>
                    <a:pt x="1695450" y="421640"/>
                    <a:pt x="1673860" y="424180"/>
                  </a:cubicBezTo>
                  <a:cubicBezTo>
                    <a:pt x="1652270" y="426720"/>
                    <a:pt x="1619250" y="416560"/>
                    <a:pt x="1602740" y="397510"/>
                  </a:cubicBezTo>
                  <a:cubicBezTo>
                    <a:pt x="1579880" y="372110"/>
                    <a:pt x="1569720" y="300990"/>
                    <a:pt x="1569720" y="270510"/>
                  </a:cubicBezTo>
                  <a:cubicBezTo>
                    <a:pt x="1569720" y="254000"/>
                    <a:pt x="1573530" y="243840"/>
                    <a:pt x="1579880" y="232410"/>
                  </a:cubicBezTo>
                  <a:cubicBezTo>
                    <a:pt x="1586230" y="220980"/>
                    <a:pt x="1596390" y="210820"/>
                    <a:pt x="1607820" y="204470"/>
                  </a:cubicBezTo>
                  <a:cubicBezTo>
                    <a:pt x="1617980" y="198120"/>
                    <a:pt x="1631950" y="193040"/>
                    <a:pt x="1644650" y="191770"/>
                  </a:cubicBezTo>
                  <a:cubicBezTo>
                    <a:pt x="1657350" y="190500"/>
                    <a:pt x="1670050" y="191770"/>
                    <a:pt x="1682750" y="198120"/>
                  </a:cubicBezTo>
                  <a:cubicBezTo>
                    <a:pt x="1697990" y="205740"/>
                    <a:pt x="1719580" y="219710"/>
                    <a:pt x="1724660" y="238760"/>
                  </a:cubicBezTo>
                  <a:cubicBezTo>
                    <a:pt x="1732280" y="269240"/>
                    <a:pt x="1705610" y="325120"/>
                    <a:pt x="1687830" y="370840"/>
                  </a:cubicBezTo>
                  <a:cubicBezTo>
                    <a:pt x="1667510" y="424180"/>
                    <a:pt x="1633220" y="506730"/>
                    <a:pt x="1602740" y="534670"/>
                  </a:cubicBezTo>
                  <a:cubicBezTo>
                    <a:pt x="1586230" y="549910"/>
                    <a:pt x="1568450" y="557530"/>
                    <a:pt x="1549400" y="556260"/>
                  </a:cubicBezTo>
                  <a:cubicBezTo>
                    <a:pt x="1527810" y="554990"/>
                    <a:pt x="1494790" y="539750"/>
                    <a:pt x="1482090" y="521970"/>
                  </a:cubicBezTo>
                  <a:cubicBezTo>
                    <a:pt x="1469390" y="504190"/>
                    <a:pt x="1465580" y="476250"/>
                    <a:pt x="1471930" y="447040"/>
                  </a:cubicBezTo>
                  <a:cubicBezTo>
                    <a:pt x="1482090" y="400050"/>
                    <a:pt x="1563370" y="325120"/>
                    <a:pt x="1577340" y="275590"/>
                  </a:cubicBezTo>
                  <a:cubicBezTo>
                    <a:pt x="1586230" y="242570"/>
                    <a:pt x="1572260" y="208280"/>
                    <a:pt x="1576070" y="185420"/>
                  </a:cubicBezTo>
                  <a:cubicBezTo>
                    <a:pt x="1578610" y="170180"/>
                    <a:pt x="1582420" y="158750"/>
                    <a:pt x="1591310" y="148590"/>
                  </a:cubicBezTo>
                  <a:cubicBezTo>
                    <a:pt x="1601470" y="135890"/>
                    <a:pt x="1623060" y="121920"/>
                    <a:pt x="1639570" y="118110"/>
                  </a:cubicBezTo>
                  <a:cubicBezTo>
                    <a:pt x="1652270" y="114300"/>
                    <a:pt x="1666240" y="115570"/>
                    <a:pt x="1678940" y="119380"/>
                  </a:cubicBezTo>
                  <a:cubicBezTo>
                    <a:pt x="1691640" y="123190"/>
                    <a:pt x="1704340" y="128270"/>
                    <a:pt x="1713230" y="138430"/>
                  </a:cubicBezTo>
                  <a:cubicBezTo>
                    <a:pt x="1724660" y="151130"/>
                    <a:pt x="1736090" y="166370"/>
                    <a:pt x="1738630" y="190500"/>
                  </a:cubicBezTo>
                  <a:cubicBezTo>
                    <a:pt x="1743710" y="236220"/>
                    <a:pt x="1708150" y="367030"/>
                    <a:pt x="1686560" y="401320"/>
                  </a:cubicBezTo>
                  <a:cubicBezTo>
                    <a:pt x="1677670" y="416560"/>
                    <a:pt x="1668780" y="421640"/>
                    <a:pt x="1656080" y="426720"/>
                  </a:cubicBezTo>
                  <a:cubicBezTo>
                    <a:pt x="1640840" y="433070"/>
                    <a:pt x="1615440" y="438150"/>
                    <a:pt x="1597660" y="431800"/>
                  </a:cubicBezTo>
                  <a:cubicBezTo>
                    <a:pt x="1577340" y="424180"/>
                    <a:pt x="1553210" y="403860"/>
                    <a:pt x="1541780" y="379730"/>
                  </a:cubicBezTo>
                  <a:cubicBezTo>
                    <a:pt x="1526540" y="350520"/>
                    <a:pt x="1539240" y="295910"/>
                    <a:pt x="1527810" y="264160"/>
                  </a:cubicBezTo>
                  <a:cubicBezTo>
                    <a:pt x="1517650" y="238760"/>
                    <a:pt x="1489710" y="220980"/>
                    <a:pt x="1484630" y="201930"/>
                  </a:cubicBezTo>
                  <a:cubicBezTo>
                    <a:pt x="1480820" y="187960"/>
                    <a:pt x="1483360" y="175260"/>
                    <a:pt x="1488440" y="162560"/>
                  </a:cubicBezTo>
                  <a:cubicBezTo>
                    <a:pt x="1494790" y="147320"/>
                    <a:pt x="1510030" y="125730"/>
                    <a:pt x="1526540" y="116840"/>
                  </a:cubicBezTo>
                  <a:cubicBezTo>
                    <a:pt x="1543050" y="107950"/>
                    <a:pt x="1567180" y="104140"/>
                    <a:pt x="1584960" y="107950"/>
                  </a:cubicBezTo>
                  <a:cubicBezTo>
                    <a:pt x="1602740" y="111760"/>
                    <a:pt x="1626870" y="121920"/>
                    <a:pt x="1634490" y="140970"/>
                  </a:cubicBezTo>
                  <a:cubicBezTo>
                    <a:pt x="1647190" y="170180"/>
                    <a:pt x="1629410" y="227330"/>
                    <a:pt x="1611630" y="281940"/>
                  </a:cubicBezTo>
                  <a:cubicBezTo>
                    <a:pt x="1584960" y="367030"/>
                    <a:pt x="1502410" y="547370"/>
                    <a:pt x="1457960" y="593090"/>
                  </a:cubicBezTo>
                  <a:cubicBezTo>
                    <a:pt x="1440180" y="610870"/>
                    <a:pt x="1426210" y="617220"/>
                    <a:pt x="1408430" y="619760"/>
                  </a:cubicBezTo>
                  <a:cubicBezTo>
                    <a:pt x="1390650" y="622300"/>
                    <a:pt x="1367790" y="615950"/>
                    <a:pt x="1352550" y="605790"/>
                  </a:cubicBezTo>
                  <a:cubicBezTo>
                    <a:pt x="1338580" y="595630"/>
                    <a:pt x="1325880" y="574040"/>
                    <a:pt x="1320800" y="558800"/>
                  </a:cubicBezTo>
                  <a:cubicBezTo>
                    <a:pt x="1316990" y="546100"/>
                    <a:pt x="1316990" y="538480"/>
                    <a:pt x="1320800" y="520700"/>
                  </a:cubicBezTo>
                  <a:cubicBezTo>
                    <a:pt x="1330960" y="469900"/>
                    <a:pt x="1407160" y="298450"/>
                    <a:pt x="1435100" y="246380"/>
                  </a:cubicBezTo>
                  <a:cubicBezTo>
                    <a:pt x="1446530" y="223520"/>
                    <a:pt x="1452880" y="212090"/>
                    <a:pt x="1464310" y="200660"/>
                  </a:cubicBezTo>
                  <a:cubicBezTo>
                    <a:pt x="1473200" y="191770"/>
                    <a:pt x="1483360" y="184150"/>
                    <a:pt x="1496060" y="180340"/>
                  </a:cubicBezTo>
                  <a:cubicBezTo>
                    <a:pt x="1511300" y="176530"/>
                    <a:pt x="1536700" y="177800"/>
                    <a:pt x="1551940" y="182880"/>
                  </a:cubicBezTo>
                  <a:cubicBezTo>
                    <a:pt x="1564640" y="187960"/>
                    <a:pt x="1574800" y="194310"/>
                    <a:pt x="1582420" y="205740"/>
                  </a:cubicBezTo>
                  <a:cubicBezTo>
                    <a:pt x="1592580" y="222250"/>
                    <a:pt x="1584960" y="255270"/>
                    <a:pt x="1597660" y="276860"/>
                  </a:cubicBezTo>
                  <a:cubicBezTo>
                    <a:pt x="1612900" y="300990"/>
                    <a:pt x="1653540" y="316230"/>
                    <a:pt x="1673860" y="339090"/>
                  </a:cubicBezTo>
                  <a:cubicBezTo>
                    <a:pt x="1691640" y="359410"/>
                    <a:pt x="1715770" y="405130"/>
                    <a:pt x="1717040" y="403860"/>
                  </a:cubicBezTo>
                  <a:cubicBezTo>
                    <a:pt x="1718310" y="403860"/>
                    <a:pt x="1686560" y="365760"/>
                    <a:pt x="1687830" y="347980"/>
                  </a:cubicBezTo>
                  <a:cubicBezTo>
                    <a:pt x="1689100" y="331470"/>
                    <a:pt x="1708150" y="311150"/>
                    <a:pt x="1723390" y="300990"/>
                  </a:cubicBezTo>
                  <a:cubicBezTo>
                    <a:pt x="1738630" y="290830"/>
                    <a:pt x="1761490" y="285750"/>
                    <a:pt x="1779270" y="288290"/>
                  </a:cubicBezTo>
                  <a:cubicBezTo>
                    <a:pt x="1797050" y="290830"/>
                    <a:pt x="1818640" y="304800"/>
                    <a:pt x="1830070" y="317500"/>
                  </a:cubicBezTo>
                  <a:cubicBezTo>
                    <a:pt x="1840230" y="327660"/>
                    <a:pt x="1844040" y="337820"/>
                    <a:pt x="1847850" y="353060"/>
                  </a:cubicBezTo>
                  <a:cubicBezTo>
                    <a:pt x="1852930" y="378460"/>
                    <a:pt x="1854200" y="431800"/>
                    <a:pt x="1842770" y="457200"/>
                  </a:cubicBezTo>
                  <a:cubicBezTo>
                    <a:pt x="1833880" y="476250"/>
                    <a:pt x="1816100" y="490220"/>
                    <a:pt x="1799590" y="496570"/>
                  </a:cubicBezTo>
                  <a:cubicBezTo>
                    <a:pt x="1783080" y="502920"/>
                    <a:pt x="1757680" y="502920"/>
                    <a:pt x="1741170" y="497840"/>
                  </a:cubicBezTo>
                  <a:cubicBezTo>
                    <a:pt x="1728470" y="494030"/>
                    <a:pt x="1717040" y="486410"/>
                    <a:pt x="1708150" y="476250"/>
                  </a:cubicBezTo>
                  <a:cubicBezTo>
                    <a:pt x="1697990" y="463550"/>
                    <a:pt x="1689100" y="445770"/>
                    <a:pt x="1686560" y="421640"/>
                  </a:cubicBezTo>
                  <a:cubicBezTo>
                    <a:pt x="1681480" y="381000"/>
                    <a:pt x="1691640" y="257810"/>
                    <a:pt x="1709420" y="252730"/>
                  </a:cubicBezTo>
                  <a:cubicBezTo>
                    <a:pt x="1722120" y="248920"/>
                    <a:pt x="1753870" y="294640"/>
                    <a:pt x="1761490" y="320040"/>
                  </a:cubicBezTo>
                  <a:cubicBezTo>
                    <a:pt x="1767840" y="344170"/>
                    <a:pt x="1766570" y="392430"/>
                    <a:pt x="1753870" y="397510"/>
                  </a:cubicBezTo>
                  <a:cubicBezTo>
                    <a:pt x="1739900" y="403860"/>
                    <a:pt x="1692910" y="363220"/>
                    <a:pt x="1678940" y="340360"/>
                  </a:cubicBezTo>
                  <a:cubicBezTo>
                    <a:pt x="1666240" y="320040"/>
                    <a:pt x="1662430" y="290830"/>
                    <a:pt x="1666240" y="269240"/>
                  </a:cubicBezTo>
                  <a:cubicBezTo>
                    <a:pt x="1670050" y="250190"/>
                    <a:pt x="1682750" y="228600"/>
                    <a:pt x="1697990" y="217170"/>
                  </a:cubicBezTo>
                  <a:cubicBezTo>
                    <a:pt x="1713230" y="205740"/>
                    <a:pt x="1737360" y="199390"/>
                    <a:pt x="1756410" y="200660"/>
                  </a:cubicBezTo>
                  <a:cubicBezTo>
                    <a:pt x="1775460" y="201930"/>
                    <a:pt x="1797050" y="209550"/>
                    <a:pt x="1811020" y="226060"/>
                  </a:cubicBezTo>
                  <a:cubicBezTo>
                    <a:pt x="1831340" y="248920"/>
                    <a:pt x="1852930" y="336550"/>
                    <a:pt x="1850390" y="337820"/>
                  </a:cubicBezTo>
                  <a:cubicBezTo>
                    <a:pt x="1847850" y="339090"/>
                    <a:pt x="1817370" y="297180"/>
                    <a:pt x="1818640" y="285750"/>
                  </a:cubicBezTo>
                  <a:cubicBezTo>
                    <a:pt x="1818640" y="279400"/>
                    <a:pt x="1824990" y="275590"/>
                    <a:pt x="1831340" y="270510"/>
                  </a:cubicBezTo>
                  <a:cubicBezTo>
                    <a:pt x="1840230" y="262890"/>
                    <a:pt x="1852930" y="252730"/>
                    <a:pt x="1866900" y="248920"/>
                  </a:cubicBezTo>
                  <a:cubicBezTo>
                    <a:pt x="1883410" y="245110"/>
                    <a:pt x="1910080" y="243840"/>
                    <a:pt x="1927860" y="251460"/>
                  </a:cubicBezTo>
                  <a:cubicBezTo>
                    <a:pt x="1945640" y="259080"/>
                    <a:pt x="1963420" y="275590"/>
                    <a:pt x="1971040" y="294640"/>
                  </a:cubicBezTo>
                  <a:cubicBezTo>
                    <a:pt x="1978660" y="316230"/>
                    <a:pt x="1979930" y="365760"/>
                    <a:pt x="1965960" y="374650"/>
                  </a:cubicBezTo>
                  <a:cubicBezTo>
                    <a:pt x="1951990" y="384810"/>
                    <a:pt x="1885950" y="363220"/>
                    <a:pt x="1882140" y="346710"/>
                  </a:cubicBezTo>
                  <a:cubicBezTo>
                    <a:pt x="1878330" y="327660"/>
                    <a:pt x="1938020" y="266700"/>
                    <a:pt x="1965960" y="264160"/>
                  </a:cubicBezTo>
                  <a:cubicBezTo>
                    <a:pt x="1990090" y="261620"/>
                    <a:pt x="2035810" y="292100"/>
                    <a:pt x="2039620" y="312420"/>
                  </a:cubicBezTo>
                  <a:cubicBezTo>
                    <a:pt x="2043430" y="334010"/>
                    <a:pt x="1995170" y="356870"/>
                    <a:pt x="1977390" y="389890"/>
                  </a:cubicBezTo>
                  <a:cubicBezTo>
                    <a:pt x="1953260" y="433070"/>
                    <a:pt x="1941830" y="524510"/>
                    <a:pt x="1918970" y="552450"/>
                  </a:cubicBezTo>
                  <a:cubicBezTo>
                    <a:pt x="1907540" y="566420"/>
                    <a:pt x="1897380" y="570230"/>
                    <a:pt x="1883410" y="574040"/>
                  </a:cubicBezTo>
                  <a:cubicBezTo>
                    <a:pt x="1866900" y="577850"/>
                    <a:pt x="1840230" y="576580"/>
                    <a:pt x="1823720" y="570230"/>
                  </a:cubicBezTo>
                  <a:cubicBezTo>
                    <a:pt x="1809750" y="565150"/>
                    <a:pt x="1798320" y="556260"/>
                    <a:pt x="1790700" y="544830"/>
                  </a:cubicBezTo>
                  <a:cubicBezTo>
                    <a:pt x="1780540" y="530860"/>
                    <a:pt x="1770380" y="506730"/>
                    <a:pt x="1772920" y="486410"/>
                  </a:cubicBezTo>
                  <a:cubicBezTo>
                    <a:pt x="1776730" y="462280"/>
                    <a:pt x="1802130" y="433070"/>
                    <a:pt x="1822450" y="408940"/>
                  </a:cubicBezTo>
                  <a:cubicBezTo>
                    <a:pt x="1845310" y="382270"/>
                    <a:pt x="1880870" y="335280"/>
                    <a:pt x="1908810" y="332740"/>
                  </a:cubicBezTo>
                  <a:cubicBezTo>
                    <a:pt x="1931670" y="331470"/>
                    <a:pt x="1971040" y="379730"/>
                    <a:pt x="1974850" y="375920"/>
                  </a:cubicBezTo>
                  <a:cubicBezTo>
                    <a:pt x="1979930" y="370840"/>
                    <a:pt x="1863090" y="270510"/>
                    <a:pt x="1869440" y="240030"/>
                  </a:cubicBezTo>
                  <a:cubicBezTo>
                    <a:pt x="1873250" y="219710"/>
                    <a:pt x="1922780" y="193040"/>
                    <a:pt x="1941830" y="199390"/>
                  </a:cubicBezTo>
                  <a:cubicBezTo>
                    <a:pt x="1964690" y="207010"/>
                    <a:pt x="1977390" y="276860"/>
                    <a:pt x="1985010" y="312420"/>
                  </a:cubicBezTo>
                  <a:cubicBezTo>
                    <a:pt x="1991360" y="341630"/>
                    <a:pt x="1998980" y="365760"/>
                    <a:pt x="1987550" y="393700"/>
                  </a:cubicBezTo>
                  <a:cubicBezTo>
                    <a:pt x="1969770" y="436880"/>
                    <a:pt x="1887220" y="483870"/>
                    <a:pt x="1849120" y="528320"/>
                  </a:cubicBezTo>
                  <a:cubicBezTo>
                    <a:pt x="1817370" y="565150"/>
                    <a:pt x="1795780" y="614680"/>
                    <a:pt x="1769110" y="637540"/>
                  </a:cubicBezTo>
                  <a:cubicBezTo>
                    <a:pt x="1751330" y="652780"/>
                    <a:pt x="1733550" y="662940"/>
                    <a:pt x="1715770" y="665480"/>
                  </a:cubicBezTo>
                  <a:cubicBezTo>
                    <a:pt x="1701800" y="668020"/>
                    <a:pt x="1687830" y="666750"/>
                    <a:pt x="1673860" y="660400"/>
                  </a:cubicBezTo>
                  <a:cubicBezTo>
                    <a:pt x="1657350" y="652780"/>
                    <a:pt x="1635760" y="637540"/>
                    <a:pt x="1628140" y="619760"/>
                  </a:cubicBezTo>
                  <a:cubicBezTo>
                    <a:pt x="1619250" y="599440"/>
                    <a:pt x="1615440" y="567690"/>
                    <a:pt x="1628140" y="539750"/>
                  </a:cubicBezTo>
                  <a:cubicBezTo>
                    <a:pt x="1649730" y="494030"/>
                    <a:pt x="1752600" y="452120"/>
                    <a:pt x="1803400" y="394970"/>
                  </a:cubicBezTo>
                  <a:cubicBezTo>
                    <a:pt x="1856740" y="335280"/>
                    <a:pt x="1897380" y="229870"/>
                    <a:pt x="1936750" y="185420"/>
                  </a:cubicBezTo>
                  <a:cubicBezTo>
                    <a:pt x="1958340" y="161290"/>
                    <a:pt x="1974850" y="143510"/>
                    <a:pt x="1996440" y="135890"/>
                  </a:cubicBezTo>
                  <a:cubicBezTo>
                    <a:pt x="2015490" y="129540"/>
                    <a:pt x="2039620" y="132080"/>
                    <a:pt x="2056130" y="137160"/>
                  </a:cubicBezTo>
                  <a:cubicBezTo>
                    <a:pt x="2070100" y="142240"/>
                    <a:pt x="2080260" y="151130"/>
                    <a:pt x="2089150" y="161290"/>
                  </a:cubicBezTo>
                  <a:cubicBezTo>
                    <a:pt x="2096770" y="171450"/>
                    <a:pt x="2104390" y="184150"/>
                    <a:pt x="2105660" y="198120"/>
                  </a:cubicBezTo>
                  <a:cubicBezTo>
                    <a:pt x="2108200" y="214630"/>
                    <a:pt x="2094230" y="236220"/>
                    <a:pt x="2096770" y="256540"/>
                  </a:cubicBezTo>
                  <a:cubicBezTo>
                    <a:pt x="2100580" y="281940"/>
                    <a:pt x="2146300" y="326390"/>
                    <a:pt x="2137410" y="340360"/>
                  </a:cubicBezTo>
                  <a:cubicBezTo>
                    <a:pt x="2128520" y="353060"/>
                    <a:pt x="2061210" y="353060"/>
                    <a:pt x="2048510" y="339090"/>
                  </a:cubicBezTo>
                  <a:cubicBezTo>
                    <a:pt x="2038350" y="327660"/>
                    <a:pt x="2043430" y="295910"/>
                    <a:pt x="2051050" y="279400"/>
                  </a:cubicBezTo>
                  <a:cubicBezTo>
                    <a:pt x="2058670" y="262890"/>
                    <a:pt x="2078990" y="245110"/>
                    <a:pt x="2094230" y="237490"/>
                  </a:cubicBezTo>
                  <a:cubicBezTo>
                    <a:pt x="2106930" y="231140"/>
                    <a:pt x="2122170" y="229870"/>
                    <a:pt x="2134870" y="231140"/>
                  </a:cubicBezTo>
                  <a:cubicBezTo>
                    <a:pt x="2147570" y="232410"/>
                    <a:pt x="2161540" y="236220"/>
                    <a:pt x="2172970" y="243840"/>
                  </a:cubicBezTo>
                  <a:cubicBezTo>
                    <a:pt x="2186940" y="254000"/>
                    <a:pt x="2200910" y="267970"/>
                    <a:pt x="2208530" y="292100"/>
                  </a:cubicBezTo>
                  <a:cubicBezTo>
                    <a:pt x="2223770" y="336550"/>
                    <a:pt x="2228850" y="463550"/>
                    <a:pt x="2211070" y="504190"/>
                  </a:cubicBezTo>
                  <a:cubicBezTo>
                    <a:pt x="2202180" y="525780"/>
                    <a:pt x="2184400" y="538480"/>
                    <a:pt x="2166620" y="544830"/>
                  </a:cubicBezTo>
                  <a:cubicBezTo>
                    <a:pt x="2148840" y="551180"/>
                    <a:pt x="2123440" y="551180"/>
                    <a:pt x="2106930" y="546100"/>
                  </a:cubicBezTo>
                  <a:cubicBezTo>
                    <a:pt x="2092960" y="542290"/>
                    <a:pt x="2081530" y="535940"/>
                    <a:pt x="2072640" y="524510"/>
                  </a:cubicBezTo>
                  <a:cubicBezTo>
                    <a:pt x="2061210" y="511810"/>
                    <a:pt x="2054860" y="494030"/>
                    <a:pt x="2051050" y="468630"/>
                  </a:cubicBezTo>
                  <a:cubicBezTo>
                    <a:pt x="2043430" y="416560"/>
                    <a:pt x="2048510" y="273050"/>
                    <a:pt x="2067560" y="226060"/>
                  </a:cubicBezTo>
                  <a:cubicBezTo>
                    <a:pt x="2076450" y="203200"/>
                    <a:pt x="2089150" y="190500"/>
                    <a:pt x="2104390" y="180340"/>
                  </a:cubicBezTo>
                  <a:cubicBezTo>
                    <a:pt x="2120900" y="170180"/>
                    <a:pt x="2145030" y="165100"/>
                    <a:pt x="2162810" y="168910"/>
                  </a:cubicBezTo>
                  <a:cubicBezTo>
                    <a:pt x="2180590" y="172720"/>
                    <a:pt x="2202180" y="187960"/>
                    <a:pt x="2213610" y="200660"/>
                  </a:cubicBezTo>
                  <a:cubicBezTo>
                    <a:pt x="2222500" y="210820"/>
                    <a:pt x="2226310" y="218440"/>
                    <a:pt x="2228850" y="237490"/>
                  </a:cubicBezTo>
                  <a:cubicBezTo>
                    <a:pt x="2236470" y="290830"/>
                    <a:pt x="2217420" y="510540"/>
                    <a:pt x="2194560" y="557530"/>
                  </a:cubicBezTo>
                  <a:cubicBezTo>
                    <a:pt x="2186940" y="574040"/>
                    <a:pt x="2178050" y="579120"/>
                    <a:pt x="2166620" y="585470"/>
                  </a:cubicBezTo>
                  <a:cubicBezTo>
                    <a:pt x="2155190" y="591820"/>
                    <a:pt x="2141220" y="595630"/>
                    <a:pt x="2128520" y="596900"/>
                  </a:cubicBezTo>
                  <a:cubicBezTo>
                    <a:pt x="2115820" y="598170"/>
                    <a:pt x="2100580" y="595630"/>
                    <a:pt x="2089150" y="590550"/>
                  </a:cubicBezTo>
                  <a:cubicBezTo>
                    <a:pt x="2077720" y="585470"/>
                    <a:pt x="2066290" y="576580"/>
                    <a:pt x="2058670" y="565150"/>
                  </a:cubicBezTo>
                  <a:cubicBezTo>
                    <a:pt x="2049780" y="551180"/>
                    <a:pt x="2043430" y="534670"/>
                    <a:pt x="2040890" y="510540"/>
                  </a:cubicBezTo>
                  <a:cubicBezTo>
                    <a:pt x="2035810" y="461010"/>
                    <a:pt x="2052320" y="334010"/>
                    <a:pt x="2065020" y="285750"/>
                  </a:cubicBezTo>
                  <a:cubicBezTo>
                    <a:pt x="2071370" y="261620"/>
                    <a:pt x="2077720" y="246380"/>
                    <a:pt x="2089150" y="233680"/>
                  </a:cubicBezTo>
                  <a:cubicBezTo>
                    <a:pt x="2098040" y="223520"/>
                    <a:pt x="2110740" y="217170"/>
                    <a:pt x="2123440" y="213360"/>
                  </a:cubicBezTo>
                  <a:cubicBezTo>
                    <a:pt x="2136140" y="209550"/>
                    <a:pt x="2150110" y="208280"/>
                    <a:pt x="2162810" y="212090"/>
                  </a:cubicBezTo>
                  <a:cubicBezTo>
                    <a:pt x="2179320" y="215900"/>
                    <a:pt x="2199640" y="223520"/>
                    <a:pt x="2212340" y="242570"/>
                  </a:cubicBezTo>
                  <a:cubicBezTo>
                    <a:pt x="2233930" y="274320"/>
                    <a:pt x="2251710" y="361950"/>
                    <a:pt x="2241550" y="408940"/>
                  </a:cubicBezTo>
                  <a:cubicBezTo>
                    <a:pt x="2232660" y="449580"/>
                    <a:pt x="2202180" y="494030"/>
                    <a:pt x="2174240" y="511810"/>
                  </a:cubicBezTo>
                  <a:cubicBezTo>
                    <a:pt x="2152650" y="525780"/>
                    <a:pt x="2118360" y="527050"/>
                    <a:pt x="2099310" y="523240"/>
                  </a:cubicBezTo>
                  <a:cubicBezTo>
                    <a:pt x="2085340" y="520700"/>
                    <a:pt x="2075180" y="511810"/>
                    <a:pt x="2066290" y="501650"/>
                  </a:cubicBezTo>
                  <a:cubicBezTo>
                    <a:pt x="2056130" y="488950"/>
                    <a:pt x="2042160" y="448310"/>
                    <a:pt x="2044700" y="447040"/>
                  </a:cubicBezTo>
                  <a:cubicBezTo>
                    <a:pt x="2047240" y="445770"/>
                    <a:pt x="2101850" y="521970"/>
                    <a:pt x="2100580" y="523240"/>
                  </a:cubicBezTo>
                  <a:cubicBezTo>
                    <a:pt x="2099310" y="524510"/>
                    <a:pt x="2054860" y="487680"/>
                    <a:pt x="2047240" y="467360"/>
                  </a:cubicBezTo>
                  <a:cubicBezTo>
                    <a:pt x="2040890" y="450850"/>
                    <a:pt x="2043430" y="430530"/>
                    <a:pt x="2049780" y="415290"/>
                  </a:cubicBezTo>
                  <a:cubicBezTo>
                    <a:pt x="2056130" y="400050"/>
                    <a:pt x="2070100" y="384810"/>
                    <a:pt x="2084070" y="375920"/>
                  </a:cubicBezTo>
                  <a:cubicBezTo>
                    <a:pt x="2098040" y="367030"/>
                    <a:pt x="2118360" y="363220"/>
                    <a:pt x="2134870" y="364490"/>
                  </a:cubicBezTo>
                  <a:cubicBezTo>
                    <a:pt x="2151380" y="365760"/>
                    <a:pt x="2171700" y="373380"/>
                    <a:pt x="2183130" y="386080"/>
                  </a:cubicBezTo>
                  <a:cubicBezTo>
                    <a:pt x="2197100" y="401320"/>
                    <a:pt x="2208530" y="436880"/>
                    <a:pt x="2207260" y="458470"/>
                  </a:cubicBezTo>
                  <a:cubicBezTo>
                    <a:pt x="2205990" y="476250"/>
                    <a:pt x="2194560" y="494030"/>
                    <a:pt x="2183130" y="505460"/>
                  </a:cubicBezTo>
                  <a:cubicBezTo>
                    <a:pt x="2170430" y="516890"/>
                    <a:pt x="2152650" y="527050"/>
                    <a:pt x="2134870" y="527050"/>
                  </a:cubicBezTo>
                  <a:cubicBezTo>
                    <a:pt x="2113280" y="527050"/>
                    <a:pt x="2078990" y="515620"/>
                    <a:pt x="2063750" y="499110"/>
                  </a:cubicBezTo>
                  <a:cubicBezTo>
                    <a:pt x="2048510" y="481330"/>
                    <a:pt x="2040890" y="445770"/>
                    <a:pt x="2047240" y="424180"/>
                  </a:cubicBezTo>
                  <a:cubicBezTo>
                    <a:pt x="2053590" y="402590"/>
                    <a:pt x="2085340" y="377190"/>
                    <a:pt x="2100580" y="368300"/>
                  </a:cubicBezTo>
                  <a:cubicBezTo>
                    <a:pt x="2109470" y="363220"/>
                    <a:pt x="2115820" y="360680"/>
                    <a:pt x="2125980" y="363220"/>
                  </a:cubicBezTo>
                  <a:cubicBezTo>
                    <a:pt x="2146300" y="369570"/>
                    <a:pt x="2200910" y="419100"/>
                    <a:pt x="2208530" y="443230"/>
                  </a:cubicBezTo>
                  <a:cubicBezTo>
                    <a:pt x="2212340" y="457200"/>
                    <a:pt x="2207260" y="469900"/>
                    <a:pt x="2199640" y="482600"/>
                  </a:cubicBezTo>
                  <a:cubicBezTo>
                    <a:pt x="2190750" y="496570"/>
                    <a:pt x="2172970" y="515620"/>
                    <a:pt x="2156460" y="521970"/>
                  </a:cubicBezTo>
                  <a:cubicBezTo>
                    <a:pt x="2139950" y="528320"/>
                    <a:pt x="2115820" y="529590"/>
                    <a:pt x="2099310" y="523240"/>
                  </a:cubicBezTo>
                  <a:cubicBezTo>
                    <a:pt x="2082800" y="516890"/>
                    <a:pt x="2063750" y="499110"/>
                    <a:pt x="2054860" y="485140"/>
                  </a:cubicBezTo>
                  <a:cubicBezTo>
                    <a:pt x="2047240" y="473710"/>
                    <a:pt x="2042160" y="458470"/>
                    <a:pt x="2044700" y="447040"/>
                  </a:cubicBezTo>
                  <a:cubicBezTo>
                    <a:pt x="2048510" y="434340"/>
                    <a:pt x="2071370" y="429260"/>
                    <a:pt x="2077720" y="412750"/>
                  </a:cubicBezTo>
                  <a:cubicBezTo>
                    <a:pt x="2087880" y="384810"/>
                    <a:pt x="2059940" y="318770"/>
                    <a:pt x="2065020" y="285750"/>
                  </a:cubicBezTo>
                  <a:cubicBezTo>
                    <a:pt x="2068830" y="264160"/>
                    <a:pt x="2077720" y="246380"/>
                    <a:pt x="2089150" y="233680"/>
                  </a:cubicBezTo>
                  <a:cubicBezTo>
                    <a:pt x="2098040" y="223520"/>
                    <a:pt x="2110740" y="217170"/>
                    <a:pt x="2123440" y="213360"/>
                  </a:cubicBezTo>
                  <a:cubicBezTo>
                    <a:pt x="2136140" y="209550"/>
                    <a:pt x="2150110" y="208280"/>
                    <a:pt x="2162810" y="212090"/>
                  </a:cubicBezTo>
                  <a:cubicBezTo>
                    <a:pt x="2179320" y="215900"/>
                    <a:pt x="2200910" y="228600"/>
                    <a:pt x="2212340" y="242570"/>
                  </a:cubicBezTo>
                  <a:cubicBezTo>
                    <a:pt x="2223770" y="256540"/>
                    <a:pt x="2226310" y="276860"/>
                    <a:pt x="2228850" y="298450"/>
                  </a:cubicBezTo>
                  <a:cubicBezTo>
                    <a:pt x="2231390" y="326390"/>
                    <a:pt x="2225040" y="358140"/>
                    <a:pt x="2221230" y="393700"/>
                  </a:cubicBezTo>
                  <a:cubicBezTo>
                    <a:pt x="2216150" y="436880"/>
                    <a:pt x="2213610" y="509270"/>
                    <a:pt x="2202180" y="539750"/>
                  </a:cubicBezTo>
                  <a:cubicBezTo>
                    <a:pt x="2197100" y="554990"/>
                    <a:pt x="2192020" y="563880"/>
                    <a:pt x="2181860" y="572770"/>
                  </a:cubicBezTo>
                  <a:cubicBezTo>
                    <a:pt x="2169160" y="584200"/>
                    <a:pt x="2145030" y="594360"/>
                    <a:pt x="2128520" y="596900"/>
                  </a:cubicBezTo>
                  <a:cubicBezTo>
                    <a:pt x="2114550" y="598170"/>
                    <a:pt x="2100580" y="595630"/>
                    <a:pt x="2089150" y="590550"/>
                  </a:cubicBezTo>
                  <a:cubicBezTo>
                    <a:pt x="2077720" y="585470"/>
                    <a:pt x="2066290" y="576580"/>
                    <a:pt x="2058670" y="565150"/>
                  </a:cubicBezTo>
                  <a:cubicBezTo>
                    <a:pt x="2049780" y="551180"/>
                    <a:pt x="2043430" y="535940"/>
                    <a:pt x="2040890" y="510540"/>
                  </a:cubicBezTo>
                  <a:cubicBezTo>
                    <a:pt x="2034540" y="450850"/>
                    <a:pt x="2047240" y="257810"/>
                    <a:pt x="2075180" y="208280"/>
                  </a:cubicBezTo>
                  <a:cubicBezTo>
                    <a:pt x="2087880" y="186690"/>
                    <a:pt x="2105660" y="177800"/>
                    <a:pt x="2122170" y="171450"/>
                  </a:cubicBezTo>
                  <a:cubicBezTo>
                    <a:pt x="2134870" y="166370"/>
                    <a:pt x="2148840" y="165100"/>
                    <a:pt x="2162810" y="168910"/>
                  </a:cubicBezTo>
                  <a:cubicBezTo>
                    <a:pt x="2179320" y="172720"/>
                    <a:pt x="2202180" y="187960"/>
                    <a:pt x="2213610" y="200660"/>
                  </a:cubicBezTo>
                  <a:cubicBezTo>
                    <a:pt x="2222500" y="210820"/>
                    <a:pt x="2226310" y="218440"/>
                    <a:pt x="2228850" y="237490"/>
                  </a:cubicBezTo>
                  <a:cubicBezTo>
                    <a:pt x="2236470" y="285750"/>
                    <a:pt x="2233930" y="455930"/>
                    <a:pt x="2211070" y="504190"/>
                  </a:cubicBezTo>
                  <a:cubicBezTo>
                    <a:pt x="2199640" y="527050"/>
                    <a:pt x="2184400" y="538480"/>
                    <a:pt x="2166620" y="544830"/>
                  </a:cubicBezTo>
                  <a:cubicBezTo>
                    <a:pt x="2148840" y="551180"/>
                    <a:pt x="2123440" y="551180"/>
                    <a:pt x="2106930" y="546100"/>
                  </a:cubicBezTo>
                  <a:cubicBezTo>
                    <a:pt x="2092960" y="542290"/>
                    <a:pt x="2081530" y="534670"/>
                    <a:pt x="2072640" y="524510"/>
                  </a:cubicBezTo>
                  <a:cubicBezTo>
                    <a:pt x="2063750" y="515620"/>
                    <a:pt x="2058670" y="506730"/>
                    <a:pt x="2053590" y="488950"/>
                  </a:cubicBezTo>
                  <a:cubicBezTo>
                    <a:pt x="2043430" y="448310"/>
                    <a:pt x="2038350" y="317500"/>
                    <a:pt x="2051050" y="279400"/>
                  </a:cubicBezTo>
                  <a:cubicBezTo>
                    <a:pt x="2057400" y="262890"/>
                    <a:pt x="2065020" y="255270"/>
                    <a:pt x="2076450" y="247650"/>
                  </a:cubicBezTo>
                  <a:cubicBezTo>
                    <a:pt x="2090420" y="237490"/>
                    <a:pt x="2117090" y="231140"/>
                    <a:pt x="2134870" y="231140"/>
                  </a:cubicBezTo>
                  <a:cubicBezTo>
                    <a:pt x="2148840" y="231140"/>
                    <a:pt x="2161540" y="236220"/>
                    <a:pt x="2172970" y="243840"/>
                  </a:cubicBezTo>
                  <a:cubicBezTo>
                    <a:pt x="2186940" y="254000"/>
                    <a:pt x="2203450" y="273050"/>
                    <a:pt x="2208530" y="292100"/>
                  </a:cubicBezTo>
                  <a:cubicBezTo>
                    <a:pt x="2213610" y="316230"/>
                    <a:pt x="2204720" y="353060"/>
                    <a:pt x="2193290" y="379730"/>
                  </a:cubicBezTo>
                  <a:cubicBezTo>
                    <a:pt x="2181860" y="406400"/>
                    <a:pt x="2164080" y="436880"/>
                    <a:pt x="2139950" y="449580"/>
                  </a:cubicBezTo>
                  <a:cubicBezTo>
                    <a:pt x="2113280" y="463550"/>
                    <a:pt x="2062480" y="469900"/>
                    <a:pt x="2034540" y="454660"/>
                  </a:cubicBezTo>
                  <a:cubicBezTo>
                    <a:pt x="2004060" y="438150"/>
                    <a:pt x="1982470" y="383540"/>
                    <a:pt x="1968500" y="347980"/>
                  </a:cubicBezTo>
                  <a:cubicBezTo>
                    <a:pt x="1957070" y="318770"/>
                    <a:pt x="1953260" y="289560"/>
                    <a:pt x="1950720" y="260350"/>
                  </a:cubicBezTo>
                  <a:cubicBezTo>
                    <a:pt x="1948180" y="231140"/>
                    <a:pt x="1940560" y="195580"/>
                    <a:pt x="1950720" y="173990"/>
                  </a:cubicBezTo>
                  <a:cubicBezTo>
                    <a:pt x="1959610" y="156210"/>
                    <a:pt x="1978660" y="142240"/>
                    <a:pt x="1996440" y="135890"/>
                  </a:cubicBezTo>
                  <a:cubicBezTo>
                    <a:pt x="2014220" y="129540"/>
                    <a:pt x="2039620" y="132080"/>
                    <a:pt x="2056130" y="137160"/>
                  </a:cubicBezTo>
                  <a:cubicBezTo>
                    <a:pt x="2070100" y="142240"/>
                    <a:pt x="2080260" y="149860"/>
                    <a:pt x="2089150" y="161290"/>
                  </a:cubicBezTo>
                  <a:cubicBezTo>
                    <a:pt x="2099310" y="175260"/>
                    <a:pt x="2108200" y="200660"/>
                    <a:pt x="2108200" y="217170"/>
                  </a:cubicBezTo>
                  <a:cubicBezTo>
                    <a:pt x="2108200" y="231140"/>
                    <a:pt x="2104390" y="238760"/>
                    <a:pt x="2096770" y="256540"/>
                  </a:cubicBezTo>
                  <a:cubicBezTo>
                    <a:pt x="2078990" y="297180"/>
                    <a:pt x="2015490" y="397510"/>
                    <a:pt x="1974850" y="452120"/>
                  </a:cubicBezTo>
                  <a:cubicBezTo>
                    <a:pt x="1941830" y="496570"/>
                    <a:pt x="1911350" y="530860"/>
                    <a:pt x="1873250" y="565150"/>
                  </a:cubicBezTo>
                  <a:cubicBezTo>
                    <a:pt x="1832610" y="600710"/>
                    <a:pt x="1774190" y="648970"/>
                    <a:pt x="1736090" y="660400"/>
                  </a:cubicBezTo>
                  <a:cubicBezTo>
                    <a:pt x="1713230" y="668020"/>
                    <a:pt x="1691640" y="666750"/>
                    <a:pt x="1673860" y="660400"/>
                  </a:cubicBezTo>
                  <a:cubicBezTo>
                    <a:pt x="1656080" y="654050"/>
                    <a:pt x="1637030" y="636270"/>
                    <a:pt x="1628140" y="619760"/>
                  </a:cubicBezTo>
                  <a:cubicBezTo>
                    <a:pt x="1619250" y="603250"/>
                    <a:pt x="1615440" y="582930"/>
                    <a:pt x="1621790" y="558800"/>
                  </a:cubicBezTo>
                  <a:cubicBezTo>
                    <a:pt x="1633220" y="516890"/>
                    <a:pt x="1696720" y="438150"/>
                    <a:pt x="1733550" y="400050"/>
                  </a:cubicBezTo>
                  <a:cubicBezTo>
                    <a:pt x="1758950" y="373380"/>
                    <a:pt x="1800860" y="367030"/>
                    <a:pt x="1808480" y="340360"/>
                  </a:cubicBezTo>
                  <a:cubicBezTo>
                    <a:pt x="1817370" y="308610"/>
                    <a:pt x="1767840" y="257810"/>
                    <a:pt x="1769110" y="218440"/>
                  </a:cubicBezTo>
                  <a:cubicBezTo>
                    <a:pt x="1770380" y="180340"/>
                    <a:pt x="1785620" y="129540"/>
                    <a:pt x="1811020" y="106680"/>
                  </a:cubicBezTo>
                  <a:cubicBezTo>
                    <a:pt x="1835150" y="85090"/>
                    <a:pt x="1880870" y="74930"/>
                    <a:pt x="1912620" y="78740"/>
                  </a:cubicBezTo>
                  <a:cubicBezTo>
                    <a:pt x="1941830" y="82550"/>
                    <a:pt x="1965960" y="101600"/>
                    <a:pt x="1995170" y="125730"/>
                  </a:cubicBezTo>
                  <a:cubicBezTo>
                    <a:pt x="2038350" y="162560"/>
                    <a:pt x="2108200" y="247650"/>
                    <a:pt x="2134870" y="294640"/>
                  </a:cubicBezTo>
                  <a:cubicBezTo>
                    <a:pt x="2150110" y="322580"/>
                    <a:pt x="2164080" y="340360"/>
                    <a:pt x="2160270" y="368300"/>
                  </a:cubicBezTo>
                  <a:cubicBezTo>
                    <a:pt x="2155190" y="408940"/>
                    <a:pt x="2109470" y="487680"/>
                    <a:pt x="2070100" y="511810"/>
                  </a:cubicBezTo>
                  <a:cubicBezTo>
                    <a:pt x="2035810" y="533400"/>
                    <a:pt x="1981200" y="532130"/>
                    <a:pt x="1945640" y="524510"/>
                  </a:cubicBezTo>
                  <a:cubicBezTo>
                    <a:pt x="1913890" y="516890"/>
                    <a:pt x="1887220" y="497840"/>
                    <a:pt x="1864360" y="474980"/>
                  </a:cubicBezTo>
                  <a:cubicBezTo>
                    <a:pt x="1840230" y="450850"/>
                    <a:pt x="1809750" y="417830"/>
                    <a:pt x="1805940" y="383540"/>
                  </a:cubicBezTo>
                  <a:cubicBezTo>
                    <a:pt x="1802130" y="345440"/>
                    <a:pt x="1828800" y="285750"/>
                    <a:pt x="1855470" y="257810"/>
                  </a:cubicBezTo>
                  <a:cubicBezTo>
                    <a:pt x="1879600" y="233680"/>
                    <a:pt x="1916430" y="219710"/>
                    <a:pt x="1950720" y="218440"/>
                  </a:cubicBezTo>
                  <a:cubicBezTo>
                    <a:pt x="1990090" y="215900"/>
                    <a:pt x="2058670" y="229870"/>
                    <a:pt x="2080260" y="257810"/>
                  </a:cubicBezTo>
                  <a:cubicBezTo>
                    <a:pt x="2100580" y="284480"/>
                    <a:pt x="2095500" y="345440"/>
                    <a:pt x="2084070" y="379730"/>
                  </a:cubicBezTo>
                  <a:cubicBezTo>
                    <a:pt x="2072640" y="412750"/>
                    <a:pt x="2042160" y="441960"/>
                    <a:pt x="2016760" y="462280"/>
                  </a:cubicBezTo>
                  <a:cubicBezTo>
                    <a:pt x="1993900" y="480060"/>
                    <a:pt x="1955800" y="482600"/>
                    <a:pt x="1943100" y="497840"/>
                  </a:cubicBezTo>
                  <a:cubicBezTo>
                    <a:pt x="1934210" y="509270"/>
                    <a:pt x="1938020" y="524510"/>
                    <a:pt x="1931670" y="535940"/>
                  </a:cubicBezTo>
                  <a:cubicBezTo>
                    <a:pt x="1925320" y="547370"/>
                    <a:pt x="1916430" y="558800"/>
                    <a:pt x="1902460" y="565150"/>
                  </a:cubicBezTo>
                  <a:cubicBezTo>
                    <a:pt x="1883410" y="574040"/>
                    <a:pt x="1845310" y="577850"/>
                    <a:pt x="1823720" y="570230"/>
                  </a:cubicBezTo>
                  <a:cubicBezTo>
                    <a:pt x="1804670" y="563880"/>
                    <a:pt x="1788160" y="546100"/>
                    <a:pt x="1780540" y="527050"/>
                  </a:cubicBezTo>
                  <a:cubicBezTo>
                    <a:pt x="1771650" y="505460"/>
                    <a:pt x="1772920" y="474980"/>
                    <a:pt x="1776730" y="445770"/>
                  </a:cubicBezTo>
                  <a:cubicBezTo>
                    <a:pt x="1780540" y="411480"/>
                    <a:pt x="1790700" y="367030"/>
                    <a:pt x="1807210" y="334010"/>
                  </a:cubicBezTo>
                  <a:cubicBezTo>
                    <a:pt x="1823720" y="303530"/>
                    <a:pt x="1847850" y="279400"/>
                    <a:pt x="1873250" y="255270"/>
                  </a:cubicBezTo>
                  <a:cubicBezTo>
                    <a:pt x="1899920" y="228600"/>
                    <a:pt x="1932940" y="198120"/>
                    <a:pt x="1963420" y="181610"/>
                  </a:cubicBezTo>
                  <a:cubicBezTo>
                    <a:pt x="1988820" y="167640"/>
                    <a:pt x="2016760" y="149860"/>
                    <a:pt x="2042160" y="154940"/>
                  </a:cubicBezTo>
                  <a:cubicBezTo>
                    <a:pt x="2073910" y="161290"/>
                    <a:pt x="2123440" y="205740"/>
                    <a:pt x="2134870" y="237490"/>
                  </a:cubicBezTo>
                  <a:cubicBezTo>
                    <a:pt x="2143760" y="264160"/>
                    <a:pt x="2133600" y="295910"/>
                    <a:pt x="2120900" y="323850"/>
                  </a:cubicBezTo>
                  <a:cubicBezTo>
                    <a:pt x="2105660" y="358140"/>
                    <a:pt x="2072640" y="396240"/>
                    <a:pt x="2039620" y="425450"/>
                  </a:cubicBezTo>
                  <a:cubicBezTo>
                    <a:pt x="2005330" y="457200"/>
                    <a:pt x="1958340" y="501650"/>
                    <a:pt x="1918970" y="505460"/>
                  </a:cubicBezTo>
                  <a:cubicBezTo>
                    <a:pt x="1884680" y="508000"/>
                    <a:pt x="1841500" y="483870"/>
                    <a:pt x="1819910" y="461010"/>
                  </a:cubicBezTo>
                  <a:cubicBezTo>
                    <a:pt x="1799590" y="439420"/>
                    <a:pt x="1786890" y="402590"/>
                    <a:pt x="1786890" y="373380"/>
                  </a:cubicBezTo>
                  <a:cubicBezTo>
                    <a:pt x="1786890" y="344170"/>
                    <a:pt x="1805940" y="306070"/>
                    <a:pt x="1818640" y="285750"/>
                  </a:cubicBezTo>
                  <a:cubicBezTo>
                    <a:pt x="1827530" y="271780"/>
                    <a:pt x="1835150" y="262890"/>
                    <a:pt x="1847850" y="256540"/>
                  </a:cubicBezTo>
                  <a:cubicBezTo>
                    <a:pt x="1863090" y="248920"/>
                    <a:pt x="1888490" y="242570"/>
                    <a:pt x="1907540" y="246380"/>
                  </a:cubicBezTo>
                  <a:cubicBezTo>
                    <a:pt x="1926590" y="250190"/>
                    <a:pt x="1948180" y="260350"/>
                    <a:pt x="1959610" y="276860"/>
                  </a:cubicBezTo>
                  <a:cubicBezTo>
                    <a:pt x="1972310" y="295910"/>
                    <a:pt x="1978660" y="331470"/>
                    <a:pt x="1974850" y="355600"/>
                  </a:cubicBezTo>
                  <a:cubicBezTo>
                    <a:pt x="1971040" y="379730"/>
                    <a:pt x="1954530" y="405130"/>
                    <a:pt x="1938020" y="422910"/>
                  </a:cubicBezTo>
                  <a:cubicBezTo>
                    <a:pt x="1921510" y="441960"/>
                    <a:pt x="1897380" y="457200"/>
                    <a:pt x="1873250" y="466090"/>
                  </a:cubicBezTo>
                  <a:cubicBezTo>
                    <a:pt x="1849120" y="474980"/>
                    <a:pt x="1822450" y="481330"/>
                    <a:pt x="1795780" y="474980"/>
                  </a:cubicBezTo>
                  <a:cubicBezTo>
                    <a:pt x="1762760" y="466090"/>
                    <a:pt x="1717040" y="438150"/>
                    <a:pt x="1695450" y="405130"/>
                  </a:cubicBezTo>
                  <a:cubicBezTo>
                    <a:pt x="1672590" y="370840"/>
                    <a:pt x="1658620" y="304800"/>
                    <a:pt x="1666240" y="269240"/>
                  </a:cubicBezTo>
                  <a:cubicBezTo>
                    <a:pt x="1672590" y="242570"/>
                    <a:pt x="1695450" y="217170"/>
                    <a:pt x="1715770" y="207010"/>
                  </a:cubicBezTo>
                  <a:cubicBezTo>
                    <a:pt x="1733550" y="198120"/>
                    <a:pt x="1758950" y="198120"/>
                    <a:pt x="1776730" y="204470"/>
                  </a:cubicBezTo>
                  <a:cubicBezTo>
                    <a:pt x="1794510" y="210820"/>
                    <a:pt x="1809750" y="227330"/>
                    <a:pt x="1822450" y="242570"/>
                  </a:cubicBezTo>
                  <a:cubicBezTo>
                    <a:pt x="1836420" y="260350"/>
                    <a:pt x="1851660" y="280670"/>
                    <a:pt x="1856740" y="304800"/>
                  </a:cubicBezTo>
                  <a:cubicBezTo>
                    <a:pt x="1863090" y="335280"/>
                    <a:pt x="1860550" y="384810"/>
                    <a:pt x="1846580" y="412750"/>
                  </a:cubicBezTo>
                  <a:cubicBezTo>
                    <a:pt x="1833880" y="436880"/>
                    <a:pt x="1811020" y="455930"/>
                    <a:pt x="1785620" y="468630"/>
                  </a:cubicBezTo>
                  <a:cubicBezTo>
                    <a:pt x="1756410" y="483870"/>
                    <a:pt x="1705610" y="504190"/>
                    <a:pt x="1675130" y="490220"/>
                  </a:cubicBezTo>
                  <a:cubicBezTo>
                    <a:pt x="1638300" y="472440"/>
                    <a:pt x="1598930" y="391160"/>
                    <a:pt x="1592580" y="340360"/>
                  </a:cubicBezTo>
                  <a:cubicBezTo>
                    <a:pt x="1586230" y="292100"/>
                    <a:pt x="1611630" y="229870"/>
                    <a:pt x="1633220" y="191770"/>
                  </a:cubicBezTo>
                  <a:cubicBezTo>
                    <a:pt x="1649730" y="162560"/>
                    <a:pt x="1667510" y="135890"/>
                    <a:pt x="1695450" y="123190"/>
                  </a:cubicBezTo>
                  <a:cubicBezTo>
                    <a:pt x="1729740" y="107950"/>
                    <a:pt x="1803400" y="106680"/>
                    <a:pt x="1833880" y="127000"/>
                  </a:cubicBezTo>
                  <a:cubicBezTo>
                    <a:pt x="1860550" y="144780"/>
                    <a:pt x="1870710" y="184150"/>
                    <a:pt x="1877060" y="223520"/>
                  </a:cubicBezTo>
                  <a:cubicBezTo>
                    <a:pt x="1885950" y="280670"/>
                    <a:pt x="1863090" y="397510"/>
                    <a:pt x="1850390" y="438150"/>
                  </a:cubicBezTo>
                  <a:cubicBezTo>
                    <a:pt x="1845310" y="455930"/>
                    <a:pt x="1842770" y="463550"/>
                    <a:pt x="1832610" y="473710"/>
                  </a:cubicBezTo>
                  <a:cubicBezTo>
                    <a:pt x="1821180" y="486410"/>
                    <a:pt x="1797050" y="497840"/>
                    <a:pt x="1780540" y="501650"/>
                  </a:cubicBezTo>
                  <a:cubicBezTo>
                    <a:pt x="1766570" y="504190"/>
                    <a:pt x="1753870" y="501650"/>
                    <a:pt x="1741170" y="497840"/>
                  </a:cubicBezTo>
                  <a:cubicBezTo>
                    <a:pt x="1729740" y="494030"/>
                    <a:pt x="1717040" y="485140"/>
                    <a:pt x="1708150" y="476250"/>
                  </a:cubicBezTo>
                  <a:cubicBezTo>
                    <a:pt x="1699260" y="466090"/>
                    <a:pt x="1692910" y="455930"/>
                    <a:pt x="1689100" y="440690"/>
                  </a:cubicBezTo>
                  <a:cubicBezTo>
                    <a:pt x="1682750" y="414020"/>
                    <a:pt x="1680210" y="355600"/>
                    <a:pt x="1695450" y="330200"/>
                  </a:cubicBezTo>
                  <a:cubicBezTo>
                    <a:pt x="1708150" y="308610"/>
                    <a:pt x="1738630" y="292100"/>
                    <a:pt x="1760220" y="288290"/>
                  </a:cubicBezTo>
                  <a:cubicBezTo>
                    <a:pt x="1779270" y="285750"/>
                    <a:pt x="1800860" y="293370"/>
                    <a:pt x="1816100" y="303530"/>
                  </a:cubicBezTo>
                  <a:cubicBezTo>
                    <a:pt x="1830070" y="313690"/>
                    <a:pt x="1842770" y="334010"/>
                    <a:pt x="1847850" y="351790"/>
                  </a:cubicBezTo>
                  <a:cubicBezTo>
                    <a:pt x="1852930" y="369570"/>
                    <a:pt x="1850390" y="388620"/>
                    <a:pt x="1844040" y="408940"/>
                  </a:cubicBezTo>
                  <a:cubicBezTo>
                    <a:pt x="1836420" y="434340"/>
                    <a:pt x="1819910" y="469900"/>
                    <a:pt x="1795780" y="491490"/>
                  </a:cubicBezTo>
                  <a:cubicBezTo>
                    <a:pt x="1767840" y="516890"/>
                    <a:pt x="1713230" y="541020"/>
                    <a:pt x="1677670" y="542290"/>
                  </a:cubicBezTo>
                  <a:cubicBezTo>
                    <a:pt x="1649730" y="543560"/>
                    <a:pt x="1625600" y="533400"/>
                    <a:pt x="1600200" y="513080"/>
                  </a:cubicBezTo>
                  <a:cubicBezTo>
                    <a:pt x="1559560" y="481330"/>
                    <a:pt x="1510030" y="389890"/>
                    <a:pt x="1483360" y="337820"/>
                  </a:cubicBezTo>
                  <a:cubicBezTo>
                    <a:pt x="1464310" y="299720"/>
                    <a:pt x="1438910" y="261620"/>
                    <a:pt x="1445260" y="233680"/>
                  </a:cubicBezTo>
                  <a:cubicBezTo>
                    <a:pt x="1450340" y="210820"/>
                    <a:pt x="1475740" y="186690"/>
                    <a:pt x="1496060" y="180340"/>
                  </a:cubicBezTo>
                  <a:cubicBezTo>
                    <a:pt x="1516380" y="173990"/>
                    <a:pt x="1550670" y="180340"/>
                    <a:pt x="1568450" y="191770"/>
                  </a:cubicBezTo>
                  <a:cubicBezTo>
                    <a:pt x="1583690" y="201930"/>
                    <a:pt x="1595120" y="223520"/>
                    <a:pt x="1598930" y="238760"/>
                  </a:cubicBezTo>
                  <a:cubicBezTo>
                    <a:pt x="1602740" y="251460"/>
                    <a:pt x="1601470" y="259080"/>
                    <a:pt x="1597660" y="276860"/>
                  </a:cubicBezTo>
                  <a:cubicBezTo>
                    <a:pt x="1584960" y="331470"/>
                    <a:pt x="1501140" y="547370"/>
                    <a:pt x="1457960" y="593090"/>
                  </a:cubicBezTo>
                  <a:cubicBezTo>
                    <a:pt x="1440180" y="612140"/>
                    <a:pt x="1426210" y="617220"/>
                    <a:pt x="1408430" y="619760"/>
                  </a:cubicBezTo>
                  <a:cubicBezTo>
                    <a:pt x="1390650" y="622300"/>
                    <a:pt x="1367790" y="615950"/>
                    <a:pt x="1352550" y="605790"/>
                  </a:cubicBezTo>
                  <a:cubicBezTo>
                    <a:pt x="1338580" y="595630"/>
                    <a:pt x="1325880" y="574040"/>
                    <a:pt x="1320800" y="558800"/>
                  </a:cubicBezTo>
                  <a:cubicBezTo>
                    <a:pt x="1316990" y="546100"/>
                    <a:pt x="1316990" y="538480"/>
                    <a:pt x="1320800" y="520700"/>
                  </a:cubicBezTo>
                  <a:cubicBezTo>
                    <a:pt x="1329690" y="477520"/>
                    <a:pt x="1376680" y="355600"/>
                    <a:pt x="1413510" y="307340"/>
                  </a:cubicBezTo>
                  <a:cubicBezTo>
                    <a:pt x="1438910" y="274320"/>
                    <a:pt x="1492250" y="262890"/>
                    <a:pt x="1499870" y="238760"/>
                  </a:cubicBezTo>
                  <a:cubicBezTo>
                    <a:pt x="1506220" y="220980"/>
                    <a:pt x="1480820" y="200660"/>
                    <a:pt x="1483360" y="181610"/>
                  </a:cubicBezTo>
                  <a:cubicBezTo>
                    <a:pt x="1487170" y="160020"/>
                    <a:pt x="1507490" y="128270"/>
                    <a:pt x="1526540" y="116840"/>
                  </a:cubicBezTo>
                  <a:cubicBezTo>
                    <a:pt x="1543050" y="106680"/>
                    <a:pt x="1568450" y="105410"/>
                    <a:pt x="1584960" y="107950"/>
                  </a:cubicBezTo>
                  <a:cubicBezTo>
                    <a:pt x="1598930" y="110490"/>
                    <a:pt x="1609090" y="118110"/>
                    <a:pt x="1620520" y="125730"/>
                  </a:cubicBezTo>
                  <a:cubicBezTo>
                    <a:pt x="1630680" y="133350"/>
                    <a:pt x="1639570" y="138430"/>
                    <a:pt x="1649730" y="151130"/>
                  </a:cubicBezTo>
                  <a:cubicBezTo>
                    <a:pt x="1666240" y="173990"/>
                    <a:pt x="1691640" y="222250"/>
                    <a:pt x="1700530" y="259080"/>
                  </a:cubicBezTo>
                  <a:cubicBezTo>
                    <a:pt x="1708150" y="293370"/>
                    <a:pt x="1706880" y="339090"/>
                    <a:pt x="1701800" y="364490"/>
                  </a:cubicBezTo>
                  <a:cubicBezTo>
                    <a:pt x="1699260" y="379730"/>
                    <a:pt x="1695450" y="391160"/>
                    <a:pt x="1686560" y="401320"/>
                  </a:cubicBezTo>
                  <a:cubicBezTo>
                    <a:pt x="1675130" y="414020"/>
                    <a:pt x="1656080" y="430530"/>
                    <a:pt x="1637030" y="433070"/>
                  </a:cubicBezTo>
                  <a:cubicBezTo>
                    <a:pt x="1615440" y="436880"/>
                    <a:pt x="1579880" y="424180"/>
                    <a:pt x="1563370" y="412750"/>
                  </a:cubicBezTo>
                  <a:cubicBezTo>
                    <a:pt x="1551940" y="403860"/>
                    <a:pt x="1545590" y="393700"/>
                    <a:pt x="1541780" y="379730"/>
                  </a:cubicBezTo>
                  <a:cubicBezTo>
                    <a:pt x="1536700" y="363220"/>
                    <a:pt x="1537970" y="341630"/>
                    <a:pt x="1541780" y="316230"/>
                  </a:cubicBezTo>
                  <a:cubicBezTo>
                    <a:pt x="1546860" y="276860"/>
                    <a:pt x="1565910" y="196850"/>
                    <a:pt x="1581150" y="166370"/>
                  </a:cubicBezTo>
                  <a:cubicBezTo>
                    <a:pt x="1588770" y="151130"/>
                    <a:pt x="1593850" y="142240"/>
                    <a:pt x="1605280" y="134620"/>
                  </a:cubicBezTo>
                  <a:cubicBezTo>
                    <a:pt x="1619250" y="124460"/>
                    <a:pt x="1642110" y="115570"/>
                    <a:pt x="1659890" y="115570"/>
                  </a:cubicBezTo>
                  <a:cubicBezTo>
                    <a:pt x="1677670" y="115570"/>
                    <a:pt x="1700530" y="128270"/>
                    <a:pt x="1713230" y="138430"/>
                  </a:cubicBezTo>
                  <a:cubicBezTo>
                    <a:pt x="1723390" y="147320"/>
                    <a:pt x="1729740" y="156210"/>
                    <a:pt x="1734820" y="171450"/>
                  </a:cubicBezTo>
                  <a:cubicBezTo>
                    <a:pt x="1742440" y="194310"/>
                    <a:pt x="1744980" y="234950"/>
                    <a:pt x="1741170" y="270510"/>
                  </a:cubicBezTo>
                  <a:cubicBezTo>
                    <a:pt x="1736090" y="312420"/>
                    <a:pt x="1720850" y="360680"/>
                    <a:pt x="1699260" y="402590"/>
                  </a:cubicBezTo>
                  <a:cubicBezTo>
                    <a:pt x="1676400" y="448310"/>
                    <a:pt x="1633220" y="510540"/>
                    <a:pt x="1602740" y="534670"/>
                  </a:cubicBezTo>
                  <a:cubicBezTo>
                    <a:pt x="1584960" y="548640"/>
                    <a:pt x="1568450" y="557530"/>
                    <a:pt x="1549400" y="556260"/>
                  </a:cubicBezTo>
                  <a:cubicBezTo>
                    <a:pt x="1527810" y="554990"/>
                    <a:pt x="1494790" y="538480"/>
                    <a:pt x="1482090" y="521970"/>
                  </a:cubicBezTo>
                  <a:cubicBezTo>
                    <a:pt x="1470660" y="508000"/>
                    <a:pt x="1466850" y="487680"/>
                    <a:pt x="1468120" y="466090"/>
                  </a:cubicBezTo>
                  <a:cubicBezTo>
                    <a:pt x="1469390" y="434340"/>
                    <a:pt x="1484630" y="379730"/>
                    <a:pt x="1506220" y="353060"/>
                  </a:cubicBezTo>
                  <a:cubicBezTo>
                    <a:pt x="1524000" y="330200"/>
                    <a:pt x="1567180" y="327660"/>
                    <a:pt x="1577340" y="308610"/>
                  </a:cubicBezTo>
                  <a:cubicBezTo>
                    <a:pt x="1584960" y="292100"/>
                    <a:pt x="1567180" y="269240"/>
                    <a:pt x="1572260" y="251460"/>
                  </a:cubicBezTo>
                  <a:cubicBezTo>
                    <a:pt x="1577340" y="233680"/>
                    <a:pt x="1590040" y="213360"/>
                    <a:pt x="1606550" y="204470"/>
                  </a:cubicBezTo>
                  <a:cubicBezTo>
                    <a:pt x="1625600" y="194310"/>
                    <a:pt x="1661160" y="191770"/>
                    <a:pt x="1682750" y="198120"/>
                  </a:cubicBezTo>
                  <a:cubicBezTo>
                    <a:pt x="1701800" y="204470"/>
                    <a:pt x="1719580" y="219710"/>
                    <a:pt x="1729740" y="238760"/>
                  </a:cubicBezTo>
                  <a:cubicBezTo>
                    <a:pt x="1743710" y="264160"/>
                    <a:pt x="1744980" y="316230"/>
                    <a:pt x="1743710" y="342900"/>
                  </a:cubicBezTo>
                  <a:cubicBezTo>
                    <a:pt x="1742440" y="359410"/>
                    <a:pt x="1741170" y="369570"/>
                    <a:pt x="1734820" y="381000"/>
                  </a:cubicBezTo>
                  <a:cubicBezTo>
                    <a:pt x="1725930" y="394970"/>
                    <a:pt x="1708150" y="412750"/>
                    <a:pt x="1692910" y="419100"/>
                  </a:cubicBezTo>
                  <a:cubicBezTo>
                    <a:pt x="1680210" y="425450"/>
                    <a:pt x="1667510" y="426720"/>
                    <a:pt x="1653540" y="424180"/>
                  </a:cubicBezTo>
                  <a:cubicBezTo>
                    <a:pt x="1637030" y="421640"/>
                    <a:pt x="1614170" y="408940"/>
                    <a:pt x="1602740" y="397510"/>
                  </a:cubicBezTo>
                  <a:cubicBezTo>
                    <a:pt x="1593850" y="387350"/>
                    <a:pt x="1590040" y="381000"/>
                    <a:pt x="1584960" y="363220"/>
                  </a:cubicBezTo>
                  <a:cubicBezTo>
                    <a:pt x="1573530" y="321310"/>
                    <a:pt x="1572260" y="193040"/>
                    <a:pt x="1574800" y="130810"/>
                  </a:cubicBezTo>
                  <a:cubicBezTo>
                    <a:pt x="1576070" y="88900"/>
                    <a:pt x="1574800" y="45720"/>
                    <a:pt x="1588770" y="25400"/>
                  </a:cubicBezTo>
                  <a:cubicBezTo>
                    <a:pt x="1596390" y="13970"/>
                    <a:pt x="1609090" y="8890"/>
                    <a:pt x="1623060" y="6350"/>
                  </a:cubicBezTo>
                  <a:cubicBezTo>
                    <a:pt x="1639570" y="2540"/>
                    <a:pt x="1664970" y="6350"/>
                    <a:pt x="1680210" y="12700"/>
                  </a:cubicBezTo>
                  <a:cubicBezTo>
                    <a:pt x="1692910" y="17780"/>
                    <a:pt x="1701800" y="27940"/>
                    <a:pt x="1709420" y="38100"/>
                  </a:cubicBezTo>
                  <a:cubicBezTo>
                    <a:pt x="1717040" y="48260"/>
                    <a:pt x="1722120" y="59690"/>
                    <a:pt x="1723390" y="73660"/>
                  </a:cubicBezTo>
                  <a:cubicBezTo>
                    <a:pt x="1724660" y="90170"/>
                    <a:pt x="1720850" y="110490"/>
                    <a:pt x="1710690" y="129540"/>
                  </a:cubicBezTo>
                  <a:cubicBezTo>
                    <a:pt x="1696720" y="156210"/>
                    <a:pt x="1662430" y="182880"/>
                    <a:pt x="1630680" y="209550"/>
                  </a:cubicBezTo>
                  <a:cubicBezTo>
                    <a:pt x="1592580" y="241300"/>
                    <a:pt x="1532890" y="267970"/>
                    <a:pt x="1493520" y="302260"/>
                  </a:cubicBezTo>
                  <a:cubicBezTo>
                    <a:pt x="1457960" y="332740"/>
                    <a:pt x="1440180" y="367030"/>
                    <a:pt x="1404620" y="402590"/>
                  </a:cubicBezTo>
                  <a:cubicBezTo>
                    <a:pt x="1358900" y="448310"/>
                    <a:pt x="1281430" y="491490"/>
                    <a:pt x="1234440" y="546100"/>
                  </a:cubicBezTo>
                  <a:cubicBezTo>
                    <a:pt x="1187450" y="599440"/>
                    <a:pt x="1146810" y="709930"/>
                    <a:pt x="1121410" y="726440"/>
                  </a:cubicBezTo>
                  <a:cubicBezTo>
                    <a:pt x="1113790" y="731520"/>
                    <a:pt x="1108710" y="728980"/>
                    <a:pt x="1101090" y="728980"/>
                  </a:cubicBezTo>
                  <a:cubicBezTo>
                    <a:pt x="1090930" y="728980"/>
                    <a:pt x="1074420" y="726440"/>
                    <a:pt x="1062990" y="720090"/>
                  </a:cubicBezTo>
                  <a:cubicBezTo>
                    <a:pt x="1051560" y="713740"/>
                    <a:pt x="1040130" y="704850"/>
                    <a:pt x="1032510" y="693420"/>
                  </a:cubicBezTo>
                  <a:cubicBezTo>
                    <a:pt x="1023620" y="679450"/>
                    <a:pt x="1016000" y="652780"/>
                    <a:pt x="1017270" y="636270"/>
                  </a:cubicBezTo>
                  <a:cubicBezTo>
                    <a:pt x="1018540" y="622300"/>
                    <a:pt x="1023620" y="609600"/>
                    <a:pt x="1031240" y="599440"/>
                  </a:cubicBezTo>
                  <a:cubicBezTo>
                    <a:pt x="1038860" y="589280"/>
                    <a:pt x="1046480" y="581660"/>
                    <a:pt x="1060450" y="572770"/>
                  </a:cubicBezTo>
                  <a:cubicBezTo>
                    <a:pt x="1089660" y="553720"/>
                    <a:pt x="1162050" y="543560"/>
                    <a:pt x="1207770" y="508000"/>
                  </a:cubicBezTo>
                  <a:cubicBezTo>
                    <a:pt x="1263650" y="464820"/>
                    <a:pt x="1314450" y="353060"/>
                    <a:pt x="1358900" y="316230"/>
                  </a:cubicBezTo>
                  <a:cubicBezTo>
                    <a:pt x="1384300" y="294640"/>
                    <a:pt x="1430020" y="276860"/>
                    <a:pt x="1431290" y="279400"/>
                  </a:cubicBezTo>
                  <a:cubicBezTo>
                    <a:pt x="1432560" y="281940"/>
                    <a:pt x="1379220" y="342900"/>
                    <a:pt x="1347470" y="345440"/>
                  </a:cubicBezTo>
                  <a:cubicBezTo>
                    <a:pt x="1310640" y="347980"/>
                    <a:pt x="1238250" y="308610"/>
                    <a:pt x="1223010" y="275590"/>
                  </a:cubicBezTo>
                  <a:cubicBezTo>
                    <a:pt x="1210310" y="246380"/>
                    <a:pt x="1226820" y="193040"/>
                    <a:pt x="1247140" y="165100"/>
                  </a:cubicBezTo>
                  <a:cubicBezTo>
                    <a:pt x="1267460" y="137160"/>
                    <a:pt x="1314450" y="107950"/>
                    <a:pt x="1347470" y="107950"/>
                  </a:cubicBezTo>
                  <a:cubicBezTo>
                    <a:pt x="1380490" y="107950"/>
                    <a:pt x="1432560" y="140970"/>
                    <a:pt x="1447800" y="170180"/>
                  </a:cubicBezTo>
                  <a:cubicBezTo>
                    <a:pt x="1463040" y="198120"/>
                    <a:pt x="1455420" y="243840"/>
                    <a:pt x="1443990" y="278130"/>
                  </a:cubicBezTo>
                  <a:cubicBezTo>
                    <a:pt x="1432560" y="313690"/>
                    <a:pt x="1402080" y="353060"/>
                    <a:pt x="1376680" y="379730"/>
                  </a:cubicBezTo>
                  <a:cubicBezTo>
                    <a:pt x="1355090" y="402590"/>
                    <a:pt x="1333500" y="427990"/>
                    <a:pt x="1304290" y="433070"/>
                  </a:cubicBezTo>
                  <a:cubicBezTo>
                    <a:pt x="1268730" y="438150"/>
                    <a:pt x="1203960" y="412750"/>
                    <a:pt x="1174750" y="389890"/>
                  </a:cubicBezTo>
                  <a:cubicBezTo>
                    <a:pt x="1153160" y="372110"/>
                    <a:pt x="1139190" y="341630"/>
                    <a:pt x="1134110" y="321310"/>
                  </a:cubicBezTo>
                  <a:cubicBezTo>
                    <a:pt x="1130300" y="307340"/>
                    <a:pt x="1131570" y="294640"/>
                    <a:pt x="1136650" y="281940"/>
                  </a:cubicBezTo>
                  <a:cubicBezTo>
                    <a:pt x="1143000" y="266700"/>
                    <a:pt x="1159510" y="245110"/>
                    <a:pt x="1173480" y="236220"/>
                  </a:cubicBezTo>
                  <a:cubicBezTo>
                    <a:pt x="1184910" y="228600"/>
                    <a:pt x="1198880" y="226060"/>
                    <a:pt x="1211580" y="224790"/>
                  </a:cubicBezTo>
                  <a:cubicBezTo>
                    <a:pt x="1224280" y="223520"/>
                    <a:pt x="1238250" y="226060"/>
                    <a:pt x="1250950" y="232410"/>
                  </a:cubicBezTo>
                  <a:cubicBezTo>
                    <a:pt x="1266190" y="240030"/>
                    <a:pt x="1283970" y="254000"/>
                    <a:pt x="1291590" y="274320"/>
                  </a:cubicBezTo>
                  <a:cubicBezTo>
                    <a:pt x="1303020" y="303530"/>
                    <a:pt x="1299210" y="361950"/>
                    <a:pt x="1283970" y="400050"/>
                  </a:cubicBezTo>
                  <a:cubicBezTo>
                    <a:pt x="1268730" y="438150"/>
                    <a:pt x="1230630" y="477520"/>
                    <a:pt x="1200150" y="502920"/>
                  </a:cubicBezTo>
                  <a:cubicBezTo>
                    <a:pt x="1174750" y="524510"/>
                    <a:pt x="1150620" y="537210"/>
                    <a:pt x="1118870" y="547370"/>
                  </a:cubicBezTo>
                  <a:cubicBezTo>
                    <a:pt x="1080770" y="558800"/>
                    <a:pt x="1026160" y="566420"/>
                    <a:pt x="985520" y="560070"/>
                  </a:cubicBezTo>
                  <a:cubicBezTo>
                    <a:pt x="947420" y="554990"/>
                    <a:pt x="911860" y="538480"/>
                    <a:pt x="880110" y="516890"/>
                  </a:cubicBezTo>
                  <a:cubicBezTo>
                    <a:pt x="844550" y="492760"/>
                    <a:pt x="792480" y="455930"/>
                    <a:pt x="783590" y="416560"/>
                  </a:cubicBezTo>
                  <a:cubicBezTo>
                    <a:pt x="774700" y="377190"/>
                    <a:pt x="802640" y="322580"/>
                    <a:pt x="833120" y="279400"/>
                  </a:cubicBezTo>
                  <a:cubicBezTo>
                    <a:pt x="873760" y="223520"/>
                    <a:pt x="974090" y="158750"/>
                    <a:pt x="1027430" y="128270"/>
                  </a:cubicBezTo>
                  <a:cubicBezTo>
                    <a:pt x="1060450" y="109220"/>
                    <a:pt x="1084580" y="95250"/>
                    <a:pt x="1113790" y="92710"/>
                  </a:cubicBezTo>
                  <a:cubicBezTo>
                    <a:pt x="1140460" y="90170"/>
                    <a:pt x="1172210" y="96520"/>
                    <a:pt x="1195070" y="110490"/>
                  </a:cubicBezTo>
                  <a:cubicBezTo>
                    <a:pt x="1219200" y="125730"/>
                    <a:pt x="1239520" y="157480"/>
                    <a:pt x="1253490" y="184150"/>
                  </a:cubicBezTo>
                  <a:cubicBezTo>
                    <a:pt x="1266190" y="210820"/>
                    <a:pt x="1276350" y="241300"/>
                    <a:pt x="1276350" y="269240"/>
                  </a:cubicBezTo>
                  <a:cubicBezTo>
                    <a:pt x="1276350" y="295910"/>
                    <a:pt x="1268730" y="323850"/>
                    <a:pt x="1257300" y="346710"/>
                  </a:cubicBezTo>
                  <a:cubicBezTo>
                    <a:pt x="1247140" y="369570"/>
                    <a:pt x="1231900" y="391160"/>
                    <a:pt x="1211580" y="408940"/>
                  </a:cubicBezTo>
                  <a:cubicBezTo>
                    <a:pt x="1188720" y="429260"/>
                    <a:pt x="1145540" y="438150"/>
                    <a:pt x="1126490" y="457200"/>
                  </a:cubicBezTo>
                  <a:cubicBezTo>
                    <a:pt x="1111250" y="472440"/>
                    <a:pt x="1109980" y="495300"/>
                    <a:pt x="1098550" y="506730"/>
                  </a:cubicBezTo>
                  <a:cubicBezTo>
                    <a:pt x="1088390" y="515620"/>
                    <a:pt x="1076960" y="521970"/>
                    <a:pt x="1062990" y="523240"/>
                  </a:cubicBezTo>
                  <a:cubicBezTo>
                    <a:pt x="1046480" y="525780"/>
                    <a:pt x="1022350" y="523240"/>
                    <a:pt x="1007110" y="514350"/>
                  </a:cubicBezTo>
                  <a:cubicBezTo>
                    <a:pt x="991870" y="505460"/>
                    <a:pt x="977900" y="486410"/>
                    <a:pt x="970280" y="469900"/>
                  </a:cubicBezTo>
                  <a:cubicBezTo>
                    <a:pt x="962660" y="453390"/>
                    <a:pt x="957580" y="438150"/>
                    <a:pt x="961390" y="415290"/>
                  </a:cubicBezTo>
                  <a:cubicBezTo>
                    <a:pt x="967740" y="370840"/>
                    <a:pt x="1018540" y="265430"/>
                    <a:pt x="1050290" y="224790"/>
                  </a:cubicBezTo>
                  <a:cubicBezTo>
                    <a:pt x="1070610" y="200660"/>
                    <a:pt x="1099820" y="195580"/>
                    <a:pt x="1112520" y="176530"/>
                  </a:cubicBezTo>
                  <a:cubicBezTo>
                    <a:pt x="1123950" y="160020"/>
                    <a:pt x="1120140" y="134620"/>
                    <a:pt x="1129030" y="120650"/>
                  </a:cubicBezTo>
                  <a:cubicBezTo>
                    <a:pt x="1136650" y="109220"/>
                    <a:pt x="1146810" y="100330"/>
                    <a:pt x="1159510" y="95250"/>
                  </a:cubicBezTo>
                  <a:cubicBezTo>
                    <a:pt x="1174750" y="88900"/>
                    <a:pt x="1201420" y="85090"/>
                    <a:pt x="1219200" y="90170"/>
                  </a:cubicBezTo>
                  <a:cubicBezTo>
                    <a:pt x="1236980" y="95250"/>
                    <a:pt x="1256030" y="111760"/>
                    <a:pt x="1266190" y="125730"/>
                  </a:cubicBezTo>
                  <a:cubicBezTo>
                    <a:pt x="1273810" y="137160"/>
                    <a:pt x="1276350" y="148590"/>
                    <a:pt x="1278890" y="163830"/>
                  </a:cubicBezTo>
                  <a:cubicBezTo>
                    <a:pt x="1282700" y="185420"/>
                    <a:pt x="1289050" y="214630"/>
                    <a:pt x="1283970" y="242570"/>
                  </a:cubicBezTo>
                  <a:cubicBezTo>
                    <a:pt x="1277620" y="276860"/>
                    <a:pt x="1253490" y="316230"/>
                    <a:pt x="1229360" y="350520"/>
                  </a:cubicBezTo>
                  <a:cubicBezTo>
                    <a:pt x="1203960" y="387350"/>
                    <a:pt x="1164590" y="427990"/>
                    <a:pt x="1132840" y="452120"/>
                  </a:cubicBezTo>
                  <a:cubicBezTo>
                    <a:pt x="1108710" y="469900"/>
                    <a:pt x="1085850" y="485140"/>
                    <a:pt x="1060450" y="488950"/>
                  </a:cubicBezTo>
                  <a:cubicBezTo>
                    <a:pt x="1033780" y="492760"/>
                    <a:pt x="999490" y="488950"/>
                    <a:pt x="975360" y="473710"/>
                  </a:cubicBezTo>
                  <a:cubicBezTo>
                    <a:pt x="948690" y="457200"/>
                    <a:pt x="925830" y="420370"/>
                    <a:pt x="913130" y="386080"/>
                  </a:cubicBezTo>
                  <a:cubicBezTo>
                    <a:pt x="899160" y="346710"/>
                    <a:pt x="894080" y="280670"/>
                    <a:pt x="902970" y="247650"/>
                  </a:cubicBezTo>
                  <a:cubicBezTo>
                    <a:pt x="909320" y="226060"/>
                    <a:pt x="920750" y="209550"/>
                    <a:pt x="935990" y="199390"/>
                  </a:cubicBezTo>
                  <a:cubicBezTo>
                    <a:pt x="951230" y="189230"/>
                    <a:pt x="972820" y="181610"/>
                    <a:pt x="991870" y="185420"/>
                  </a:cubicBezTo>
                  <a:cubicBezTo>
                    <a:pt x="1013460" y="189230"/>
                    <a:pt x="1040130" y="209550"/>
                    <a:pt x="1055370" y="228600"/>
                  </a:cubicBezTo>
                  <a:cubicBezTo>
                    <a:pt x="1070610" y="248920"/>
                    <a:pt x="1082040" y="278130"/>
                    <a:pt x="1083310" y="306070"/>
                  </a:cubicBezTo>
                  <a:cubicBezTo>
                    <a:pt x="1085850" y="337820"/>
                    <a:pt x="1075690" y="375920"/>
                    <a:pt x="1060450" y="407670"/>
                  </a:cubicBezTo>
                  <a:cubicBezTo>
                    <a:pt x="1042670" y="443230"/>
                    <a:pt x="1009650" y="485140"/>
                    <a:pt x="975360" y="509270"/>
                  </a:cubicBezTo>
                  <a:cubicBezTo>
                    <a:pt x="941070" y="533400"/>
                    <a:pt x="889000" y="535940"/>
                    <a:pt x="855980" y="552450"/>
                  </a:cubicBezTo>
                  <a:cubicBezTo>
                    <a:pt x="830580" y="565150"/>
                    <a:pt x="815340" y="590550"/>
                    <a:pt x="793750" y="593090"/>
                  </a:cubicBezTo>
                  <a:cubicBezTo>
                    <a:pt x="772160" y="595630"/>
                    <a:pt x="737870" y="581660"/>
                    <a:pt x="723900" y="565150"/>
                  </a:cubicBezTo>
                  <a:cubicBezTo>
                    <a:pt x="709930" y="548640"/>
                    <a:pt x="704850" y="521970"/>
                    <a:pt x="708660" y="491490"/>
                  </a:cubicBezTo>
                  <a:cubicBezTo>
                    <a:pt x="716280" y="433070"/>
                    <a:pt x="793750" y="312420"/>
                    <a:pt x="831850" y="252730"/>
                  </a:cubicBezTo>
                  <a:cubicBezTo>
                    <a:pt x="855980" y="214630"/>
                    <a:pt x="873760" y="179070"/>
                    <a:pt x="901700" y="162560"/>
                  </a:cubicBezTo>
                  <a:cubicBezTo>
                    <a:pt x="924560" y="148590"/>
                    <a:pt x="955040" y="143510"/>
                    <a:pt x="979170" y="147320"/>
                  </a:cubicBezTo>
                  <a:cubicBezTo>
                    <a:pt x="1003300" y="151130"/>
                    <a:pt x="1027430" y="165100"/>
                    <a:pt x="1047750" y="182880"/>
                  </a:cubicBezTo>
                  <a:cubicBezTo>
                    <a:pt x="1070610" y="204470"/>
                    <a:pt x="1094740" y="238760"/>
                    <a:pt x="1104900" y="274320"/>
                  </a:cubicBezTo>
                  <a:cubicBezTo>
                    <a:pt x="1116330" y="316230"/>
                    <a:pt x="1115060" y="379730"/>
                    <a:pt x="1099820" y="421640"/>
                  </a:cubicBezTo>
                  <a:cubicBezTo>
                    <a:pt x="1087120" y="458470"/>
                    <a:pt x="1061720" y="497840"/>
                    <a:pt x="1029970" y="513080"/>
                  </a:cubicBezTo>
                  <a:cubicBezTo>
                    <a:pt x="994410" y="529590"/>
                    <a:pt x="923290" y="529590"/>
                    <a:pt x="891540" y="508000"/>
                  </a:cubicBezTo>
                  <a:cubicBezTo>
                    <a:pt x="861060" y="486410"/>
                    <a:pt x="845820" y="430530"/>
                    <a:pt x="842010" y="386080"/>
                  </a:cubicBezTo>
                  <a:cubicBezTo>
                    <a:pt x="836930" y="334010"/>
                    <a:pt x="852170" y="257810"/>
                    <a:pt x="876300" y="214630"/>
                  </a:cubicBezTo>
                  <a:cubicBezTo>
                    <a:pt x="895350" y="180340"/>
                    <a:pt x="925830" y="140970"/>
                    <a:pt x="958850" y="137160"/>
                  </a:cubicBezTo>
                  <a:cubicBezTo>
                    <a:pt x="1000760" y="132080"/>
                    <a:pt x="1083310" y="184150"/>
                    <a:pt x="1111250" y="223520"/>
                  </a:cubicBezTo>
                  <a:cubicBezTo>
                    <a:pt x="1134110" y="256540"/>
                    <a:pt x="1134110" y="304800"/>
                    <a:pt x="1131570" y="344170"/>
                  </a:cubicBezTo>
                  <a:cubicBezTo>
                    <a:pt x="1129030" y="383540"/>
                    <a:pt x="1115060" y="431800"/>
                    <a:pt x="1093470" y="458470"/>
                  </a:cubicBezTo>
                  <a:cubicBezTo>
                    <a:pt x="1075690" y="480060"/>
                    <a:pt x="1049020" y="494030"/>
                    <a:pt x="1023620" y="500380"/>
                  </a:cubicBezTo>
                  <a:cubicBezTo>
                    <a:pt x="998220" y="506730"/>
                    <a:pt x="967740" y="508000"/>
                    <a:pt x="941070" y="497840"/>
                  </a:cubicBezTo>
                  <a:cubicBezTo>
                    <a:pt x="908050" y="486410"/>
                    <a:pt x="867410" y="459740"/>
                    <a:pt x="843280" y="421640"/>
                  </a:cubicBezTo>
                  <a:cubicBezTo>
                    <a:pt x="808990" y="368300"/>
                    <a:pt x="775970" y="222250"/>
                    <a:pt x="787400" y="182880"/>
                  </a:cubicBezTo>
                  <a:cubicBezTo>
                    <a:pt x="792480" y="166370"/>
                    <a:pt x="805180" y="161290"/>
                    <a:pt x="816610" y="154940"/>
                  </a:cubicBezTo>
                  <a:cubicBezTo>
                    <a:pt x="828040" y="148590"/>
                    <a:pt x="843280" y="144780"/>
                    <a:pt x="855980" y="144780"/>
                  </a:cubicBezTo>
                  <a:cubicBezTo>
                    <a:pt x="869950" y="144780"/>
                    <a:pt x="885190" y="147320"/>
                    <a:pt x="896620" y="153670"/>
                  </a:cubicBezTo>
                  <a:cubicBezTo>
                    <a:pt x="908050" y="160020"/>
                    <a:pt x="919480" y="170180"/>
                    <a:pt x="927100" y="180340"/>
                  </a:cubicBezTo>
                  <a:cubicBezTo>
                    <a:pt x="934720" y="191770"/>
                    <a:pt x="941070" y="205740"/>
                    <a:pt x="942340" y="218440"/>
                  </a:cubicBezTo>
                  <a:cubicBezTo>
                    <a:pt x="943610" y="231140"/>
                    <a:pt x="944880" y="243840"/>
                    <a:pt x="938530" y="259080"/>
                  </a:cubicBezTo>
                  <a:cubicBezTo>
                    <a:pt x="927100" y="287020"/>
                    <a:pt x="881380" y="340360"/>
                    <a:pt x="850900" y="363220"/>
                  </a:cubicBezTo>
                  <a:cubicBezTo>
                    <a:pt x="826770" y="381000"/>
                    <a:pt x="803910" y="391160"/>
                    <a:pt x="777240" y="396240"/>
                  </a:cubicBezTo>
                  <a:cubicBezTo>
                    <a:pt x="749300" y="402590"/>
                    <a:pt x="709930" y="406400"/>
                    <a:pt x="684530" y="396240"/>
                  </a:cubicBezTo>
                  <a:cubicBezTo>
                    <a:pt x="660400" y="387350"/>
                    <a:pt x="636270" y="368300"/>
                    <a:pt x="627380" y="341630"/>
                  </a:cubicBezTo>
                  <a:cubicBezTo>
                    <a:pt x="614680" y="303530"/>
                    <a:pt x="628650" y="198120"/>
                    <a:pt x="660400" y="175260"/>
                  </a:cubicBezTo>
                  <a:cubicBezTo>
                    <a:pt x="688340" y="156210"/>
                    <a:pt x="758190" y="172720"/>
                    <a:pt x="789940" y="193040"/>
                  </a:cubicBezTo>
                  <a:cubicBezTo>
                    <a:pt x="819150" y="210820"/>
                    <a:pt x="835660" y="246380"/>
                    <a:pt x="849630" y="280670"/>
                  </a:cubicBezTo>
                  <a:cubicBezTo>
                    <a:pt x="864870" y="318770"/>
                    <a:pt x="873760" y="377190"/>
                    <a:pt x="869950" y="414020"/>
                  </a:cubicBezTo>
                  <a:cubicBezTo>
                    <a:pt x="867410" y="441960"/>
                    <a:pt x="859790" y="463550"/>
                    <a:pt x="842010" y="486410"/>
                  </a:cubicBezTo>
                  <a:cubicBezTo>
                    <a:pt x="817880" y="516890"/>
                    <a:pt x="763270" y="566420"/>
                    <a:pt x="722630" y="568960"/>
                  </a:cubicBezTo>
                  <a:cubicBezTo>
                    <a:pt x="683260" y="571500"/>
                    <a:pt x="627380" y="537210"/>
                    <a:pt x="601980" y="510540"/>
                  </a:cubicBezTo>
                  <a:cubicBezTo>
                    <a:pt x="581660" y="490220"/>
                    <a:pt x="576580" y="462280"/>
                    <a:pt x="568960" y="435610"/>
                  </a:cubicBezTo>
                  <a:cubicBezTo>
                    <a:pt x="561340" y="408940"/>
                    <a:pt x="548640" y="381000"/>
                    <a:pt x="554990" y="351790"/>
                  </a:cubicBezTo>
                  <a:cubicBezTo>
                    <a:pt x="562610" y="313690"/>
                    <a:pt x="598170" y="251460"/>
                    <a:pt x="631190" y="232410"/>
                  </a:cubicBezTo>
                  <a:cubicBezTo>
                    <a:pt x="657860" y="215900"/>
                    <a:pt x="698500" y="218440"/>
                    <a:pt x="727710" y="226060"/>
                  </a:cubicBezTo>
                  <a:cubicBezTo>
                    <a:pt x="756920" y="232410"/>
                    <a:pt x="788670" y="248920"/>
                    <a:pt x="806450" y="273050"/>
                  </a:cubicBezTo>
                  <a:cubicBezTo>
                    <a:pt x="828040" y="302260"/>
                    <a:pt x="844550" y="363220"/>
                    <a:pt x="835660" y="400050"/>
                  </a:cubicBezTo>
                  <a:cubicBezTo>
                    <a:pt x="826770" y="435610"/>
                    <a:pt x="784860" y="467360"/>
                    <a:pt x="759460" y="491490"/>
                  </a:cubicBezTo>
                  <a:cubicBezTo>
                    <a:pt x="737870" y="511810"/>
                    <a:pt x="718820" y="527050"/>
                    <a:pt x="693420" y="539750"/>
                  </a:cubicBezTo>
                  <a:cubicBezTo>
                    <a:pt x="664210" y="553720"/>
                    <a:pt x="623570" y="572770"/>
                    <a:pt x="593090" y="570230"/>
                  </a:cubicBezTo>
                  <a:cubicBezTo>
                    <a:pt x="565150" y="568960"/>
                    <a:pt x="537210" y="554990"/>
                    <a:pt x="516890" y="535940"/>
                  </a:cubicBezTo>
                  <a:cubicBezTo>
                    <a:pt x="495300" y="515620"/>
                    <a:pt x="478790" y="477520"/>
                    <a:pt x="471170" y="448310"/>
                  </a:cubicBezTo>
                  <a:cubicBezTo>
                    <a:pt x="464820" y="421640"/>
                    <a:pt x="464820" y="394970"/>
                    <a:pt x="469900" y="368300"/>
                  </a:cubicBezTo>
                  <a:cubicBezTo>
                    <a:pt x="474980" y="340360"/>
                    <a:pt x="486410" y="313690"/>
                    <a:pt x="502920" y="287020"/>
                  </a:cubicBezTo>
                  <a:cubicBezTo>
                    <a:pt x="520700" y="257810"/>
                    <a:pt x="543560" y="223520"/>
                    <a:pt x="575310" y="203200"/>
                  </a:cubicBezTo>
                  <a:cubicBezTo>
                    <a:pt x="612140" y="180340"/>
                    <a:pt x="675640" y="163830"/>
                    <a:pt x="716280" y="167640"/>
                  </a:cubicBezTo>
                  <a:cubicBezTo>
                    <a:pt x="748030" y="170180"/>
                    <a:pt x="782320" y="181610"/>
                    <a:pt x="798830" y="204470"/>
                  </a:cubicBezTo>
                  <a:cubicBezTo>
                    <a:pt x="817880" y="231140"/>
                    <a:pt x="822960" y="293370"/>
                    <a:pt x="811530" y="327660"/>
                  </a:cubicBezTo>
                  <a:cubicBezTo>
                    <a:pt x="801370" y="359410"/>
                    <a:pt x="767080" y="391160"/>
                    <a:pt x="739140" y="407670"/>
                  </a:cubicBezTo>
                  <a:cubicBezTo>
                    <a:pt x="715010" y="421640"/>
                    <a:pt x="685800" y="434340"/>
                    <a:pt x="659130" y="427990"/>
                  </a:cubicBezTo>
                  <a:cubicBezTo>
                    <a:pt x="626110" y="420370"/>
                    <a:pt x="571500" y="373380"/>
                    <a:pt x="558800" y="341630"/>
                  </a:cubicBezTo>
                  <a:cubicBezTo>
                    <a:pt x="549910" y="317500"/>
                    <a:pt x="551180" y="276860"/>
                    <a:pt x="567690" y="264160"/>
                  </a:cubicBezTo>
                  <a:cubicBezTo>
                    <a:pt x="593090" y="245110"/>
                    <a:pt x="721360" y="271780"/>
                    <a:pt x="742950" y="300990"/>
                  </a:cubicBezTo>
                  <a:cubicBezTo>
                    <a:pt x="758190" y="322580"/>
                    <a:pt x="748030" y="361950"/>
                    <a:pt x="735330" y="391160"/>
                  </a:cubicBezTo>
                  <a:cubicBezTo>
                    <a:pt x="718820" y="426720"/>
                    <a:pt x="671830" y="466090"/>
                    <a:pt x="640080" y="491490"/>
                  </a:cubicBezTo>
                  <a:cubicBezTo>
                    <a:pt x="614680" y="511810"/>
                    <a:pt x="591820" y="527050"/>
                    <a:pt x="562610" y="538480"/>
                  </a:cubicBezTo>
                  <a:cubicBezTo>
                    <a:pt x="532130" y="549910"/>
                    <a:pt x="496570" y="562610"/>
                    <a:pt x="462280" y="557530"/>
                  </a:cubicBezTo>
                  <a:cubicBezTo>
                    <a:pt x="421640" y="551180"/>
                    <a:pt x="364490" y="521970"/>
                    <a:pt x="337820" y="488950"/>
                  </a:cubicBezTo>
                  <a:cubicBezTo>
                    <a:pt x="312420" y="457200"/>
                    <a:pt x="297180" y="406400"/>
                    <a:pt x="303530" y="368300"/>
                  </a:cubicBezTo>
                  <a:cubicBezTo>
                    <a:pt x="311150" y="327660"/>
                    <a:pt x="355600" y="278130"/>
                    <a:pt x="386080" y="254000"/>
                  </a:cubicBezTo>
                  <a:cubicBezTo>
                    <a:pt x="410210" y="234950"/>
                    <a:pt x="436880" y="227330"/>
                    <a:pt x="463550" y="223520"/>
                  </a:cubicBezTo>
                  <a:cubicBezTo>
                    <a:pt x="488950" y="219710"/>
                    <a:pt x="516890" y="217170"/>
                    <a:pt x="543560" y="227330"/>
                  </a:cubicBezTo>
                  <a:cubicBezTo>
                    <a:pt x="579120" y="240030"/>
                    <a:pt x="633730" y="273050"/>
                    <a:pt x="652780" y="307340"/>
                  </a:cubicBezTo>
                  <a:cubicBezTo>
                    <a:pt x="669290" y="337820"/>
                    <a:pt x="670560" y="381000"/>
                    <a:pt x="660400" y="414020"/>
                  </a:cubicBezTo>
                  <a:cubicBezTo>
                    <a:pt x="648970" y="450850"/>
                    <a:pt x="607060" y="490220"/>
                    <a:pt x="579120" y="516890"/>
                  </a:cubicBezTo>
                  <a:cubicBezTo>
                    <a:pt x="556260" y="538480"/>
                    <a:pt x="533400" y="553720"/>
                    <a:pt x="506730" y="566420"/>
                  </a:cubicBezTo>
                  <a:cubicBezTo>
                    <a:pt x="480060" y="579120"/>
                    <a:pt x="452120" y="594360"/>
                    <a:pt x="420370" y="594360"/>
                  </a:cubicBezTo>
                  <a:cubicBezTo>
                    <a:pt x="381000" y="594360"/>
                    <a:pt x="316230" y="574040"/>
                    <a:pt x="285750" y="549910"/>
                  </a:cubicBezTo>
                  <a:cubicBezTo>
                    <a:pt x="262890" y="532130"/>
                    <a:pt x="251460" y="508000"/>
                    <a:pt x="243840" y="482600"/>
                  </a:cubicBezTo>
                  <a:cubicBezTo>
                    <a:pt x="234950" y="455930"/>
                    <a:pt x="229870" y="424180"/>
                    <a:pt x="238760" y="394970"/>
                  </a:cubicBezTo>
                  <a:cubicBezTo>
                    <a:pt x="250190" y="358140"/>
                    <a:pt x="287020" y="304800"/>
                    <a:pt x="325120" y="281940"/>
                  </a:cubicBezTo>
                  <a:cubicBezTo>
                    <a:pt x="364490" y="259080"/>
                    <a:pt x="430530" y="252730"/>
                    <a:pt x="473710" y="261620"/>
                  </a:cubicBezTo>
                  <a:cubicBezTo>
                    <a:pt x="510540" y="269240"/>
                    <a:pt x="546100" y="298450"/>
                    <a:pt x="568960" y="322580"/>
                  </a:cubicBezTo>
                  <a:cubicBezTo>
                    <a:pt x="588010" y="341630"/>
                    <a:pt x="601980" y="364490"/>
                    <a:pt x="607060" y="388620"/>
                  </a:cubicBezTo>
                  <a:cubicBezTo>
                    <a:pt x="612140" y="414020"/>
                    <a:pt x="608330" y="445770"/>
                    <a:pt x="594360" y="469900"/>
                  </a:cubicBezTo>
                  <a:cubicBezTo>
                    <a:pt x="577850" y="499110"/>
                    <a:pt x="534670" y="532130"/>
                    <a:pt x="502920" y="546100"/>
                  </a:cubicBezTo>
                  <a:cubicBezTo>
                    <a:pt x="477520" y="557530"/>
                    <a:pt x="449580" y="560070"/>
                    <a:pt x="424180" y="558800"/>
                  </a:cubicBezTo>
                  <a:cubicBezTo>
                    <a:pt x="398780" y="557530"/>
                    <a:pt x="374650" y="551180"/>
                    <a:pt x="349250" y="537210"/>
                  </a:cubicBezTo>
                  <a:cubicBezTo>
                    <a:pt x="317500" y="519430"/>
                    <a:pt x="276860" y="477520"/>
                    <a:pt x="254000" y="448310"/>
                  </a:cubicBezTo>
                  <a:cubicBezTo>
                    <a:pt x="236220" y="425450"/>
                    <a:pt x="224790" y="403860"/>
                    <a:pt x="218440" y="379730"/>
                  </a:cubicBezTo>
                  <a:cubicBezTo>
                    <a:pt x="210820" y="354330"/>
                    <a:pt x="205740" y="326390"/>
                    <a:pt x="213360" y="297180"/>
                  </a:cubicBezTo>
                  <a:cubicBezTo>
                    <a:pt x="224790" y="256540"/>
                    <a:pt x="271780" y="193040"/>
                    <a:pt x="306070" y="162560"/>
                  </a:cubicBezTo>
                  <a:cubicBezTo>
                    <a:pt x="331470" y="139700"/>
                    <a:pt x="355600" y="125730"/>
                    <a:pt x="387350" y="120650"/>
                  </a:cubicBezTo>
                  <a:cubicBezTo>
                    <a:pt x="425450" y="114300"/>
                    <a:pt x="482600" y="121920"/>
                    <a:pt x="521970" y="139700"/>
                  </a:cubicBezTo>
                  <a:cubicBezTo>
                    <a:pt x="562610" y="157480"/>
                    <a:pt x="609600" y="194310"/>
                    <a:pt x="628650" y="231140"/>
                  </a:cubicBezTo>
                  <a:cubicBezTo>
                    <a:pt x="645160" y="264160"/>
                    <a:pt x="647700" y="313690"/>
                    <a:pt x="636270" y="347980"/>
                  </a:cubicBezTo>
                  <a:cubicBezTo>
                    <a:pt x="624840" y="382270"/>
                    <a:pt x="589280" y="415290"/>
                    <a:pt x="561340" y="438150"/>
                  </a:cubicBezTo>
                  <a:cubicBezTo>
                    <a:pt x="535940" y="458470"/>
                    <a:pt x="504190" y="474980"/>
                    <a:pt x="476250" y="480060"/>
                  </a:cubicBezTo>
                  <a:cubicBezTo>
                    <a:pt x="450850" y="485140"/>
                    <a:pt x="424180" y="485140"/>
                    <a:pt x="398780" y="474980"/>
                  </a:cubicBezTo>
                  <a:cubicBezTo>
                    <a:pt x="367030" y="462280"/>
                    <a:pt x="323850" y="434340"/>
                    <a:pt x="304800" y="400050"/>
                  </a:cubicBezTo>
                  <a:cubicBezTo>
                    <a:pt x="283210" y="360680"/>
                    <a:pt x="276860" y="292100"/>
                    <a:pt x="287020" y="246380"/>
                  </a:cubicBezTo>
                  <a:cubicBezTo>
                    <a:pt x="297180" y="203200"/>
                    <a:pt x="327660" y="154940"/>
                    <a:pt x="360680" y="133350"/>
                  </a:cubicBezTo>
                  <a:cubicBezTo>
                    <a:pt x="391160" y="113030"/>
                    <a:pt x="438150" y="107950"/>
                    <a:pt x="476250" y="111760"/>
                  </a:cubicBezTo>
                  <a:cubicBezTo>
                    <a:pt x="516890" y="116840"/>
                    <a:pt x="570230" y="137160"/>
                    <a:pt x="598170" y="165100"/>
                  </a:cubicBezTo>
                  <a:cubicBezTo>
                    <a:pt x="622300" y="189230"/>
                    <a:pt x="636270" y="227330"/>
                    <a:pt x="641350" y="261620"/>
                  </a:cubicBezTo>
                  <a:cubicBezTo>
                    <a:pt x="646430" y="297180"/>
                    <a:pt x="640080" y="339090"/>
                    <a:pt x="624840" y="377190"/>
                  </a:cubicBezTo>
                  <a:cubicBezTo>
                    <a:pt x="608330" y="420370"/>
                    <a:pt x="579120" y="476250"/>
                    <a:pt x="538480" y="501650"/>
                  </a:cubicBezTo>
                  <a:cubicBezTo>
                    <a:pt x="496570" y="528320"/>
                    <a:pt x="417830" y="538480"/>
                    <a:pt x="377190" y="529590"/>
                  </a:cubicBezTo>
                  <a:cubicBezTo>
                    <a:pt x="349250" y="523240"/>
                    <a:pt x="328930" y="506730"/>
                    <a:pt x="313690" y="485140"/>
                  </a:cubicBezTo>
                  <a:cubicBezTo>
                    <a:pt x="294640" y="458470"/>
                    <a:pt x="283210" y="410210"/>
                    <a:pt x="283210" y="373380"/>
                  </a:cubicBezTo>
                  <a:cubicBezTo>
                    <a:pt x="283210" y="337820"/>
                    <a:pt x="293370" y="298450"/>
                    <a:pt x="313690" y="270510"/>
                  </a:cubicBezTo>
                  <a:cubicBezTo>
                    <a:pt x="335280" y="241300"/>
                    <a:pt x="384810" y="212090"/>
                    <a:pt x="416560" y="204470"/>
                  </a:cubicBezTo>
                  <a:cubicBezTo>
                    <a:pt x="439420" y="199390"/>
                    <a:pt x="463550" y="203200"/>
                    <a:pt x="480060" y="209550"/>
                  </a:cubicBezTo>
                  <a:cubicBezTo>
                    <a:pt x="494030" y="214630"/>
                    <a:pt x="504190" y="224790"/>
                    <a:pt x="513080" y="236220"/>
                  </a:cubicBezTo>
                  <a:cubicBezTo>
                    <a:pt x="521970" y="247650"/>
                    <a:pt x="529590" y="260350"/>
                    <a:pt x="530860" y="275590"/>
                  </a:cubicBezTo>
                  <a:cubicBezTo>
                    <a:pt x="533400" y="293370"/>
                    <a:pt x="528320" y="320040"/>
                    <a:pt x="518160" y="339090"/>
                  </a:cubicBezTo>
                  <a:cubicBezTo>
                    <a:pt x="506730" y="360680"/>
                    <a:pt x="482600" y="383540"/>
                    <a:pt x="458470" y="397510"/>
                  </a:cubicBezTo>
                  <a:cubicBezTo>
                    <a:pt x="431800" y="412750"/>
                    <a:pt x="393700" y="419100"/>
                    <a:pt x="360680" y="420370"/>
                  </a:cubicBezTo>
                  <a:cubicBezTo>
                    <a:pt x="327660" y="421640"/>
                    <a:pt x="293370" y="415290"/>
                    <a:pt x="260350" y="405130"/>
                  </a:cubicBezTo>
                  <a:cubicBezTo>
                    <a:pt x="226060" y="394970"/>
                    <a:pt x="177800" y="381000"/>
                    <a:pt x="160020" y="356870"/>
                  </a:cubicBezTo>
                  <a:cubicBezTo>
                    <a:pt x="146050" y="336550"/>
                    <a:pt x="144780" y="280670"/>
                    <a:pt x="151130" y="278130"/>
                  </a:cubicBezTo>
                  <a:cubicBezTo>
                    <a:pt x="158750" y="275590"/>
                    <a:pt x="195580" y="323850"/>
                    <a:pt x="207010" y="350520"/>
                  </a:cubicBezTo>
                  <a:cubicBezTo>
                    <a:pt x="218440" y="375920"/>
                    <a:pt x="219710" y="407670"/>
                    <a:pt x="220980" y="435610"/>
                  </a:cubicBezTo>
                  <a:cubicBezTo>
                    <a:pt x="222250" y="463550"/>
                    <a:pt x="227330" y="496570"/>
                    <a:pt x="217170" y="520700"/>
                  </a:cubicBezTo>
                  <a:cubicBezTo>
                    <a:pt x="208280" y="544830"/>
                    <a:pt x="189230" y="572770"/>
                    <a:pt x="165100" y="581660"/>
                  </a:cubicBezTo>
                  <a:cubicBezTo>
                    <a:pt x="134620" y="593090"/>
                    <a:pt x="63500" y="584200"/>
                    <a:pt x="39370" y="562610"/>
                  </a:cubicBezTo>
                  <a:cubicBezTo>
                    <a:pt x="19050" y="544830"/>
                    <a:pt x="20320" y="511810"/>
                    <a:pt x="16510" y="477520"/>
                  </a:cubicBezTo>
                  <a:cubicBezTo>
                    <a:pt x="11430" y="429260"/>
                    <a:pt x="30480" y="346710"/>
                    <a:pt x="27940" y="298450"/>
                  </a:cubicBezTo>
                  <a:cubicBezTo>
                    <a:pt x="26670" y="265430"/>
                    <a:pt x="12700" y="241300"/>
                    <a:pt x="15240" y="215900"/>
                  </a:cubicBezTo>
                  <a:cubicBezTo>
                    <a:pt x="17780" y="194310"/>
                    <a:pt x="25400" y="171450"/>
                    <a:pt x="38100" y="156210"/>
                  </a:cubicBezTo>
                  <a:cubicBezTo>
                    <a:pt x="50800" y="140970"/>
                    <a:pt x="76200" y="130810"/>
                    <a:pt x="93980" y="127000"/>
                  </a:cubicBezTo>
                  <a:cubicBezTo>
                    <a:pt x="109220" y="124460"/>
                    <a:pt x="124460" y="127000"/>
                    <a:pt x="137160" y="132080"/>
                  </a:cubicBezTo>
                  <a:cubicBezTo>
                    <a:pt x="149860" y="137160"/>
                    <a:pt x="162560" y="146050"/>
                    <a:pt x="171450" y="156210"/>
                  </a:cubicBezTo>
                  <a:cubicBezTo>
                    <a:pt x="180340" y="166370"/>
                    <a:pt x="187960" y="180340"/>
                    <a:pt x="191770" y="194310"/>
                  </a:cubicBezTo>
                  <a:cubicBezTo>
                    <a:pt x="195580" y="208280"/>
                    <a:pt x="196850" y="223520"/>
                    <a:pt x="194310" y="240030"/>
                  </a:cubicBezTo>
                  <a:cubicBezTo>
                    <a:pt x="190500" y="262890"/>
                    <a:pt x="153670" y="298450"/>
                    <a:pt x="160020" y="320040"/>
                  </a:cubicBezTo>
                  <a:cubicBezTo>
                    <a:pt x="166370" y="341630"/>
                    <a:pt x="224790" y="351790"/>
                    <a:pt x="234950" y="370840"/>
                  </a:cubicBezTo>
                  <a:cubicBezTo>
                    <a:pt x="241300" y="383540"/>
                    <a:pt x="238760" y="398780"/>
                    <a:pt x="234950" y="412750"/>
                  </a:cubicBezTo>
                  <a:cubicBezTo>
                    <a:pt x="229870" y="430530"/>
                    <a:pt x="215900" y="453390"/>
                    <a:pt x="199390" y="464820"/>
                  </a:cubicBezTo>
                  <a:cubicBezTo>
                    <a:pt x="182880" y="476250"/>
                    <a:pt x="157480" y="481330"/>
                    <a:pt x="138430" y="478790"/>
                  </a:cubicBezTo>
                  <a:cubicBezTo>
                    <a:pt x="119380" y="476250"/>
                    <a:pt x="97790" y="466090"/>
                    <a:pt x="82550" y="449580"/>
                  </a:cubicBezTo>
                  <a:cubicBezTo>
                    <a:pt x="62230" y="427990"/>
                    <a:pt x="46990" y="381000"/>
                    <a:pt x="41910" y="347980"/>
                  </a:cubicBezTo>
                  <a:cubicBezTo>
                    <a:pt x="36830" y="317500"/>
                    <a:pt x="41910" y="285750"/>
                    <a:pt x="49530" y="259080"/>
                  </a:cubicBezTo>
                  <a:cubicBezTo>
                    <a:pt x="57150" y="233680"/>
                    <a:pt x="71120" y="212090"/>
                    <a:pt x="87630" y="190500"/>
                  </a:cubicBezTo>
                  <a:cubicBezTo>
                    <a:pt x="106680" y="166370"/>
                    <a:pt x="132080" y="137160"/>
                    <a:pt x="161290" y="124460"/>
                  </a:cubicBezTo>
                  <a:cubicBezTo>
                    <a:pt x="191770" y="111760"/>
                    <a:pt x="238760" y="104140"/>
                    <a:pt x="267970" y="115570"/>
                  </a:cubicBezTo>
                  <a:cubicBezTo>
                    <a:pt x="297180" y="127000"/>
                    <a:pt x="322580" y="160020"/>
                    <a:pt x="339090" y="194310"/>
                  </a:cubicBezTo>
                  <a:cubicBezTo>
                    <a:pt x="359410" y="236220"/>
                    <a:pt x="365760" y="309880"/>
                    <a:pt x="365760" y="355600"/>
                  </a:cubicBezTo>
                  <a:cubicBezTo>
                    <a:pt x="365760" y="388620"/>
                    <a:pt x="361950" y="416560"/>
                    <a:pt x="351790" y="443230"/>
                  </a:cubicBezTo>
                  <a:cubicBezTo>
                    <a:pt x="341630" y="469900"/>
                    <a:pt x="328930" y="494030"/>
                    <a:pt x="308610" y="515620"/>
                  </a:cubicBezTo>
                  <a:cubicBezTo>
                    <a:pt x="284480" y="541020"/>
                    <a:pt x="245110" y="585470"/>
                    <a:pt x="212090" y="582930"/>
                  </a:cubicBezTo>
                  <a:cubicBezTo>
                    <a:pt x="175260" y="580390"/>
                    <a:pt x="127000" y="527050"/>
                    <a:pt x="100330" y="478790"/>
                  </a:cubicBezTo>
                  <a:cubicBezTo>
                    <a:pt x="64770" y="412750"/>
                    <a:pt x="46990" y="260350"/>
                    <a:pt x="52070" y="205740"/>
                  </a:cubicBezTo>
                  <a:cubicBezTo>
                    <a:pt x="54610" y="181610"/>
                    <a:pt x="59690" y="167640"/>
                    <a:pt x="71120" y="154940"/>
                  </a:cubicBezTo>
                  <a:cubicBezTo>
                    <a:pt x="82550" y="142240"/>
                    <a:pt x="102870" y="130810"/>
                    <a:pt x="120650" y="128270"/>
                  </a:cubicBezTo>
                  <a:cubicBezTo>
                    <a:pt x="137160" y="125730"/>
                    <a:pt x="160020" y="130810"/>
                    <a:pt x="173990" y="140970"/>
                  </a:cubicBezTo>
                  <a:cubicBezTo>
                    <a:pt x="187960" y="151130"/>
                    <a:pt x="205740" y="186690"/>
                    <a:pt x="205740" y="186690"/>
                  </a:cubicBezTo>
                </a:path>
              </a:pathLst>
            </a:custGeom>
            <a:solidFill>
              <a:srgbClr val="FFFFFF"/>
            </a:solidFill>
            <a:ln cap="sq">
              <a:noFill/>
              <a:prstDash val="solid"/>
              <a:miter/>
            </a:ln>
          </p:spPr>
        </p:sp>
      </p:grpSp>
      <p:grpSp>
        <p:nvGrpSpPr>
          <p:cNvPr id="45" name="Group 45"/>
          <p:cNvGrpSpPr/>
          <p:nvPr/>
        </p:nvGrpSpPr>
        <p:grpSpPr>
          <a:xfrm>
            <a:off x="13423582" y="5723572"/>
            <a:ext cx="2910840" cy="615315"/>
            <a:chOff x="0" y="0"/>
            <a:chExt cx="3881120" cy="820420"/>
          </a:xfrm>
        </p:grpSpPr>
        <p:sp>
          <p:nvSpPr>
            <p:cNvPr id="46" name="Freeform 46"/>
            <p:cNvSpPr/>
            <p:nvPr/>
          </p:nvSpPr>
          <p:spPr>
            <a:xfrm>
              <a:off x="43180" y="44450"/>
              <a:ext cx="3792220" cy="727710"/>
            </a:xfrm>
            <a:custGeom>
              <a:avLst/>
              <a:gdLst/>
              <a:ahLst/>
              <a:cxnLst/>
              <a:rect l="l" t="t" r="r" b="b"/>
              <a:pathLst>
                <a:path w="3792220" h="727710">
                  <a:moveTo>
                    <a:pt x="229870" y="156210"/>
                  </a:moveTo>
                  <a:cubicBezTo>
                    <a:pt x="245110" y="259080"/>
                    <a:pt x="209550" y="351790"/>
                    <a:pt x="214630" y="353060"/>
                  </a:cubicBezTo>
                  <a:cubicBezTo>
                    <a:pt x="218440" y="354330"/>
                    <a:pt x="246380" y="287020"/>
                    <a:pt x="250190" y="288290"/>
                  </a:cubicBezTo>
                  <a:cubicBezTo>
                    <a:pt x="252730" y="288290"/>
                    <a:pt x="252730" y="300990"/>
                    <a:pt x="250190" y="308610"/>
                  </a:cubicBezTo>
                  <a:cubicBezTo>
                    <a:pt x="246380" y="321310"/>
                    <a:pt x="237490" y="346710"/>
                    <a:pt x="223520" y="358140"/>
                  </a:cubicBezTo>
                  <a:cubicBezTo>
                    <a:pt x="207010" y="370840"/>
                    <a:pt x="170180" y="378460"/>
                    <a:pt x="151130" y="375920"/>
                  </a:cubicBezTo>
                  <a:cubicBezTo>
                    <a:pt x="137160" y="374650"/>
                    <a:pt x="127000" y="367030"/>
                    <a:pt x="118110" y="358140"/>
                  </a:cubicBezTo>
                  <a:cubicBezTo>
                    <a:pt x="106680" y="346710"/>
                    <a:pt x="96520" y="327660"/>
                    <a:pt x="91440" y="307340"/>
                  </a:cubicBezTo>
                  <a:cubicBezTo>
                    <a:pt x="85090" y="283210"/>
                    <a:pt x="78740" y="251460"/>
                    <a:pt x="86360" y="220980"/>
                  </a:cubicBezTo>
                  <a:cubicBezTo>
                    <a:pt x="95250" y="181610"/>
                    <a:pt x="130810" y="105410"/>
                    <a:pt x="160020" y="96520"/>
                  </a:cubicBezTo>
                  <a:cubicBezTo>
                    <a:pt x="182880" y="90170"/>
                    <a:pt x="220980" y="116840"/>
                    <a:pt x="240030" y="137160"/>
                  </a:cubicBezTo>
                  <a:cubicBezTo>
                    <a:pt x="259080" y="157480"/>
                    <a:pt x="265430" y="190500"/>
                    <a:pt x="271780" y="219710"/>
                  </a:cubicBezTo>
                  <a:cubicBezTo>
                    <a:pt x="278130" y="248920"/>
                    <a:pt x="269240" y="284480"/>
                    <a:pt x="274320" y="309880"/>
                  </a:cubicBezTo>
                  <a:cubicBezTo>
                    <a:pt x="278130" y="328930"/>
                    <a:pt x="292100" y="341630"/>
                    <a:pt x="293370" y="356870"/>
                  </a:cubicBezTo>
                  <a:cubicBezTo>
                    <a:pt x="294640" y="370840"/>
                    <a:pt x="292100" y="383540"/>
                    <a:pt x="284480" y="396240"/>
                  </a:cubicBezTo>
                  <a:cubicBezTo>
                    <a:pt x="273050" y="412750"/>
                    <a:pt x="242570" y="436880"/>
                    <a:pt x="220980" y="441960"/>
                  </a:cubicBezTo>
                  <a:cubicBezTo>
                    <a:pt x="201930" y="445770"/>
                    <a:pt x="177800" y="438150"/>
                    <a:pt x="162560" y="429260"/>
                  </a:cubicBezTo>
                  <a:cubicBezTo>
                    <a:pt x="149860" y="421640"/>
                    <a:pt x="140970" y="412750"/>
                    <a:pt x="135890" y="398780"/>
                  </a:cubicBezTo>
                  <a:cubicBezTo>
                    <a:pt x="128270" y="379730"/>
                    <a:pt x="128270" y="340360"/>
                    <a:pt x="134620" y="317500"/>
                  </a:cubicBezTo>
                  <a:cubicBezTo>
                    <a:pt x="139700" y="299720"/>
                    <a:pt x="148590" y="285750"/>
                    <a:pt x="161290" y="273050"/>
                  </a:cubicBezTo>
                  <a:cubicBezTo>
                    <a:pt x="173990" y="260350"/>
                    <a:pt x="195580" y="246380"/>
                    <a:pt x="212090" y="242570"/>
                  </a:cubicBezTo>
                  <a:cubicBezTo>
                    <a:pt x="226060" y="240030"/>
                    <a:pt x="240030" y="242570"/>
                    <a:pt x="252730" y="246380"/>
                  </a:cubicBezTo>
                  <a:cubicBezTo>
                    <a:pt x="265430" y="250190"/>
                    <a:pt x="278130" y="257810"/>
                    <a:pt x="287020" y="266700"/>
                  </a:cubicBezTo>
                  <a:cubicBezTo>
                    <a:pt x="295910" y="275590"/>
                    <a:pt x="303530" y="285750"/>
                    <a:pt x="307340" y="302260"/>
                  </a:cubicBezTo>
                  <a:cubicBezTo>
                    <a:pt x="314960" y="335280"/>
                    <a:pt x="313690" y="422910"/>
                    <a:pt x="300990" y="459740"/>
                  </a:cubicBezTo>
                  <a:cubicBezTo>
                    <a:pt x="293370" y="482600"/>
                    <a:pt x="280670" y="499110"/>
                    <a:pt x="266700" y="509270"/>
                  </a:cubicBezTo>
                  <a:cubicBezTo>
                    <a:pt x="255270" y="518160"/>
                    <a:pt x="241300" y="521970"/>
                    <a:pt x="228600" y="523240"/>
                  </a:cubicBezTo>
                  <a:cubicBezTo>
                    <a:pt x="215900" y="524510"/>
                    <a:pt x="200660" y="524510"/>
                    <a:pt x="187960" y="518160"/>
                  </a:cubicBezTo>
                  <a:cubicBezTo>
                    <a:pt x="172720" y="510540"/>
                    <a:pt x="152400" y="494030"/>
                    <a:pt x="143510" y="477520"/>
                  </a:cubicBezTo>
                  <a:cubicBezTo>
                    <a:pt x="134620" y="461010"/>
                    <a:pt x="130810" y="436880"/>
                    <a:pt x="137160" y="417830"/>
                  </a:cubicBezTo>
                  <a:cubicBezTo>
                    <a:pt x="143510" y="396240"/>
                    <a:pt x="180340" y="378460"/>
                    <a:pt x="189230" y="359410"/>
                  </a:cubicBezTo>
                  <a:cubicBezTo>
                    <a:pt x="195580" y="345440"/>
                    <a:pt x="186690" y="330200"/>
                    <a:pt x="193040" y="317500"/>
                  </a:cubicBezTo>
                  <a:cubicBezTo>
                    <a:pt x="200660" y="303530"/>
                    <a:pt x="224790" y="288290"/>
                    <a:pt x="241300" y="281940"/>
                  </a:cubicBezTo>
                  <a:cubicBezTo>
                    <a:pt x="255270" y="276860"/>
                    <a:pt x="267970" y="275590"/>
                    <a:pt x="281940" y="279400"/>
                  </a:cubicBezTo>
                  <a:cubicBezTo>
                    <a:pt x="298450" y="283210"/>
                    <a:pt x="321310" y="298450"/>
                    <a:pt x="332740" y="312420"/>
                  </a:cubicBezTo>
                  <a:cubicBezTo>
                    <a:pt x="341630" y="323850"/>
                    <a:pt x="345440" y="335280"/>
                    <a:pt x="349250" y="350520"/>
                  </a:cubicBezTo>
                  <a:cubicBezTo>
                    <a:pt x="354330" y="372110"/>
                    <a:pt x="355600" y="410210"/>
                    <a:pt x="350520" y="431800"/>
                  </a:cubicBezTo>
                  <a:cubicBezTo>
                    <a:pt x="346710" y="447040"/>
                    <a:pt x="342900" y="458470"/>
                    <a:pt x="332740" y="468630"/>
                  </a:cubicBezTo>
                  <a:cubicBezTo>
                    <a:pt x="321310" y="481330"/>
                    <a:pt x="299720" y="496570"/>
                    <a:pt x="280670" y="499110"/>
                  </a:cubicBezTo>
                  <a:cubicBezTo>
                    <a:pt x="261620" y="501650"/>
                    <a:pt x="237490" y="496570"/>
                    <a:pt x="220980" y="486410"/>
                  </a:cubicBezTo>
                  <a:cubicBezTo>
                    <a:pt x="204470" y="476250"/>
                    <a:pt x="191770" y="462280"/>
                    <a:pt x="184150" y="436880"/>
                  </a:cubicBezTo>
                  <a:cubicBezTo>
                    <a:pt x="167640" y="383540"/>
                    <a:pt x="182880" y="217170"/>
                    <a:pt x="194310" y="160020"/>
                  </a:cubicBezTo>
                  <a:cubicBezTo>
                    <a:pt x="199390" y="133350"/>
                    <a:pt x="201930" y="116840"/>
                    <a:pt x="215900" y="102870"/>
                  </a:cubicBezTo>
                  <a:cubicBezTo>
                    <a:pt x="232410" y="86360"/>
                    <a:pt x="267970" y="73660"/>
                    <a:pt x="290830" y="74930"/>
                  </a:cubicBezTo>
                  <a:cubicBezTo>
                    <a:pt x="309880" y="76200"/>
                    <a:pt x="331470" y="90170"/>
                    <a:pt x="344170" y="104140"/>
                  </a:cubicBezTo>
                  <a:cubicBezTo>
                    <a:pt x="356870" y="118110"/>
                    <a:pt x="364490" y="139700"/>
                    <a:pt x="365760" y="161290"/>
                  </a:cubicBezTo>
                  <a:cubicBezTo>
                    <a:pt x="368300" y="189230"/>
                    <a:pt x="353060" y="228600"/>
                    <a:pt x="345440" y="261620"/>
                  </a:cubicBezTo>
                  <a:cubicBezTo>
                    <a:pt x="339090" y="293370"/>
                    <a:pt x="340360" y="320040"/>
                    <a:pt x="323850" y="355600"/>
                  </a:cubicBezTo>
                  <a:cubicBezTo>
                    <a:pt x="295910" y="416560"/>
                    <a:pt x="153670" y="574040"/>
                    <a:pt x="160020" y="581660"/>
                  </a:cubicBezTo>
                  <a:cubicBezTo>
                    <a:pt x="161290" y="582930"/>
                    <a:pt x="175260" y="572770"/>
                    <a:pt x="176530" y="574040"/>
                  </a:cubicBezTo>
                  <a:cubicBezTo>
                    <a:pt x="179070" y="576580"/>
                    <a:pt x="167640" y="600710"/>
                    <a:pt x="157480" y="610870"/>
                  </a:cubicBezTo>
                  <a:cubicBezTo>
                    <a:pt x="144780" y="623570"/>
                    <a:pt x="120650" y="636270"/>
                    <a:pt x="102870" y="640080"/>
                  </a:cubicBezTo>
                  <a:cubicBezTo>
                    <a:pt x="88900" y="642620"/>
                    <a:pt x="73660" y="640080"/>
                    <a:pt x="60960" y="635000"/>
                  </a:cubicBezTo>
                  <a:cubicBezTo>
                    <a:pt x="48260" y="629920"/>
                    <a:pt x="35560" y="621030"/>
                    <a:pt x="26670" y="610870"/>
                  </a:cubicBezTo>
                  <a:cubicBezTo>
                    <a:pt x="17780" y="600710"/>
                    <a:pt x="11430" y="586740"/>
                    <a:pt x="7620" y="574040"/>
                  </a:cubicBezTo>
                  <a:cubicBezTo>
                    <a:pt x="3810" y="561340"/>
                    <a:pt x="0" y="547370"/>
                    <a:pt x="7620" y="532130"/>
                  </a:cubicBezTo>
                  <a:cubicBezTo>
                    <a:pt x="25400" y="499110"/>
                    <a:pt x="135890" y="453390"/>
                    <a:pt x="175260" y="416560"/>
                  </a:cubicBezTo>
                  <a:cubicBezTo>
                    <a:pt x="201930" y="392430"/>
                    <a:pt x="214630" y="373380"/>
                    <a:pt x="233680" y="345440"/>
                  </a:cubicBezTo>
                  <a:cubicBezTo>
                    <a:pt x="257810" y="311150"/>
                    <a:pt x="278130" y="248920"/>
                    <a:pt x="302260" y="220980"/>
                  </a:cubicBezTo>
                  <a:cubicBezTo>
                    <a:pt x="318770" y="203200"/>
                    <a:pt x="334010" y="190500"/>
                    <a:pt x="351790" y="185420"/>
                  </a:cubicBezTo>
                  <a:cubicBezTo>
                    <a:pt x="369570" y="180340"/>
                    <a:pt x="394970" y="182880"/>
                    <a:pt x="411480" y="191770"/>
                  </a:cubicBezTo>
                  <a:cubicBezTo>
                    <a:pt x="427990" y="200660"/>
                    <a:pt x="444500" y="218440"/>
                    <a:pt x="452120" y="236220"/>
                  </a:cubicBezTo>
                  <a:cubicBezTo>
                    <a:pt x="459740" y="254000"/>
                    <a:pt x="462280" y="292100"/>
                    <a:pt x="453390" y="297180"/>
                  </a:cubicBezTo>
                  <a:cubicBezTo>
                    <a:pt x="441960" y="303530"/>
                    <a:pt x="377190" y="240030"/>
                    <a:pt x="372110" y="245110"/>
                  </a:cubicBezTo>
                  <a:cubicBezTo>
                    <a:pt x="367030" y="250190"/>
                    <a:pt x="391160" y="311150"/>
                    <a:pt x="415290" y="323850"/>
                  </a:cubicBezTo>
                  <a:cubicBezTo>
                    <a:pt x="445770" y="339090"/>
                    <a:pt x="541020" y="294640"/>
                    <a:pt x="549910" y="308610"/>
                  </a:cubicBezTo>
                  <a:cubicBezTo>
                    <a:pt x="557530" y="320040"/>
                    <a:pt x="523240" y="372110"/>
                    <a:pt x="499110" y="382270"/>
                  </a:cubicBezTo>
                  <a:cubicBezTo>
                    <a:pt x="473710" y="392430"/>
                    <a:pt x="403860" y="378460"/>
                    <a:pt x="400050" y="361950"/>
                  </a:cubicBezTo>
                  <a:cubicBezTo>
                    <a:pt x="394970" y="339090"/>
                    <a:pt x="541020" y="228600"/>
                    <a:pt x="553720" y="237490"/>
                  </a:cubicBezTo>
                  <a:cubicBezTo>
                    <a:pt x="562610" y="242570"/>
                    <a:pt x="546100" y="295910"/>
                    <a:pt x="530860" y="316230"/>
                  </a:cubicBezTo>
                  <a:cubicBezTo>
                    <a:pt x="515620" y="336550"/>
                    <a:pt x="471170" y="339090"/>
                    <a:pt x="464820" y="359410"/>
                  </a:cubicBezTo>
                  <a:cubicBezTo>
                    <a:pt x="458470" y="381000"/>
                    <a:pt x="488950" y="445770"/>
                    <a:pt x="500380" y="445770"/>
                  </a:cubicBezTo>
                  <a:cubicBezTo>
                    <a:pt x="510540" y="445770"/>
                    <a:pt x="510540" y="387350"/>
                    <a:pt x="530860" y="372110"/>
                  </a:cubicBezTo>
                  <a:cubicBezTo>
                    <a:pt x="554990" y="353060"/>
                    <a:pt x="610870" y="354330"/>
                    <a:pt x="646430" y="354330"/>
                  </a:cubicBezTo>
                  <a:cubicBezTo>
                    <a:pt x="675640" y="354330"/>
                    <a:pt x="712470" y="347980"/>
                    <a:pt x="728980" y="365760"/>
                  </a:cubicBezTo>
                  <a:cubicBezTo>
                    <a:pt x="750570" y="391160"/>
                    <a:pt x="740410" y="490220"/>
                    <a:pt x="730250" y="521970"/>
                  </a:cubicBezTo>
                  <a:cubicBezTo>
                    <a:pt x="725170" y="538480"/>
                    <a:pt x="717550" y="546100"/>
                    <a:pt x="706120" y="554990"/>
                  </a:cubicBezTo>
                  <a:cubicBezTo>
                    <a:pt x="692150" y="565150"/>
                    <a:pt x="668020" y="574040"/>
                    <a:pt x="648970" y="574040"/>
                  </a:cubicBezTo>
                  <a:cubicBezTo>
                    <a:pt x="629920" y="574040"/>
                    <a:pt x="607060" y="563880"/>
                    <a:pt x="593090" y="551180"/>
                  </a:cubicBezTo>
                  <a:cubicBezTo>
                    <a:pt x="579120" y="538480"/>
                    <a:pt x="565150" y="521970"/>
                    <a:pt x="566420" y="497840"/>
                  </a:cubicBezTo>
                  <a:cubicBezTo>
                    <a:pt x="570230" y="444500"/>
                    <a:pt x="708660" y="313690"/>
                    <a:pt x="732790" y="250190"/>
                  </a:cubicBezTo>
                  <a:cubicBezTo>
                    <a:pt x="745490" y="217170"/>
                    <a:pt x="751840" y="170180"/>
                    <a:pt x="744220" y="166370"/>
                  </a:cubicBezTo>
                  <a:cubicBezTo>
                    <a:pt x="736600" y="162560"/>
                    <a:pt x="704850" y="200660"/>
                    <a:pt x="692150" y="223520"/>
                  </a:cubicBezTo>
                  <a:cubicBezTo>
                    <a:pt x="679450" y="246380"/>
                    <a:pt x="668020" y="275590"/>
                    <a:pt x="670560" y="303530"/>
                  </a:cubicBezTo>
                  <a:cubicBezTo>
                    <a:pt x="673100" y="335280"/>
                    <a:pt x="689610" y="386080"/>
                    <a:pt x="715010" y="403860"/>
                  </a:cubicBezTo>
                  <a:cubicBezTo>
                    <a:pt x="740410" y="421640"/>
                    <a:pt x="822960" y="414020"/>
                    <a:pt x="824230" y="407670"/>
                  </a:cubicBezTo>
                  <a:cubicBezTo>
                    <a:pt x="825500" y="402590"/>
                    <a:pt x="773430" y="382270"/>
                    <a:pt x="741680" y="373380"/>
                  </a:cubicBezTo>
                  <a:cubicBezTo>
                    <a:pt x="699770" y="361950"/>
                    <a:pt x="593090" y="347980"/>
                    <a:pt x="590550" y="355600"/>
                  </a:cubicBezTo>
                  <a:cubicBezTo>
                    <a:pt x="588010" y="361950"/>
                    <a:pt x="652780" y="396240"/>
                    <a:pt x="690880" y="406400"/>
                  </a:cubicBezTo>
                  <a:cubicBezTo>
                    <a:pt x="735330" y="417830"/>
                    <a:pt x="792480" y="415290"/>
                    <a:pt x="844550" y="412750"/>
                  </a:cubicBezTo>
                  <a:cubicBezTo>
                    <a:pt x="900430" y="410210"/>
                    <a:pt x="962660" y="401320"/>
                    <a:pt x="1016000" y="391160"/>
                  </a:cubicBezTo>
                  <a:cubicBezTo>
                    <a:pt x="1064260" y="382270"/>
                    <a:pt x="1153160" y="363220"/>
                    <a:pt x="1151890" y="355600"/>
                  </a:cubicBezTo>
                  <a:cubicBezTo>
                    <a:pt x="1150620" y="345440"/>
                    <a:pt x="998220" y="337820"/>
                    <a:pt x="916940" y="344170"/>
                  </a:cubicBezTo>
                  <a:cubicBezTo>
                    <a:pt x="829310" y="351790"/>
                    <a:pt x="648970" y="415290"/>
                    <a:pt x="643890" y="403860"/>
                  </a:cubicBezTo>
                  <a:cubicBezTo>
                    <a:pt x="641350" y="397510"/>
                    <a:pt x="690880" y="363220"/>
                    <a:pt x="730250" y="349250"/>
                  </a:cubicBezTo>
                  <a:cubicBezTo>
                    <a:pt x="796290" y="325120"/>
                    <a:pt x="916940" y="327660"/>
                    <a:pt x="1021080" y="307340"/>
                  </a:cubicBezTo>
                  <a:cubicBezTo>
                    <a:pt x="1144270" y="283210"/>
                    <a:pt x="1353820" y="201930"/>
                    <a:pt x="1419860" y="204470"/>
                  </a:cubicBezTo>
                  <a:cubicBezTo>
                    <a:pt x="1442720" y="205740"/>
                    <a:pt x="1452880" y="209550"/>
                    <a:pt x="1464310" y="219710"/>
                  </a:cubicBezTo>
                  <a:cubicBezTo>
                    <a:pt x="1477010" y="232410"/>
                    <a:pt x="1485900" y="261620"/>
                    <a:pt x="1485900" y="278130"/>
                  </a:cubicBezTo>
                  <a:cubicBezTo>
                    <a:pt x="1485900" y="289560"/>
                    <a:pt x="1482090" y="298450"/>
                    <a:pt x="1475740" y="307340"/>
                  </a:cubicBezTo>
                  <a:cubicBezTo>
                    <a:pt x="1468120" y="317500"/>
                    <a:pt x="1457960" y="328930"/>
                    <a:pt x="1437640" y="334010"/>
                  </a:cubicBezTo>
                  <a:cubicBezTo>
                    <a:pt x="1383030" y="346710"/>
                    <a:pt x="1189990" y="285750"/>
                    <a:pt x="1113790" y="278130"/>
                  </a:cubicBezTo>
                  <a:cubicBezTo>
                    <a:pt x="1071880" y="274320"/>
                    <a:pt x="1050290" y="270510"/>
                    <a:pt x="1017270" y="276860"/>
                  </a:cubicBezTo>
                  <a:cubicBezTo>
                    <a:pt x="979170" y="283210"/>
                    <a:pt x="925830" y="317500"/>
                    <a:pt x="897890" y="321310"/>
                  </a:cubicBezTo>
                  <a:cubicBezTo>
                    <a:pt x="882650" y="323850"/>
                    <a:pt x="873760" y="323850"/>
                    <a:pt x="862330" y="318770"/>
                  </a:cubicBezTo>
                  <a:cubicBezTo>
                    <a:pt x="845820" y="311150"/>
                    <a:pt x="820420" y="288290"/>
                    <a:pt x="815340" y="267970"/>
                  </a:cubicBezTo>
                  <a:cubicBezTo>
                    <a:pt x="810260" y="248920"/>
                    <a:pt x="811530" y="220980"/>
                    <a:pt x="828040" y="200660"/>
                  </a:cubicBezTo>
                  <a:cubicBezTo>
                    <a:pt x="858520" y="163830"/>
                    <a:pt x="988060" y="107950"/>
                    <a:pt x="1042670" y="116840"/>
                  </a:cubicBezTo>
                  <a:cubicBezTo>
                    <a:pt x="1082040" y="123190"/>
                    <a:pt x="1136650" y="173990"/>
                    <a:pt x="1132840" y="195580"/>
                  </a:cubicBezTo>
                  <a:cubicBezTo>
                    <a:pt x="1129030" y="217170"/>
                    <a:pt x="1061720" y="232410"/>
                    <a:pt x="1009650" y="245110"/>
                  </a:cubicBezTo>
                  <a:cubicBezTo>
                    <a:pt x="929640" y="265430"/>
                    <a:pt x="754380" y="289560"/>
                    <a:pt x="693420" y="283210"/>
                  </a:cubicBezTo>
                  <a:cubicBezTo>
                    <a:pt x="668020" y="280670"/>
                    <a:pt x="654050" y="276860"/>
                    <a:pt x="641350" y="265430"/>
                  </a:cubicBezTo>
                  <a:cubicBezTo>
                    <a:pt x="628650" y="254000"/>
                    <a:pt x="617220" y="233680"/>
                    <a:pt x="614680" y="217170"/>
                  </a:cubicBezTo>
                  <a:cubicBezTo>
                    <a:pt x="612140" y="199390"/>
                    <a:pt x="618490" y="176530"/>
                    <a:pt x="626110" y="162560"/>
                  </a:cubicBezTo>
                  <a:cubicBezTo>
                    <a:pt x="632460" y="151130"/>
                    <a:pt x="643890" y="143510"/>
                    <a:pt x="654050" y="138430"/>
                  </a:cubicBezTo>
                  <a:cubicBezTo>
                    <a:pt x="664210" y="132080"/>
                    <a:pt x="674370" y="127000"/>
                    <a:pt x="689610" y="128270"/>
                  </a:cubicBezTo>
                  <a:cubicBezTo>
                    <a:pt x="722630" y="130810"/>
                    <a:pt x="789940" y="182880"/>
                    <a:pt x="842010" y="198120"/>
                  </a:cubicBezTo>
                  <a:cubicBezTo>
                    <a:pt x="891540" y="212090"/>
                    <a:pt x="927100" y="214630"/>
                    <a:pt x="993140" y="217170"/>
                  </a:cubicBezTo>
                  <a:cubicBezTo>
                    <a:pt x="1113790" y="220980"/>
                    <a:pt x="1435100" y="166370"/>
                    <a:pt x="1512570" y="189230"/>
                  </a:cubicBezTo>
                  <a:cubicBezTo>
                    <a:pt x="1537970" y="196850"/>
                    <a:pt x="1548130" y="207010"/>
                    <a:pt x="1558290" y="222250"/>
                  </a:cubicBezTo>
                  <a:cubicBezTo>
                    <a:pt x="1568450" y="236220"/>
                    <a:pt x="1574800" y="259080"/>
                    <a:pt x="1572260" y="276860"/>
                  </a:cubicBezTo>
                  <a:cubicBezTo>
                    <a:pt x="1569720" y="294640"/>
                    <a:pt x="1558290" y="316230"/>
                    <a:pt x="1545590" y="327660"/>
                  </a:cubicBezTo>
                  <a:cubicBezTo>
                    <a:pt x="1532890" y="339090"/>
                    <a:pt x="1512570" y="346710"/>
                    <a:pt x="1493520" y="346710"/>
                  </a:cubicBezTo>
                  <a:cubicBezTo>
                    <a:pt x="1469390" y="346710"/>
                    <a:pt x="1447800" y="323850"/>
                    <a:pt x="1409700" y="312420"/>
                  </a:cubicBezTo>
                  <a:cubicBezTo>
                    <a:pt x="1337310" y="289560"/>
                    <a:pt x="1140460" y="273050"/>
                    <a:pt x="1083310" y="238760"/>
                  </a:cubicBezTo>
                  <a:cubicBezTo>
                    <a:pt x="1056640" y="223520"/>
                    <a:pt x="1041400" y="205740"/>
                    <a:pt x="1037590" y="185420"/>
                  </a:cubicBezTo>
                  <a:cubicBezTo>
                    <a:pt x="1033780" y="165100"/>
                    <a:pt x="1043940" y="133350"/>
                    <a:pt x="1056640" y="118110"/>
                  </a:cubicBezTo>
                  <a:cubicBezTo>
                    <a:pt x="1068070" y="104140"/>
                    <a:pt x="1079500" y="99060"/>
                    <a:pt x="1103630" y="93980"/>
                  </a:cubicBezTo>
                  <a:cubicBezTo>
                    <a:pt x="1163320" y="82550"/>
                    <a:pt x="1327150" y="125730"/>
                    <a:pt x="1431290" y="127000"/>
                  </a:cubicBezTo>
                  <a:cubicBezTo>
                    <a:pt x="1526540" y="128270"/>
                    <a:pt x="1658620" y="100330"/>
                    <a:pt x="1703070" y="109220"/>
                  </a:cubicBezTo>
                  <a:cubicBezTo>
                    <a:pt x="1718310" y="111760"/>
                    <a:pt x="1723390" y="115570"/>
                    <a:pt x="1732280" y="123190"/>
                  </a:cubicBezTo>
                  <a:cubicBezTo>
                    <a:pt x="1742440" y="133350"/>
                    <a:pt x="1753870" y="153670"/>
                    <a:pt x="1756410" y="167640"/>
                  </a:cubicBezTo>
                  <a:cubicBezTo>
                    <a:pt x="1758950" y="179070"/>
                    <a:pt x="1757680" y="190500"/>
                    <a:pt x="1752600" y="200660"/>
                  </a:cubicBezTo>
                  <a:cubicBezTo>
                    <a:pt x="1747520" y="213360"/>
                    <a:pt x="1739900" y="226060"/>
                    <a:pt x="1720850" y="237490"/>
                  </a:cubicBezTo>
                  <a:cubicBezTo>
                    <a:pt x="1675130" y="266700"/>
                    <a:pt x="1525270" y="283210"/>
                    <a:pt x="1443990" y="314960"/>
                  </a:cubicBezTo>
                  <a:cubicBezTo>
                    <a:pt x="1375410" y="341630"/>
                    <a:pt x="1290320" y="422910"/>
                    <a:pt x="1263650" y="408940"/>
                  </a:cubicBezTo>
                  <a:cubicBezTo>
                    <a:pt x="1245870" y="400050"/>
                    <a:pt x="1240790" y="342900"/>
                    <a:pt x="1253490" y="323850"/>
                  </a:cubicBezTo>
                  <a:cubicBezTo>
                    <a:pt x="1267460" y="302260"/>
                    <a:pt x="1308100" y="303530"/>
                    <a:pt x="1353820" y="292100"/>
                  </a:cubicBezTo>
                  <a:cubicBezTo>
                    <a:pt x="1446530" y="269240"/>
                    <a:pt x="1710690" y="204470"/>
                    <a:pt x="1779270" y="209550"/>
                  </a:cubicBezTo>
                  <a:cubicBezTo>
                    <a:pt x="1802130" y="210820"/>
                    <a:pt x="1813560" y="217170"/>
                    <a:pt x="1823720" y="226060"/>
                  </a:cubicBezTo>
                  <a:cubicBezTo>
                    <a:pt x="1832610" y="232410"/>
                    <a:pt x="1837690" y="242570"/>
                    <a:pt x="1841500" y="252730"/>
                  </a:cubicBezTo>
                  <a:cubicBezTo>
                    <a:pt x="1845310" y="265430"/>
                    <a:pt x="1845310" y="287020"/>
                    <a:pt x="1841500" y="299720"/>
                  </a:cubicBezTo>
                  <a:cubicBezTo>
                    <a:pt x="1837690" y="311150"/>
                    <a:pt x="1835150" y="316230"/>
                    <a:pt x="1822450" y="326390"/>
                  </a:cubicBezTo>
                  <a:cubicBezTo>
                    <a:pt x="1778000" y="359410"/>
                    <a:pt x="1562100" y="414020"/>
                    <a:pt x="1461770" y="459740"/>
                  </a:cubicBezTo>
                  <a:cubicBezTo>
                    <a:pt x="1385570" y="494030"/>
                    <a:pt x="1315720" y="558800"/>
                    <a:pt x="1268730" y="563880"/>
                  </a:cubicBezTo>
                  <a:cubicBezTo>
                    <a:pt x="1244600" y="566420"/>
                    <a:pt x="1223010" y="560070"/>
                    <a:pt x="1210310" y="548640"/>
                  </a:cubicBezTo>
                  <a:cubicBezTo>
                    <a:pt x="1197610" y="537210"/>
                    <a:pt x="1187450" y="509270"/>
                    <a:pt x="1189990" y="491490"/>
                  </a:cubicBezTo>
                  <a:cubicBezTo>
                    <a:pt x="1192530" y="473710"/>
                    <a:pt x="1201420" y="458470"/>
                    <a:pt x="1225550" y="443230"/>
                  </a:cubicBezTo>
                  <a:cubicBezTo>
                    <a:pt x="1297940" y="397510"/>
                    <a:pt x="1696720" y="321310"/>
                    <a:pt x="1781810" y="336550"/>
                  </a:cubicBezTo>
                  <a:cubicBezTo>
                    <a:pt x="1809750" y="341630"/>
                    <a:pt x="1824990" y="353060"/>
                    <a:pt x="1833880" y="368300"/>
                  </a:cubicBezTo>
                  <a:cubicBezTo>
                    <a:pt x="1842770" y="383540"/>
                    <a:pt x="1846580" y="407670"/>
                    <a:pt x="1837690" y="429260"/>
                  </a:cubicBezTo>
                  <a:cubicBezTo>
                    <a:pt x="1821180" y="467360"/>
                    <a:pt x="1727200" y="532130"/>
                    <a:pt x="1689100" y="551180"/>
                  </a:cubicBezTo>
                  <a:cubicBezTo>
                    <a:pt x="1670050" y="561340"/>
                    <a:pt x="1654810" y="563880"/>
                    <a:pt x="1640840" y="563880"/>
                  </a:cubicBezTo>
                  <a:cubicBezTo>
                    <a:pt x="1629410" y="563880"/>
                    <a:pt x="1617980" y="560070"/>
                    <a:pt x="1609090" y="552450"/>
                  </a:cubicBezTo>
                  <a:cubicBezTo>
                    <a:pt x="1597660" y="543560"/>
                    <a:pt x="1584960" y="525780"/>
                    <a:pt x="1579880" y="511810"/>
                  </a:cubicBezTo>
                  <a:cubicBezTo>
                    <a:pt x="1576070" y="500380"/>
                    <a:pt x="1574800" y="488950"/>
                    <a:pt x="1578610" y="477520"/>
                  </a:cubicBezTo>
                  <a:cubicBezTo>
                    <a:pt x="1582420" y="463550"/>
                    <a:pt x="1587500" y="448310"/>
                    <a:pt x="1606550" y="435610"/>
                  </a:cubicBezTo>
                  <a:cubicBezTo>
                    <a:pt x="1659890" y="398780"/>
                    <a:pt x="1883410" y="383540"/>
                    <a:pt x="2000250" y="347980"/>
                  </a:cubicBezTo>
                  <a:cubicBezTo>
                    <a:pt x="2098040" y="317500"/>
                    <a:pt x="2209800" y="247650"/>
                    <a:pt x="2261870" y="243840"/>
                  </a:cubicBezTo>
                  <a:cubicBezTo>
                    <a:pt x="2283460" y="242570"/>
                    <a:pt x="2294890" y="246380"/>
                    <a:pt x="2307590" y="254000"/>
                  </a:cubicBezTo>
                  <a:cubicBezTo>
                    <a:pt x="2320290" y="261620"/>
                    <a:pt x="2331720" y="278130"/>
                    <a:pt x="2335530" y="292100"/>
                  </a:cubicBezTo>
                  <a:cubicBezTo>
                    <a:pt x="2339340" y="306070"/>
                    <a:pt x="2338070" y="326390"/>
                    <a:pt x="2331720" y="339090"/>
                  </a:cubicBezTo>
                  <a:cubicBezTo>
                    <a:pt x="2325370" y="351790"/>
                    <a:pt x="2315210" y="361950"/>
                    <a:pt x="2297430" y="370840"/>
                  </a:cubicBezTo>
                  <a:cubicBezTo>
                    <a:pt x="2264410" y="386080"/>
                    <a:pt x="2193290" y="383540"/>
                    <a:pt x="2133600" y="394970"/>
                  </a:cubicBezTo>
                  <a:cubicBezTo>
                    <a:pt x="2061210" y="408940"/>
                    <a:pt x="1977390" y="429260"/>
                    <a:pt x="1896110" y="454660"/>
                  </a:cubicBezTo>
                  <a:cubicBezTo>
                    <a:pt x="1808480" y="481330"/>
                    <a:pt x="1677670" y="570230"/>
                    <a:pt x="1628140" y="554990"/>
                  </a:cubicBezTo>
                  <a:cubicBezTo>
                    <a:pt x="1601470" y="547370"/>
                    <a:pt x="1574800" y="510540"/>
                    <a:pt x="1582420" y="488950"/>
                  </a:cubicBezTo>
                  <a:cubicBezTo>
                    <a:pt x="1601470" y="434340"/>
                    <a:pt x="1978660" y="374650"/>
                    <a:pt x="2085340" y="334010"/>
                  </a:cubicBezTo>
                  <a:cubicBezTo>
                    <a:pt x="2137410" y="314960"/>
                    <a:pt x="2192020" y="276860"/>
                    <a:pt x="2197100" y="283210"/>
                  </a:cubicBezTo>
                  <a:cubicBezTo>
                    <a:pt x="2203450" y="293370"/>
                    <a:pt x="2023110" y="448310"/>
                    <a:pt x="2025650" y="452120"/>
                  </a:cubicBezTo>
                  <a:cubicBezTo>
                    <a:pt x="2028190" y="454660"/>
                    <a:pt x="2103120" y="383540"/>
                    <a:pt x="2145030" y="361950"/>
                  </a:cubicBezTo>
                  <a:cubicBezTo>
                    <a:pt x="2183130" y="342900"/>
                    <a:pt x="2231390" y="316230"/>
                    <a:pt x="2264410" y="325120"/>
                  </a:cubicBezTo>
                  <a:cubicBezTo>
                    <a:pt x="2296160" y="332740"/>
                    <a:pt x="2349500" y="383540"/>
                    <a:pt x="2341880" y="405130"/>
                  </a:cubicBezTo>
                  <a:cubicBezTo>
                    <a:pt x="2324100" y="455930"/>
                    <a:pt x="1802130" y="530860"/>
                    <a:pt x="1742440" y="483870"/>
                  </a:cubicBezTo>
                  <a:cubicBezTo>
                    <a:pt x="1720850" y="467360"/>
                    <a:pt x="1718310" y="427990"/>
                    <a:pt x="1733550" y="403860"/>
                  </a:cubicBezTo>
                  <a:cubicBezTo>
                    <a:pt x="1764030" y="356870"/>
                    <a:pt x="1972310" y="331470"/>
                    <a:pt x="2039620" y="297180"/>
                  </a:cubicBezTo>
                  <a:cubicBezTo>
                    <a:pt x="2075180" y="278130"/>
                    <a:pt x="2101850" y="236220"/>
                    <a:pt x="2117090" y="242570"/>
                  </a:cubicBezTo>
                  <a:cubicBezTo>
                    <a:pt x="2132330" y="248920"/>
                    <a:pt x="2145030" y="317500"/>
                    <a:pt x="2129790" y="334010"/>
                  </a:cubicBezTo>
                  <a:cubicBezTo>
                    <a:pt x="2106930" y="358140"/>
                    <a:pt x="1941830" y="341630"/>
                    <a:pt x="1935480" y="322580"/>
                  </a:cubicBezTo>
                  <a:cubicBezTo>
                    <a:pt x="1930400" y="308610"/>
                    <a:pt x="1977390" y="275590"/>
                    <a:pt x="2012950" y="255270"/>
                  </a:cubicBezTo>
                  <a:cubicBezTo>
                    <a:pt x="2070100" y="222250"/>
                    <a:pt x="2209800" y="171450"/>
                    <a:pt x="2264410" y="173990"/>
                  </a:cubicBezTo>
                  <a:cubicBezTo>
                    <a:pt x="2292350" y="175260"/>
                    <a:pt x="2312670" y="185420"/>
                    <a:pt x="2325370" y="199390"/>
                  </a:cubicBezTo>
                  <a:cubicBezTo>
                    <a:pt x="2336800" y="210820"/>
                    <a:pt x="2341880" y="232410"/>
                    <a:pt x="2341880" y="247650"/>
                  </a:cubicBezTo>
                  <a:cubicBezTo>
                    <a:pt x="2341880" y="264160"/>
                    <a:pt x="2330450" y="283210"/>
                    <a:pt x="2321560" y="294640"/>
                  </a:cubicBezTo>
                  <a:cubicBezTo>
                    <a:pt x="2313940" y="303530"/>
                    <a:pt x="2308860" y="308610"/>
                    <a:pt x="2293620" y="312420"/>
                  </a:cubicBezTo>
                  <a:cubicBezTo>
                    <a:pt x="2240280" y="326390"/>
                    <a:pt x="2023110" y="285750"/>
                    <a:pt x="1905000" y="292100"/>
                  </a:cubicBezTo>
                  <a:cubicBezTo>
                    <a:pt x="1803400" y="297180"/>
                    <a:pt x="1625600" y="326390"/>
                    <a:pt x="1625600" y="334010"/>
                  </a:cubicBezTo>
                  <a:cubicBezTo>
                    <a:pt x="1625600" y="340360"/>
                    <a:pt x="1723390" y="342900"/>
                    <a:pt x="1770380" y="342900"/>
                  </a:cubicBezTo>
                  <a:cubicBezTo>
                    <a:pt x="1816100" y="342900"/>
                    <a:pt x="1858010" y="340360"/>
                    <a:pt x="1903730" y="332740"/>
                  </a:cubicBezTo>
                  <a:cubicBezTo>
                    <a:pt x="1953260" y="325120"/>
                    <a:pt x="2005330" y="312420"/>
                    <a:pt x="2058670" y="294640"/>
                  </a:cubicBezTo>
                  <a:cubicBezTo>
                    <a:pt x="2117090" y="275590"/>
                    <a:pt x="2198370" y="227330"/>
                    <a:pt x="2240280" y="220980"/>
                  </a:cubicBezTo>
                  <a:cubicBezTo>
                    <a:pt x="2260600" y="217170"/>
                    <a:pt x="2274570" y="218440"/>
                    <a:pt x="2288540" y="224790"/>
                  </a:cubicBezTo>
                  <a:cubicBezTo>
                    <a:pt x="2302510" y="231140"/>
                    <a:pt x="2315210" y="246380"/>
                    <a:pt x="2321560" y="257810"/>
                  </a:cubicBezTo>
                  <a:cubicBezTo>
                    <a:pt x="2326640" y="267970"/>
                    <a:pt x="2327910" y="279400"/>
                    <a:pt x="2326640" y="289560"/>
                  </a:cubicBezTo>
                  <a:cubicBezTo>
                    <a:pt x="2325370" y="299720"/>
                    <a:pt x="2322830" y="311150"/>
                    <a:pt x="2316480" y="320040"/>
                  </a:cubicBezTo>
                  <a:cubicBezTo>
                    <a:pt x="2308860" y="331470"/>
                    <a:pt x="2294890" y="345440"/>
                    <a:pt x="2279650" y="349250"/>
                  </a:cubicBezTo>
                  <a:cubicBezTo>
                    <a:pt x="2258060" y="354330"/>
                    <a:pt x="2231390" y="336550"/>
                    <a:pt x="2197100" y="335280"/>
                  </a:cubicBezTo>
                  <a:cubicBezTo>
                    <a:pt x="2139950" y="332740"/>
                    <a:pt x="2040890" y="341630"/>
                    <a:pt x="1965960" y="350520"/>
                  </a:cubicBezTo>
                  <a:cubicBezTo>
                    <a:pt x="1894840" y="359410"/>
                    <a:pt x="1802130" y="396240"/>
                    <a:pt x="1758950" y="389890"/>
                  </a:cubicBezTo>
                  <a:cubicBezTo>
                    <a:pt x="1738630" y="387350"/>
                    <a:pt x="1725930" y="377190"/>
                    <a:pt x="1715770" y="368300"/>
                  </a:cubicBezTo>
                  <a:cubicBezTo>
                    <a:pt x="1706880" y="360680"/>
                    <a:pt x="1701800" y="351790"/>
                    <a:pt x="1699260" y="340360"/>
                  </a:cubicBezTo>
                  <a:cubicBezTo>
                    <a:pt x="1696720" y="326390"/>
                    <a:pt x="1697990" y="306070"/>
                    <a:pt x="1704340" y="292100"/>
                  </a:cubicBezTo>
                  <a:cubicBezTo>
                    <a:pt x="1710690" y="278130"/>
                    <a:pt x="1722120" y="265430"/>
                    <a:pt x="1738630" y="259080"/>
                  </a:cubicBezTo>
                  <a:cubicBezTo>
                    <a:pt x="1760220" y="250190"/>
                    <a:pt x="1791970" y="262890"/>
                    <a:pt x="1831340" y="255270"/>
                  </a:cubicBezTo>
                  <a:cubicBezTo>
                    <a:pt x="1906270" y="241300"/>
                    <a:pt x="2143760" y="134620"/>
                    <a:pt x="2148840" y="144780"/>
                  </a:cubicBezTo>
                  <a:cubicBezTo>
                    <a:pt x="2151380" y="149860"/>
                    <a:pt x="2104390" y="187960"/>
                    <a:pt x="2073910" y="198120"/>
                  </a:cubicBezTo>
                  <a:cubicBezTo>
                    <a:pt x="2035810" y="210820"/>
                    <a:pt x="1977390" y="198120"/>
                    <a:pt x="1934210" y="205740"/>
                  </a:cubicBezTo>
                  <a:cubicBezTo>
                    <a:pt x="1894840" y="212090"/>
                    <a:pt x="1859280" y="222250"/>
                    <a:pt x="1824990" y="236220"/>
                  </a:cubicBezTo>
                  <a:cubicBezTo>
                    <a:pt x="1793240" y="248920"/>
                    <a:pt x="1733550" y="283210"/>
                    <a:pt x="1734820" y="284480"/>
                  </a:cubicBezTo>
                  <a:cubicBezTo>
                    <a:pt x="1736090" y="285750"/>
                    <a:pt x="1797050" y="252730"/>
                    <a:pt x="1845310" y="238760"/>
                  </a:cubicBezTo>
                  <a:cubicBezTo>
                    <a:pt x="1931670" y="213360"/>
                    <a:pt x="2106930" y="198120"/>
                    <a:pt x="2212340" y="171450"/>
                  </a:cubicBezTo>
                  <a:cubicBezTo>
                    <a:pt x="2293620" y="151130"/>
                    <a:pt x="2381250" y="109220"/>
                    <a:pt x="2426970" y="102870"/>
                  </a:cubicBezTo>
                  <a:cubicBezTo>
                    <a:pt x="2447290" y="100330"/>
                    <a:pt x="2459990" y="99060"/>
                    <a:pt x="2472690" y="104140"/>
                  </a:cubicBezTo>
                  <a:cubicBezTo>
                    <a:pt x="2485390" y="109220"/>
                    <a:pt x="2500630" y="121920"/>
                    <a:pt x="2505710" y="135890"/>
                  </a:cubicBezTo>
                  <a:cubicBezTo>
                    <a:pt x="2512060" y="152400"/>
                    <a:pt x="2510790" y="181610"/>
                    <a:pt x="2503170" y="196850"/>
                  </a:cubicBezTo>
                  <a:cubicBezTo>
                    <a:pt x="2496820" y="209550"/>
                    <a:pt x="2482850" y="220980"/>
                    <a:pt x="2467610" y="224790"/>
                  </a:cubicBezTo>
                  <a:cubicBezTo>
                    <a:pt x="2446020" y="229870"/>
                    <a:pt x="2420620" y="204470"/>
                    <a:pt x="2379980" y="205740"/>
                  </a:cubicBezTo>
                  <a:cubicBezTo>
                    <a:pt x="2289810" y="208280"/>
                    <a:pt x="2047240" y="289560"/>
                    <a:pt x="1945640" y="322580"/>
                  </a:cubicBezTo>
                  <a:cubicBezTo>
                    <a:pt x="1888490" y="340360"/>
                    <a:pt x="1813560" y="367030"/>
                    <a:pt x="1814830" y="370840"/>
                  </a:cubicBezTo>
                  <a:cubicBezTo>
                    <a:pt x="1817370" y="378460"/>
                    <a:pt x="2246630" y="276860"/>
                    <a:pt x="2401570" y="231140"/>
                  </a:cubicBezTo>
                  <a:cubicBezTo>
                    <a:pt x="2506980" y="200660"/>
                    <a:pt x="2617470" y="144780"/>
                    <a:pt x="2661920" y="139700"/>
                  </a:cubicBezTo>
                  <a:cubicBezTo>
                    <a:pt x="2677160" y="138430"/>
                    <a:pt x="2682240" y="137160"/>
                    <a:pt x="2692400" y="142240"/>
                  </a:cubicBezTo>
                  <a:cubicBezTo>
                    <a:pt x="2706370" y="148590"/>
                    <a:pt x="2729230" y="167640"/>
                    <a:pt x="2734310" y="184150"/>
                  </a:cubicBezTo>
                  <a:cubicBezTo>
                    <a:pt x="2739390" y="200660"/>
                    <a:pt x="2736850" y="219710"/>
                    <a:pt x="2722880" y="242570"/>
                  </a:cubicBezTo>
                  <a:cubicBezTo>
                    <a:pt x="2688590" y="298450"/>
                    <a:pt x="2495550" y="452120"/>
                    <a:pt x="2437130" y="466090"/>
                  </a:cubicBezTo>
                  <a:cubicBezTo>
                    <a:pt x="2415540" y="471170"/>
                    <a:pt x="2401570" y="464820"/>
                    <a:pt x="2387600" y="457200"/>
                  </a:cubicBezTo>
                  <a:cubicBezTo>
                    <a:pt x="2374900" y="449580"/>
                    <a:pt x="2362200" y="433070"/>
                    <a:pt x="2357120" y="417830"/>
                  </a:cubicBezTo>
                  <a:cubicBezTo>
                    <a:pt x="2352040" y="402590"/>
                    <a:pt x="2354580" y="381000"/>
                    <a:pt x="2359660" y="368300"/>
                  </a:cubicBezTo>
                  <a:cubicBezTo>
                    <a:pt x="2363470" y="356870"/>
                    <a:pt x="2366010" y="351790"/>
                    <a:pt x="2381250" y="341630"/>
                  </a:cubicBezTo>
                  <a:cubicBezTo>
                    <a:pt x="2449830" y="298450"/>
                    <a:pt x="2909570" y="222250"/>
                    <a:pt x="3069590" y="171450"/>
                  </a:cubicBezTo>
                  <a:cubicBezTo>
                    <a:pt x="3158490" y="143510"/>
                    <a:pt x="3234690" y="93980"/>
                    <a:pt x="3272790" y="91440"/>
                  </a:cubicBezTo>
                  <a:cubicBezTo>
                    <a:pt x="3286760" y="90170"/>
                    <a:pt x="3294380" y="92710"/>
                    <a:pt x="3303270" y="99060"/>
                  </a:cubicBezTo>
                  <a:cubicBezTo>
                    <a:pt x="3314700" y="106680"/>
                    <a:pt x="3328670" y="121920"/>
                    <a:pt x="3332480" y="135890"/>
                  </a:cubicBezTo>
                  <a:cubicBezTo>
                    <a:pt x="3336290" y="149860"/>
                    <a:pt x="3335020" y="168910"/>
                    <a:pt x="3329940" y="181610"/>
                  </a:cubicBezTo>
                  <a:cubicBezTo>
                    <a:pt x="3324860" y="194310"/>
                    <a:pt x="3313430" y="208280"/>
                    <a:pt x="3298190" y="214630"/>
                  </a:cubicBezTo>
                  <a:cubicBezTo>
                    <a:pt x="3277870" y="223520"/>
                    <a:pt x="3255010" y="210820"/>
                    <a:pt x="3214370" y="217170"/>
                  </a:cubicBezTo>
                  <a:cubicBezTo>
                    <a:pt x="3102610" y="233680"/>
                    <a:pt x="2724150" y="345440"/>
                    <a:pt x="2589530" y="391160"/>
                  </a:cubicBezTo>
                  <a:cubicBezTo>
                    <a:pt x="2523490" y="414020"/>
                    <a:pt x="2484120" y="425450"/>
                    <a:pt x="2443480" y="449580"/>
                  </a:cubicBezTo>
                  <a:cubicBezTo>
                    <a:pt x="2409190" y="469900"/>
                    <a:pt x="2382520" y="513080"/>
                    <a:pt x="2357120" y="521970"/>
                  </a:cubicBezTo>
                  <a:cubicBezTo>
                    <a:pt x="2340610" y="527050"/>
                    <a:pt x="2324100" y="524510"/>
                    <a:pt x="2312670" y="519430"/>
                  </a:cubicBezTo>
                  <a:cubicBezTo>
                    <a:pt x="2302510" y="515620"/>
                    <a:pt x="2293620" y="509270"/>
                    <a:pt x="2288540" y="500380"/>
                  </a:cubicBezTo>
                  <a:cubicBezTo>
                    <a:pt x="2280920" y="487680"/>
                    <a:pt x="2274570" y="459740"/>
                    <a:pt x="2278380" y="443230"/>
                  </a:cubicBezTo>
                  <a:cubicBezTo>
                    <a:pt x="2282190" y="429260"/>
                    <a:pt x="2287270" y="420370"/>
                    <a:pt x="2306320" y="407670"/>
                  </a:cubicBezTo>
                  <a:cubicBezTo>
                    <a:pt x="2382520" y="358140"/>
                    <a:pt x="2838450" y="276860"/>
                    <a:pt x="2997200" y="223520"/>
                  </a:cubicBezTo>
                  <a:cubicBezTo>
                    <a:pt x="3083560" y="194310"/>
                    <a:pt x="3155950" y="146050"/>
                    <a:pt x="3191510" y="144780"/>
                  </a:cubicBezTo>
                  <a:cubicBezTo>
                    <a:pt x="3205480" y="144780"/>
                    <a:pt x="3211830" y="148590"/>
                    <a:pt x="3219450" y="154940"/>
                  </a:cubicBezTo>
                  <a:cubicBezTo>
                    <a:pt x="3229610" y="162560"/>
                    <a:pt x="3241040" y="177800"/>
                    <a:pt x="3244850" y="191770"/>
                  </a:cubicBezTo>
                  <a:cubicBezTo>
                    <a:pt x="3248660" y="204470"/>
                    <a:pt x="3246120" y="223520"/>
                    <a:pt x="3239770" y="234950"/>
                  </a:cubicBezTo>
                  <a:cubicBezTo>
                    <a:pt x="3233420" y="247650"/>
                    <a:pt x="3223260" y="259080"/>
                    <a:pt x="3206750" y="264160"/>
                  </a:cubicBezTo>
                  <a:cubicBezTo>
                    <a:pt x="3176270" y="274320"/>
                    <a:pt x="3114040" y="251460"/>
                    <a:pt x="3063240" y="252730"/>
                  </a:cubicBezTo>
                  <a:cubicBezTo>
                    <a:pt x="3006090" y="254000"/>
                    <a:pt x="2952750" y="264160"/>
                    <a:pt x="2879090" y="278130"/>
                  </a:cubicBezTo>
                  <a:cubicBezTo>
                    <a:pt x="2767330" y="299720"/>
                    <a:pt x="2552700" y="349250"/>
                    <a:pt x="2457450" y="384810"/>
                  </a:cubicBezTo>
                  <a:cubicBezTo>
                    <a:pt x="2405380" y="405130"/>
                    <a:pt x="2339340" y="434340"/>
                    <a:pt x="2341880" y="444500"/>
                  </a:cubicBezTo>
                  <a:cubicBezTo>
                    <a:pt x="2344420" y="455930"/>
                    <a:pt x="2452370" y="443230"/>
                    <a:pt x="2512060" y="436880"/>
                  </a:cubicBezTo>
                  <a:cubicBezTo>
                    <a:pt x="2578100" y="430530"/>
                    <a:pt x="2645410" y="417830"/>
                    <a:pt x="2719070" y="403860"/>
                  </a:cubicBezTo>
                  <a:cubicBezTo>
                    <a:pt x="2806700" y="387350"/>
                    <a:pt x="2923540" y="361950"/>
                    <a:pt x="3003550" y="340360"/>
                  </a:cubicBezTo>
                  <a:cubicBezTo>
                    <a:pt x="3063240" y="323850"/>
                    <a:pt x="3114040" y="311150"/>
                    <a:pt x="3158490" y="292100"/>
                  </a:cubicBezTo>
                  <a:cubicBezTo>
                    <a:pt x="3195320" y="276860"/>
                    <a:pt x="3230880" y="243840"/>
                    <a:pt x="3255010" y="238760"/>
                  </a:cubicBezTo>
                  <a:cubicBezTo>
                    <a:pt x="3267710" y="236220"/>
                    <a:pt x="3276600" y="237490"/>
                    <a:pt x="3285490" y="241300"/>
                  </a:cubicBezTo>
                  <a:cubicBezTo>
                    <a:pt x="3294380" y="245110"/>
                    <a:pt x="3304540" y="250190"/>
                    <a:pt x="3310890" y="257810"/>
                  </a:cubicBezTo>
                  <a:cubicBezTo>
                    <a:pt x="3319780" y="267970"/>
                    <a:pt x="3328670" y="284480"/>
                    <a:pt x="3328670" y="299720"/>
                  </a:cubicBezTo>
                  <a:cubicBezTo>
                    <a:pt x="3328670" y="316230"/>
                    <a:pt x="3321050" y="339090"/>
                    <a:pt x="3303270" y="351790"/>
                  </a:cubicBezTo>
                  <a:cubicBezTo>
                    <a:pt x="3271520" y="373380"/>
                    <a:pt x="3187700" y="353060"/>
                    <a:pt x="3122930" y="367030"/>
                  </a:cubicBezTo>
                  <a:cubicBezTo>
                    <a:pt x="3044190" y="384810"/>
                    <a:pt x="2922270" y="430530"/>
                    <a:pt x="2867660" y="459740"/>
                  </a:cubicBezTo>
                  <a:cubicBezTo>
                    <a:pt x="2838450" y="474980"/>
                    <a:pt x="2821940" y="487680"/>
                    <a:pt x="2805430" y="505460"/>
                  </a:cubicBezTo>
                  <a:cubicBezTo>
                    <a:pt x="2791460" y="520700"/>
                    <a:pt x="2786380" y="543560"/>
                    <a:pt x="2773680" y="554990"/>
                  </a:cubicBezTo>
                  <a:cubicBezTo>
                    <a:pt x="2762250" y="565150"/>
                    <a:pt x="2747010" y="575310"/>
                    <a:pt x="2731770" y="576580"/>
                  </a:cubicBezTo>
                  <a:cubicBezTo>
                    <a:pt x="2716530" y="577850"/>
                    <a:pt x="2696210" y="572770"/>
                    <a:pt x="2684780" y="565150"/>
                  </a:cubicBezTo>
                  <a:cubicBezTo>
                    <a:pt x="2675890" y="558800"/>
                    <a:pt x="2669540" y="551180"/>
                    <a:pt x="2664460" y="541020"/>
                  </a:cubicBezTo>
                  <a:cubicBezTo>
                    <a:pt x="2659380" y="528320"/>
                    <a:pt x="2655570" y="506730"/>
                    <a:pt x="2658110" y="494030"/>
                  </a:cubicBezTo>
                  <a:cubicBezTo>
                    <a:pt x="2660650" y="482600"/>
                    <a:pt x="2663190" y="472440"/>
                    <a:pt x="2673350" y="466090"/>
                  </a:cubicBezTo>
                  <a:cubicBezTo>
                    <a:pt x="2692400" y="454660"/>
                    <a:pt x="2733040" y="472440"/>
                    <a:pt x="2781300" y="464820"/>
                  </a:cubicBezTo>
                  <a:cubicBezTo>
                    <a:pt x="2881630" y="449580"/>
                    <a:pt x="3102610" y="379730"/>
                    <a:pt x="3238500" y="334010"/>
                  </a:cubicBezTo>
                  <a:cubicBezTo>
                    <a:pt x="3351530" y="295910"/>
                    <a:pt x="3487420" y="207010"/>
                    <a:pt x="3544570" y="213360"/>
                  </a:cubicBezTo>
                  <a:cubicBezTo>
                    <a:pt x="3568700" y="215900"/>
                    <a:pt x="3585210" y="233680"/>
                    <a:pt x="3594100" y="247650"/>
                  </a:cubicBezTo>
                  <a:cubicBezTo>
                    <a:pt x="3601720" y="260350"/>
                    <a:pt x="3602990" y="278130"/>
                    <a:pt x="3599180" y="292100"/>
                  </a:cubicBezTo>
                  <a:cubicBezTo>
                    <a:pt x="3594100" y="308610"/>
                    <a:pt x="3572510" y="318770"/>
                    <a:pt x="3559810" y="337820"/>
                  </a:cubicBezTo>
                  <a:cubicBezTo>
                    <a:pt x="3544570" y="361950"/>
                    <a:pt x="3533140" y="406400"/>
                    <a:pt x="3516630" y="426720"/>
                  </a:cubicBezTo>
                  <a:cubicBezTo>
                    <a:pt x="3505200" y="440690"/>
                    <a:pt x="3492500" y="452120"/>
                    <a:pt x="3477260" y="454660"/>
                  </a:cubicBezTo>
                  <a:cubicBezTo>
                    <a:pt x="3459480" y="458470"/>
                    <a:pt x="3429000" y="449580"/>
                    <a:pt x="3415030" y="440690"/>
                  </a:cubicBezTo>
                  <a:cubicBezTo>
                    <a:pt x="3404870" y="434340"/>
                    <a:pt x="3399790" y="425450"/>
                    <a:pt x="3395980" y="414020"/>
                  </a:cubicBezTo>
                  <a:cubicBezTo>
                    <a:pt x="3392170" y="400050"/>
                    <a:pt x="3385820" y="383540"/>
                    <a:pt x="3395980" y="364490"/>
                  </a:cubicBezTo>
                  <a:cubicBezTo>
                    <a:pt x="3421380" y="317500"/>
                    <a:pt x="3618230" y="170180"/>
                    <a:pt x="3658870" y="185420"/>
                  </a:cubicBezTo>
                  <a:cubicBezTo>
                    <a:pt x="3680460" y="193040"/>
                    <a:pt x="3698240" y="246380"/>
                    <a:pt x="3684270" y="273050"/>
                  </a:cubicBezTo>
                  <a:cubicBezTo>
                    <a:pt x="3656330" y="328930"/>
                    <a:pt x="3406140" y="365760"/>
                    <a:pt x="3313430" y="412750"/>
                  </a:cubicBezTo>
                  <a:cubicBezTo>
                    <a:pt x="3253740" y="443230"/>
                    <a:pt x="3210560" y="474980"/>
                    <a:pt x="3173730" y="505460"/>
                  </a:cubicBezTo>
                  <a:cubicBezTo>
                    <a:pt x="3145790" y="528320"/>
                    <a:pt x="3102610" y="566420"/>
                    <a:pt x="3107690" y="574040"/>
                  </a:cubicBezTo>
                  <a:cubicBezTo>
                    <a:pt x="3117850" y="589280"/>
                    <a:pt x="3389630" y="472440"/>
                    <a:pt x="3472180" y="433070"/>
                  </a:cubicBezTo>
                  <a:cubicBezTo>
                    <a:pt x="3517900" y="411480"/>
                    <a:pt x="3576320" y="387350"/>
                    <a:pt x="3573780" y="375920"/>
                  </a:cubicBezTo>
                  <a:cubicBezTo>
                    <a:pt x="3569970" y="359410"/>
                    <a:pt x="3409950" y="361950"/>
                    <a:pt x="3348990" y="372110"/>
                  </a:cubicBezTo>
                  <a:cubicBezTo>
                    <a:pt x="3304540" y="379730"/>
                    <a:pt x="3267710" y="394970"/>
                    <a:pt x="3235960" y="414020"/>
                  </a:cubicBezTo>
                  <a:cubicBezTo>
                    <a:pt x="3206750" y="430530"/>
                    <a:pt x="3158490" y="468630"/>
                    <a:pt x="3162300" y="473710"/>
                  </a:cubicBezTo>
                  <a:cubicBezTo>
                    <a:pt x="3168650" y="485140"/>
                    <a:pt x="3472180" y="364490"/>
                    <a:pt x="3553460" y="320040"/>
                  </a:cubicBezTo>
                  <a:cubicBezTo>
                    <a:pt x="3594100" y="298450"/>
                    <a:pt x="3642360" y="275590"/>
                    <a:pt x="3639820" y="259080"/>
                  </a:cubicBezTo>
                  <a:cubicBezTo>
                    <a:pt x="3637280" y="242570"/>
                    <a:pt x="3576320" y="223520"/>
                    <a:pt x="3530600" y="222250"/>
                  </a:cubicBezTo>
                  <a:cubicBezTo>
                    <a:pt x="3454400" y="219710"/>
                    <a:pt x="3296920" y="276860"/>
                    <a:pt x="3225800" y="304800"/>
                  </a:cubicBezTo>
                  <a:cubicBezTo>
                    <a:pt x="3185160" y="321310"/>
                    <a:pt x="3152140" y="361950"/>
                    <a:pt x="3134360" y="354330"/>
                  </a:cubicBezTo>
                  <a:cubicBezTo>
                    <a:pt x="3117850" y="346710"/>
                    <a:pt x="3101340" y="297180"/>
                    <a:pt x="3114040" y="274320"/>
                  </a:cubicBezTo>
                  <a:cubicBezTo>
                    <a:pt x="3136900" y="232410"/>
                    <a:pt x="3298190" y="210820"/>
                    <a:pt x="3369310" y="182880"/>
                  </a:cubicBezTo>
                  <a:cubicBezTo>
                    <a:pt x="3422650" y="162560"/>
                    <a:pt x="3469640" y="144780"/>
                    <a:pt x="3505200" y="124460"/>
                  </a:cubicBezTo>
                  <a:cubicBezTo>
                    <a:pt x="3531870" y="110490"/>
                    <a:pt x="3556000" y="74930"/>
                    <a:pt x="3568700" y="80010"/>
                  </a:cubicBezTo>
                  <a:cubicBezTo>
                    <a:pt x="3581400" y="85090"/>
                    <a:pt x="3594100" y="133350"/>
                    <a:pt x="3580130" y="156210"/>
                  </a:cubicBezTo>
                  <a:cubicBezTo>
                    <a:pt x="3547110" y="208280"/>
                    <a:pt x="3277870" y="231140"/>
                    <a:pt x="3196590" y="267970"/>
                  </a:cubicBezTo>
                  <a:cubicBezTo>
                    <a:pt x="3155950" y="287020"/>
                    <a:pt x="3108960" y="321310"/>
                    <a:pt x="3110230" y="322580"/>
                  </a:cubicBezTo>
                  <a:cubicBezTo>
                    <a:pt x="3111500" y="325120"/>
                    <a:pt x="3392170" y="147320"/>
                    <a:pt x="3456940" y="135890"/>
                  </a:cubicBezTo>
                  <a:cubicBezTo>
                    <a:pt x="3479800" y="132080"/>
                    <a:pt x="3492500" y="134620"/>
                    <a:pt x="3506470" y="142240"/>
                  </a:cubicBezTo>
                  <a:cubicBezTo>
                    <a:pt x="3519170" y="149860"/>
                    <a:pt x="3533140" y="163830"/>
                    <a:pt x="3538220" y="177800"/>
                  </a:cubicBezTo>
                  <a:cubicBezTo>
                    <a:pt x="3543300" y="191770"/>
                    <a:pt x="3543300" y="213360"/>
                    <a:pt x="3538220" y="227330"/>
                  </a:cubicBezTo>
                  <a:cubicBezTo>
                    <a:pt x="3533140" y="241300"/>
                    <a:pt x="3521710" y="260350"/>
                    <a:pt x="3506470" y="264160"/>
                  </a:cubicBezTo>
                  <a:cubicBezTo>
                    <a:pt x="3482340" y="269240"/>
                    <a:pt x="3431540" y="222250"/>
                    <a:pt x="3395980" y="212090"/>
                  </a:cubicBezTo>
                  <a:cubicBezTo>
                    <a:pt x="3366770" y="203200"/>
                    <a:pt x="3343910" y="203200"/>
                    <a:pt x="3310890" y="199390"/>
                  </a:cubicBezTo>
                  <a:cubicBezTo>
                    <a:pt x="3266440" y="194310"/>
                    <a:pt x="3209290" y="186690"/>
                    <a:pt x="3150870" y="185420"/>
                  </a:cubicBezTo>
                  <a:cubicBezTo>
                    <a:pt x="3082290" y="184150"/>
                    <a:pt x="3013710" y="187960"/>
                    <a:pt x="2927350" y="199390"/>
                  </a:cubicBezTo>
                  <a:cubicBezTo>
                    <a:pt x="2804160" y="215900"/>
                    <a:pt x="2588260" y="261620"/>
                    <a:pt x="2485390" y="292100"/>
                  </a:cubicBezTo>
                  <a:cubicBezTo>
                    <a:pt x="2428240" y="308610"/>
                    <a:pt x="2362200" y="351790"/>
                    <a:pt x="2355850" y="342900"/>
                  </a:cubicBezTo>
                  <a:cubicBezTo>
                    <a:pt x="2349500" y="335280"/>
                    <a:pt x="2390140" y="281940"/>
                    <a:pt x="2429510" y="255270"/>
                  </a:cubicBezTo>
                  <a:cubicBezTo>
                    <a:pt x="2504440" y="205740"/>
                    <a:pt x="2720340" y="173990"/>
                    <a:pt x="2819400" y="135890"/>
                  </a:cubicBezTo>
                  <a:cubicBezTo>
                    <a:pt x="2882900" y="111760"/>
                    <a:pt x="2934970" y="71120"/>
                    <a:pt x="2971800" y="66040"/>
                  </a:cubicBezTo>
                  <a:cubicBezTo>
                    <a:pt x="2990850" y="63500"/>
                    <a:pt x="3006090" y="66040"/>
                    <a:pt x="3017520" y="72390"/>
                  </a:cubicBezTo>
                  <a:cubicBezTo>
                    <a:pt x="3027680" y="77470"/>
                    <a:pt x="3034030" y="85090"/>
                    <a:pt x="3039110" y="93980"/>
                  </a:cubicBezTo>
                  <a:cubicBezTo>
                    <a:pt x="3045460" y="105410"/>
                    <a:pt x="3050540" y="124460"/>
                    <a:pt x="3048000" y="138430"/>
                  </a:cubicBezTo>
                  <a:cubicBezTo>
                    <a:pt x="3045460" y="152400"/>
                    <a:pt x="3039110" y="171450"/>
                    <a:pt x="3025140" y="179070"/>
                  </a:cubicBezTo>
                  <a:cubicBezTo>
                    <a:pt x="3003550" y="190500"/>
                    <a:pt x="2956560" y="170180"/>
                    <a:pt x="2918460" y="171450"/>
                  </a:cubicBezTo>
                  <a:cubicBezTo>
                    <a:pt x="2875280" y="172720"/>
                    <a:pt x="2820670" y="173990"/>
                    <a:pt x="2778760" y="190500"/>
                  </a:cubicBezTo>
                  <a:cubicBezTo>
                    <a:pt x="2739390" y="205740"/>
                    <a:pt x="2670810" y="254000"/>
                    <a:pt x="2674620" y="262890"/>
                  </a:cubicBezTo>
                  <a:cubicBezTo>
                    <a:pt x="2682240" y="280670"/>
                    <a:pt x="2974340" y="204470"/>
                    <a:pt x="3092450" y="166370"/>
                  </a:cubicBezTo>
                  <a:cubicBezTo>
                    <a:pt x="3185160" y="137160"/>
                    <a:pt x="3279140" y="66040"/>
                    <a:pt x="3331210" y="66040"/>
                  </a:cubicBezTo>
                  <a:cubicBezTo>
                    <a:pt x="3356610" y="66040"/>
                    <a:pt x="3375660" y="76200"/>
                    <a:pt x="3387090" y="88900"/>
                  </a:cubicBezTo>
                  <a:cubicBezTo>
                    <a:pt x="3397250" y="99060"/>
                    <a:pt x="3403600" y="118110"/>
                    <a:pt x="3403600" y="132080"/>
                  </a:cubicBezTo>
                  <a:cubicBezTo>
                    <a:pt x="3403600" y="146050"/>
                    <a:pt x="3398520" y="160020"/>
                    <a:pt x="3385820" y="175260"/>
                  </a:cubicBezTo>
                  <a:cubicBezTo>
                    <a:pt x="3362960" y="203200"/>
                    <a:pt x="3302000" y="227330"/>
                    <a:pt x="3249930" y="267970"/>
                  </a:cubicBezTo>
                  <a:cubicBezTo>
                    <a:pt x="3172460" y="327660"/>
                    <a:pt x="3041650" y="434340"/>
                    <a:pt x="2973070" y="511810"/>
                  </a:cubicBezTo>
                  <a:cubicBezTo>
                    <a:pt x="2923540" y="567690"/>
                    <a:pt x="2894330" y="648970"/>
                    <a:pt x="2862580" y="674370"/>
                  </a:cubicBezTo>
                  <a:cubicBezTo>
                    <a:pt x="2847340" y="687070"/>
                    <a:pt x="2833370" y="690880"/>
                    <a:pt x="2819400" y="690880"/>
                  </a:cubicBezTo>
                  <a:cubicBezTo>
                    <a:pt x="2805430" y="690880"/>
                    <a:pt x="2787650" y="684530"/>
                    <a:pt x="2776220" y="675640"/>
                  </a:cubicBezTo>
                  <a:cubicBezTo>
                    <a:pt x="2764790" y="665480"/>
                    <a:pt x="2754630" y="647700"/>
                    <a:pt x="2753360" y="633730"/>
                  </a:cubicBezTo>
                  <a:cubicBezTo>
                    <a:pt x="2752090" y="619760"/>
                    <a:pt x="2754630" y="604520"/>
                    <a:pt x="2764790" y="589280"/>
                  </a:cubicBezTo>
                  <a:cubicBezTo>
                    <a:pt x="2783840" y="561340"/>
                    <a:pt x="2851150" y="508000"/>
                    <a:pt x="2882900" y="501650"/>
                  </a:cubicBezTo>
                  <a:cubicBezTo>
                    <a:pt x="2900680" y="497840"/>
                    <a:pt x="2917190" y="504190"/>
                    <a:pt x="2929890" y="513080"/>
                  </a:cubicBezTo>
                  <a:cubicBezTo>
                    <a:pt x="2942590" y="521970"/>
                    <a:pt x="2955290" y="538480"/>
                    <a:pt x="2957830" y="553720"/>
                  </a:cubicBezTo>
                  <a:cubicBezTo>
                    <a:pt x="2961640" y="571500"/>
                    <a:pt x="2955290" y="594360"/>
                    <a:pt x="2942590" y="614680"/>
                  </a:cubicBezTo>
                  <a:cubicBezTo>
                    <a:pt x="2921000" y="648970"/>
                    <a:pt x="2842260" y="704850"/>
                    <a:pt x="2811780" y="718820"/>
                  </a:cubicBezTo>
                  <a:cubicBezTo>
                    <a:pt x="2797810" y="725170"/>
                    <a:pt x="2790190" y="727710"/>
                    <a:pt x="2777490" y="725170"/>
                  </a:cubicBezTo>
                  <a:cubicBezTo>
                    <a:pt x="2759710" y="722630"/>
                    <a:pt x="2730500" y="707390"/>
                    <a:pt x="2719070" y="692150"/>
                  </a:cubicBezTo>
                  <a:cubicBezTo>
                    <a:pt x="2708910" y="678180"/>
                    <a:pt x="2707640" y="656590"/>
                    <a:pt x="2708910" y="641350"/>
                  </a:cubicBezTo>
                  <a:cubicBezTo>
                    <a:pt x="2710180" y="629920"/>
                    <a:pt x="2713990" y="621030"/>
                    <a:pt x="2722880" y="609600"/>
                  </a:cubicBezTo>
                  <a:cubicBezTo>
                    <a:pt x="2741930" y="588010"/>
                    <a:pt x="2799080" y="542290"/>
                    <a:pt x="2833370" y="534670"/>
                  </a:cubicBezTo>
                  <a:cubicBezTo>
                    <a:pt x="2857500" y="529590"/>
                    <a:pt x="2885440" y="535940"/>
                    <a:pt x="2901950" y="546100"/>
                  </a:cubicBezTo>
                  <a:cubicBezTo>
                    <a:pt x="2915920" y="554990"/>
                    <a:pt x="2924810" y="571500"/>
                    <a:pt x="2928620" y="585470"/>
                  </a:cubicBezTo>
                  <a:cubicBezTo>
                    <a:pt x="2932430" y="599440"/>
                    <a:pt x="2931160" y="618490"/>
                    <a:pt x="2926080" y="632460"/>
                  </a:cubicBezTo>
                  <a:cubicBezTo>
                    <a:pt x="2921000" y="646430"/>
                    <a:pt x="2908300" y="660400"/>
                    <a:pt x="2895600" y="668020"/>
                  </a:cubicBezTo>
                  <a:cubicBezTo>
                    <a:pt x="2882900" y="675640"/>
                    <a:pt x="2863850" y="680720"/>
                    <a:pt x="2848610" y="678180"/>
                  </a:cubicBezTo>
                  <a:cubicBezTo>
                    <a:pt x="2829560" y="674370"/>
                    <a:pt x="2801620" y="656590"/>
                    <a:pt x="2791460" y="640080"/>
                  </a:cubicBezTo>
                  <a:cubicBezTo>
                    <a:pt x="2782570" y="626110"/>
                    <a:pt x="2781300" y="608330"/>
                    <a:pt x="2783840" y="593090"/>
                  </a:cubicBezTo>
                  <a:cubicBezTo>
                    <a:pt x="2786380" y="577850"/>
                    <a:pt x="2792730" y="561340"/>
                    <a:pt x="2805430" y="551180"/>
                  </a:cubicBezTo>
                  <a:cubicBezTo>
                    <a:pt x="2820670" y="539750"/>
                    <a:pt x="2853690" y="530860"/>
                    <a:pt x="2872740" y="533400"/>
                  </a:cubicBezTo>
                  <a:cubicBezTo>
                    <a:pt x="2887980" y="535940"/>
                    <a:pt x="2903220" y="546100"/>
                    <a:pt x="2913380" y="557530"/>
                  </a:cubicBezTo>
                  <a:cubicBezTo>
                    <a:pt x="2923540" y="568960"/>
                    <a:pt x="2931160" y="585470"/>
                    <a:pt x="2931160" y="600710"/>
                  </a:cubicBezTo>
                  <a:cubicBezTo>
                    <a:pt x="2931160" y="619760"/>
                    <a:pt x="2919730" y="646430"/>
                    <a:pt x="2901950" y="664210"/>
                  </a:cubicBezTo>
                  <a:cubicBezTo>
                    <a:pt x="2876550" y="689610"/>
                    <a:pt x="2805430" y="722630"/>
                    <a:pt x="2777490" y="725170"/>
                  </a:cubicBezTo>
                  <a:cubicBezTo>
                    <a:pt x="2763520" y="726440"/>
                    <a:pt x="2754630" y="722630"/>
                    <a:pt x="2744470" y="716280"/>
                  </a:cubicBezTo>
                  <a:cubicBezTo>
                    <a:pt x="2731770" y="708660"/>
                    <a:pt x="2716530" y="690880"/>
                    <a:pt x="2711450" y="675640"/>
                  </a:cubicBezTo>
                  <a:cubicBezTo>
                    <a:pt x="2706370" y="660400"/>
                    <a:pt x="2707640" y="640080"/>
                    <a:pt x="2713990" y="624840"/>
                  </a:cubicBezTo>
                  <a:cubicBezTo>
                    <a:pt x="2720340" y="608330"/>
                    <a:pt x="2736850" y="595630"/>
                    <a:pt x="2754630" y="580390"/>
                  </a:cubicBezTo>
                  <a:cubicBezTo>
                    <a:pt x="2781300" y="557530"/>
                    <a:pt x="2839720" y="515620"/>
                    <a:pt x="2866390" y="505460"/>
                  </a:cubicBezTo>
                  <a:cubicBezTo>
                    <a:pt x="2880360" y="500380"/>
                    <a:pt x="2887980" y="499110"/>
                    <a:pt x="2899410" y="501650"/>
                  </a:cubicBezTo>
                  <a:cubicBezTo>
                    <a:pt x="2915920" y="505460"/>
                    <a:pt x="2942590" y="521970"/>
                    <a:pt x="2951480" y="537210"/>
                  </a:cubicBezTo>
                  <a:cubicBezTo>
                    <a:pt x="2960370" y="551180"/>
                    <a:pt x="2960370" y="571500"/>
                    <a:pt x="2957830" y="585470"/>
                  </a:cubicBezTo>
                  <a:cubicBezTo>
                    <a:pt x="2955290" y="596900"/>
                    <a:pt x="2951480" y="604520"/>
                    <a:pt x="2942590" y="614680"/>
                  </a:cubicBezTo>
                  <a:cubicBezTo>
                    <a:pt x="2923540" y="636270"/>
                    <a:pt x="2863850" y="681990"/>
                    <a:pt x="2834640" y="689610"/>
                  </a:cubicBezTo>
                  <a:cubicBezTo>
                    <a:pt x="2816860" y="693420"/>
                    <a:pt x="2801620" y="690880"/>
                    <a:pt x="2788920" y="684530"/>
                  </a:cubicBezTo>
                  <a:cubicBezTo>
                    <a:pt x="2776220" y="678180"/>
                    <a:pt x="2763520" y="662940"/>
                    <a:pt x="2758440" y="648970"/>
                  </a:cubicBezTo>
                  <a:cubicBezTo>
                    <a:pt x="2753360" y="632460"/>
                    <a:pt x="2755900" y="612140"/>
                    <a:pt x="2764790" y="589280"/>
                  </a:cubicBezTo>
                  <a:cubicBezTo>
                    <a:pt x="2781300" y="546100"/>
                    <a:pt x="2834640" y="482600"/>
                    <a:pt x="2887980" y="422910"/>
                  </a:cubicBezTo>
                  <a:cubicBezTo>
                    <a:pt x="2960370" y="341630"/>
                    <a:pt x="3092450" y="222250"/>
                    <a:pt x="3173730" y="160020"/>
                  </a:cubicBezTo>
                  <a:cubicBezTo>
                    <a:pt x="3227070" y="119380"/>
                    <a:pt x="3285490" y="81280"/>
                    <a:pt x="3315970" y="69850"/>
                  </a:cubicBezTo>
                  <a:cubicBezTo>
                    <a:pt x="3328670" y="64770"/>
                    <a:pt x="3336290" y="63500"/>
                    <a:pt x="3346450" y="66040"/>
                  </a:cubicBezTo>
                  <a:cubicBezTo>
                    <a:pt x="3359150" y="68580"/>
                    <a:pt x="3378200" y="76200"/>
                    <a:pt x="3387090" y="88900"/>
                  </a:cubicBezTo>
                  <a:cubicBezTo>
                    <a:pt x="3397250" y="102870"/>
                    <a:pt x="3404870" y="129540"/>
                    <a:pt x="3401060" y="147320"/>
                  </a:cubicBezTo>
                  <a:cubicBezTo>
                    <a:pt x="3395980" y="166370"/>
                    <a:pt x="3380740" y="182880"/>
                    <a:pt x="3356610" y="199390"/>
                  </a:cubicBezTo>
                  <a:cubicBezTo>
                    <a:pt x="3312160" y="231140"/>
                    <a:pt x="3215640" y="262890"/>
                    <a:pt x="3126740" y="292100"/>
                  </a:cubicBezTo>
                  <a:cubicBezTo>
                    <a:pt x="3012440" y="328930"/>
                    <a:pt x="2823210" y="388620"/>
                    <a:pt x="2725420" y="392430"/>
                  </a:cubicBezTo>
                  <a:cubicBezTo>
                    <a:pt x="2669540" y="394970"/>
                    <a:pt x="2623820" y="388620"/>
                    <a:pt x="2592070" y="369570"/>
                  </a:cubicBezTo>
                  <a:cubicBezTo>
                    <a:pt x="2566670" y="354330"/>
                    <a:pt x="2547620" y="328930"/>
                    <a:pt x="2538730" y="304800"/>
                  </a:cubicBezTo>
                  <a:cubicBezTo>
                    <a:pt x="2529840" y="281940"/>
                    <a:pt x="2531110" y="251460"/>
                    <a:pt x="2537460" y="227330"/>
                  </a:cubicBezTo>
                  <a:cubicBezTo>
                    <a:pt x="2543810" y="203200"/>
                    <a:pt x="2562860" y="181610"/>
                    <a:pt x="2580640" y="161290"/>
                  </a:cubicBezTo>
                  <a:cubicBezTo>
                    <a:pt x="2600960" y="138430"/>
                    <a:pt x="2627630" y="115570"/>
                    <a:pt x="2654300" y="99060"/>
                  </a:cubicBezTo>
                  <a:cubicBezTo>
                    <a:pt x="2682240" y="82550"/>
                    <a:pt x="2710180" y="72390"/>
                    <a:pt x="2744470" y="62230"/>
                  </a:cubicBezTo>
                  <a:cubicBezTo>
                    <a:pt x="2786380" y="49530"/>
                    <a:pt x="2849880" y="24130"/>
                    <a:pt x="2887980" y="30480"/>
                  </a:cubicBezTo>
                  <a:cubicBezTo>
                    <a:pt x="2915920" y="34290"/>
                    <a:pt x="2934970" y="64770"/>
                    <a:pt x="2957830" y="71120"/>
                  </a:cubicBezTo>
                  <a:cubicBezTo>
                    <a:pt x="2978150" y="76200"/>
                    <a:pt x="3002280" y="63500"/>
                    <a:pt x="3017520" y="72390"/>
                  </a:cubicBezTo>
                  <a:cubicBezTo>
                    <a:pt x="3032760" y="81280"/>
                    <a:pt x="3046730" y="106680"/>
                    <a:pt x="3049270" y="123190"/>
                  </a:cubicBezTo>
                  <a:cubicBezTo>
                    <a:pt x="3051810" y="138430"/>
                    <a:pt x="3044190" y="156210"/>
                    <a:pt x="3036570" y="167640"/>
                  </a:cubicBezTo>
                  <a:cubicBezTo>
                    <a:pt x="3030220" y="176530"/>
                    <a:pt x="3027680" y="179070"/>
                    <a:pt x="3012440" y="186690"/>
                  </a:cubicBezTo>
                  <a:cubicBezTo>
                    <a:pt x="2940050" y="226060"/>
                    <a:pt x="2433320" y="435610"/>
                    <a:pt x="2320290" y="433070"/>
                  </a:cubicBezTo>
                  <a:cubicBezTo>
                    <a:pt x="2283460" y="431800"/>
                    <a:pt x="2263140" y="421640"/>
                    <a:pt x="2246630" y="403860"/>
                  </a:cubicBezTo>
                  <a:cubicBezTo>
                    <a:pt x="2228850" y="384810"/>
                    <a:pt x="2211070" y="344170"/>
                    <a:pt x="2217420" y="317500"/>
                  </a:cubicBezTo>
                  <a:cubicBezTo>
                    <a:pt x="2225040" y="285750"/>
                    <a:pt x="2275840" y="254000"/>
                    <a:pt x="2312670" y="231140"/>
                  </a:cubicBezTo>
                  <a:cubicBezTo>
                    <a:pt x="2353310" y="205740"/>
                    <a:pt x="2392680" y="194310"/>
                    <a:pt x="2454910" y="175260"/>
                  </a:cubicBezTo>
                  <a:cubicBezTo>
                    <a:pt x="2564130" y="142240"/>
                    <a:pt x="2787650" y="92710"/>
                    <a:pt x="2918460" y="73660"/>
                  </a:cubicBezTo>
                  <a:cubicBezTo>
                    <a:pt x="3011170" y="59690"/>
                    <a:pt x="3086100" y="55880"/>
                    <a:pt x="3161030" y="55880"/>
                  </a:cubicBezTo>
                  <a:cubicBezTo>
                    <a:pt x="3227070" y="55880"/>
                    <a:pt x="3295650" y="48260"/>
                    <a:pt x="3345180" y="67310"/>
                  </a:cubicBezTo>
                  <a:cubicBezTo>
                    <a:pt x="3385820" y="82550"/>
                    <a:pt x="3413760" y="134620"/>
                    <a:pt x="3441700" y="142240"/>
                  </a:cubicBezTo>
                  <a:cubicBezTo>
                    <a:pt x="3459480" y="147320"/>
                    <a:pt x="3475990" y="133350"/>
                    <a:pt x="3489960" y="135890"/>
                  </a:cubicBezTo>
                  <a:cubicBezTo>
                    <a:pt x="3501390" y="138430"/>
                    <a:pt x="3511550" y="143510"/>
                    <a:pt x="3519170" y="151130"/>
                  </a:cubicBezTo>
                  <a:cubicBezTo>
                    <a:pt x="3529330" y="161290"/>
                    <a:pt x="3540760" y="179070"/>
                    <a:pt x="3542030" y="194310"/>
                  </a:cubicBezTo>
                  <a:cubicBezTo>
                    <a:pt x="3543300" y="209550"/>
                    <a:pt x="3542030" y="226060"/>
                    <a:pt x="3530600" y="241300"/>
                  </a:cubicBezTo>
                  <a:cubicBezTo>
                    <a:pt x="3510280" y="269240"/>
                    <a:pt x="3454400" y="297180"/>
                    <a:pt x="3402330" y="322580"/>
                  </a:cubicBezTo>
                  <a:cubicBezTo>
                    <a:pt x="3331210" y="356870"/>
                    <a:pt x="3205480" y="401320"/>
                    <a:pt x="3136900" y="412750"/>
                  </a:cubicBezTo>
                  <a:cubicBezTo>
                    <a:pt x="3094990" y="419100"/>
                    <a:pt x="3060700" y="427990"/>
                    <a:pt x="3034030" y="411480"/>
                  </a:cubicBezTo>
                  <a:cubicBezTo>
                    <a:pt x="3003550" y="392430"/>
                    <a:pt x="2967990" y="325120"/>
                    <a:pt x="2973070" y="290830"/>
                  </a:cubicBezTo>
                  <a:cubicBezTo>
                    <a:pt x="2976880" y="260350"/>
                    <a:pt x="3016250" y="236220"/>
                    <a:pt x="3044190" y="213360"/>
                  </a:cubicBezTo>
                  <a:cubicBezTo>
                    <a:pt x="3075940" y="187960"/>
                    <a:pt x="3107690" y="170180"/>
                    <a:pt x="3155950" y="148590"/>
                  </a:cubicBezTo>
                  <a:cubicBezTo>
                    <a:pt x="3234690" y="113030"/>
                    <a:pt x="3389630" y="55880"/>
                    <a:pt x="3481070" y="43180"/>
                  </a:cubicBezTo>
                  <a:cubicBezTo>
                    <a:pt x="3544570" y="34290"/>
                    <a:pt x="3623310" y="20320"/>
                    <a:pt x="3648710" y="48260"/>
                  </a:cubicBezTo>
                  <a:cubicBezTo>
                    <a:pt x="3671570" y="73660"/>
                    <a:pt x="3666490" y="147320"/>
                    <a:pt x="3641090" y="186690"/>
                  </a:cubicBezTo>
                  <a:cubicBezTo>
                    <a:pt x="3606800" y="238760"/>
                    <a:pt x="3495040" y="267970"/>
                    <a:pt x="3415030" y="303530"/>
                  </a:cubicBezTo>
                  <a:cubicBezTo>
                    <a:pt x="3327400" y="342900"/>
                    <a:pt x="3206750" y="412750"/>
                    <a:pt x="3133090" y="410210"/>
                  </a:cubicBezTo>
                  <a:cubicBezTo>
                    <a:pt x="3084830" y="408940"/>
                    <a:pt x="3025140" y="384810"/>
                    <a:pt x="3014980" y="356870"/>
                  </a:cubicBezTo>
                  <a:cubicBezTo>
                    <a:pt x="3004820" y="328930"/>
                    <a:pt x="3044190" y="270510"/>
                    <a:pt x="3073400" y="241300"/>
                  </a:cubicBezTo>
                  <a:cubicBezTo>
                    <a:pt x="3101340" y="213360"/>
                    <a:pt x="3141980" y="201930"/>
                    <a:pt x="3183890" y="184150"/>
                  </a:cubicBezTo>
                  <a:cubicBezTo>
                    <a:pt x="3234690" y="162560"/>
                    <a:pt x="3300730" y="138430"/>
                    <a:pt x="3360420" y="121920"/>
                  </a:cubicBezTo>
                  <a:cubicBezTo>
                    <a:pt x="3418840" y="105410"/>
                    <a:pt x="3482340" y="86360"/>
                    <a:pt x="3536950" y="83820"/>
                  </a:cubicBezTo>
                  <a:cubicBezTo>
                    <a:pt x="3583940" y="81280"/>
                    <a:pt x="3630930" y="83820"/>
                    <a:pt x="3667760" y="96520"/>
                  </a:cubicBezTo>
                  <a:cubicBezTo>
                    <a:pt x="3698240" y="107950"/>
                    <a:pt x="3726180" y="125730"/>
                    <a:pt x="3746500" y="147320"/>
                  </a:cubicBezTo>
                  <a:cubicBezTo>
                    <a:pt x="3765550" y="167640"/>
                    <a:pt x="3782060" y="194310"/>
                    <a:pt x="3787140" y="219710"/>
                  </a:cubicBezTo>
                  <a:cubicBezTo>
                    <a:pt x="3792220" y="245110"/>
                    <a:pt x="3787140" y="276860"/>
                    <a:pt x="3775710" y="299720"/>
                  </a:cubicBezTo>
                  <a:cubicBezTo>
                    <a:pt x="3763010" y="323850"/>
                    <a:pt x="3737610" y="342900"/>
                    <a:pt x="3712210" y="363220"/>
                  </a:cubicBezTo>
                  <a:cubicBezTo>
                    <a:pt x="3681730" y="388620"/>
                    <a:pt x="3644900" y="412750"/>
                    <a:pt x="3604260" y="435610"/>
                  </a:cubicBezTo>
                  <a:cubicBezTo>
                    <a:pt x="3556000" y="462280"/>
                    <a:pt x="3493770" y="490220"/>
                    <a:pt x="3437890" y="511810"/>
                  </a:cubicBezTo>
                  <a:cubicBezTo>
                    <a:pt x="3383280" y="533400"/>
                    <a:pt x="3326130" y="557530"/>
                    <a:pt x="3270250" y="566420"/>
                  </a:cubicBezTo>
                  <a:cubicBezTo>
                    <a:pt x="3216910" y="575310"/>
                    <a:pt x="3147060" y="582930"/>
                    <a:pt x="3107690" y="567690"/>
                  </a:cubicBezTo>
                  <a:cubicBezTo>
                    <a:pt x="3079750" y="556260"/>
                    <a:pt x="3058160" y="532130"/>
                    <a:pt x="3048000" y="509270"/>
                  </a:cubicBezTo>
                  <a:cubicBezTo>
                    <a:pt x="3037840" y="486410"/>
                    <a:pt x="3036570" y="455930"/>
                    <a:pt x="3044190" y="430530"/>
                  </a:cubicBezTo>
                  <a:cubicBezTo>
                    <a:pt x="3051810" y="402590"/>
                    <a:pt x="3075940" y="370840"/>
                    <a:pt x="3100070" y="347980"/>
                  </a:cubicBezTo>
                  <a:cubicBezTo>
                    <a:pt x="3125470" y="325120"/>
                    <a:pt x="3155950" y="309880"/>
                    <a:pt x="3191510" y="293370"/>
                  </a:cubicBezTo>
                  <a:cubicBezTo>
                    <a:pt x="3234690" y="273050"/>
                    <a:pt x="3288030" y="251460"/>
                    <a:pt x="3340100" y="241300"/>
                  </a:cubicBezTo>
                  <a:cubicBezTo>
                    <a:pt x="3393440" y="229870"/>
                    <a:pt x="3454400" y="227330"/>
                    <a:pt x="3506470" y="229870"/>
                  </a:cubicBezTo>
                  <a:cubicBezTo>
                    <a:pt x="3552190" y="232410"/>
                    <a:pt x="3599180" y="236220"/>
                    <a:pt x="3636010" y="252730"/>
                  </a:cubicBezTo>
                  <a:cubicBezTo>
                    <a:pt x="3669030" y="267970"/>
                    <a:pt x="3704590" y="292100"/>
                    <a:pt x="3718560" y="318770"/>
                  </a:cubicBezTo>
                  <a:cubicBezTo>
                    <a:pt x="3731260" y="341630"/>
                    <a:pt x="3733800" y="373380"/>
                    <a:pt x="3724910" y="398780"/>
                  </a:cubicBezTo>
                  <a:cubicBezTo>
                    <a:pt x="3713480" y="430530"/>
                    <a:pt x="3669030" y="462280"/>
                    <a:pt x="3634740" y="487680"/>
                  </a:cubicBezTo>
                  <a:cubicBezTo>
                    <a:pt x="3600450" y="513080"/>
                    <a:pt x="3562350" y="529590"/>
                    <a:pt x="3517900" y="549910"/>
                  </a:cubicBezTo>
                  <a:cubicBezTo>
                    <a:pt x="3462020" y="575310"/>
                    <a:pt x="3389630" y="604520"/>
                    <a:pt x="3323590" y="626110"/>
                  </a:cubicBezTo>
                  <a:cubicBezTo>
                    <a:pt x="3256280" y="647700"/>
                    <a:pt x="3172460" y="679450"/>
                    <a:pt x="3116580" y="679450"/>
                  </a:cubicBezTo>
                  <a:cubicBezTo>
                    <a:pt x="3079750" y="679450"/>
                    <a:pt x="3046730" y="673100"/>
                    <a:pt x="3023870" y="655320"/>
                  </a:cubicBezTo>
                  <a:cubicBezTo>
                    <a:pt x="3002280" y="637540"/>
                    <a:pt x="2983230" y="601980"/>
                    <a:pt x="2981960" y="574040"/>
                  </a:cubicBezTo>
                  <a:cubicBezTo>
                    <a:pt x="2980690" y="546100"/>
                    <a:pt x="2995930" y="515620"/>
                    <a:pt x="3013710" y="488950"/>
                  </a:cubicBezTo>
                  <a:cubicBezTo>
                    <a:pt x="3034030" y="457200"/>
                    <a:pt x="3067050" y="430530"/>
                    <a:pt x="3102610" y="401320"/>
                  </a:cubicBezTo>
                  <a:cubicBezTo>
                    <a:pt x="3145790" y="365760"/>
                    <a:pt x="3206750" y="323850"/>
                    <a:pt x="3258820" y="293370"/>
                  </a:cubicBezTo>
                  <a:cubicBezTo>
                    <a:pt x="3307080" y="265430"/>
                    <a:pt x="3352800" y="247650"/>
                    <a:pt x="3403600" y="224790"/>
                  </a:cubicBezTo>
                  <a:cubicBezTo>
                    <a:pt x="3459480" y="199390"/>
                    <a:pt x="3525520" y="166370"/>
                    <a:pt x="3581400" y="151130"/>
                  </a:cubicBezTo>
                  <a:cubicBezTo>
                    <a:pt x="3627120" y="138430"/>
                    <a:pt x="3676650" y="120650"/>
                    <a:pt x="3710940" y="130810"/>
                  </a:cubicBezTo>
                  <a:cubicBezTo>
                    <a:pt x="3740150" y="139700"/>
                    <a:pt x="3774440" y="163830"/>
                    <a:pt x="3779520" y="190500"/>
                  </a:cubicBezTo>
                  <a:cubicBezTo>
                    <a:pt x="3785870" y="224790"/>
                    <a:pt x="3740150" y="295910"/>
                    <a:pt x="3710940" y="328930"/>
                  </a:cubicBezTo>
                  <a:cubicBezTo>
                    <a:pt x="3688080" y="354330"/>
                    <a:pt x="3660140" y="367030"/>
                    <a:pt x="3630930" y="381000"/>
                  </a:cubicBezTo>
                  <a:cubicBezTo>
                    <a:pt x="3599180" y="394970"/>
                    <a:pt x="3548380" y="396240"/>
                    <a:pt x="3524250" y="411480"/>
                  </a:cubicBezTo>
                  <a:cubicBezTo>
                    <a:pt x="3509010" y="421640"/>
                    <a:pt x="3503930" y="440690"/>
                    <a:pt x="3492500" y="448310"/>
                  </a:cubicBezTo>
                  <a:cubicBezTo>
                    <a:pt x="3482340" y="454660"/>
                    <a:pt x="3472180" y="457200"/>
                    <a:pt x="3460750" y="457200"/>
                  </a:cubicBezTo>
                  <a:cubicBezTo>
                    <a:pt x="3446780" y="457200"/>
                    <a:pt x="3426460" y="452120"/>
                    <a:pt x="3415030" y="440690"/>
                  </a:cubicBezTo>
                  <a:cubicBezTo>
                    <a:pt x="3402330" y="427990"/>
                    <a:pt x="3392170" y="403860"/>
                    <a:pt x="3392170" y="381000"/>
                  </a:cubicBezTo>
                  <a:cubicBezTo>
                    <a:pt x="3393440" y="349250"/>
                    <a:pt x="3416300" y="298450"/>
                    <a:pt x="3440430" y="270510"/>
                  </a:cubicBezTo>
                  <a:cubicBezTo>
                    <a:pt x="3463290" y="243840"/>
                    <a:pt x="3501390" y="217170"/>
                    <a:pt x="3528060" y="214630"/>
                  </a:cubicBezTo>
                  <a:cubicBezTo>
                    <a:pt x="3548380" y="212090"/>
                    <a:pt x="3572510" y="223520"/>
                    <a:pt x="3585210" y="234950"/>
                  </a:cubicBezTo>
                  <a:cubicBezTo>
                    <a:pt x="3595370" y="245110"/>
                    <a:pt x="3601720" y="262890"/>
                    <a:pt x="3601720" y="276860"/>
                  </a:cubicBezTo>
                  <a:cubicBezTo>
                    <a:pt x="3601720" y="290830"/>
                    <a:pt x="3595370" y="307340"/>
                    <a:pt x="3585210" y="320040"/>
                  </a:cubicBezTo>
                  <a:cubicBezTo>
                    <a:pt x="3573780" y="335280"/>
                    <a:pt x="3557270" y="342900"/>
                    <a:pt x="3531870" y="356870"/>
                  </a:cubicBezTo>
                  <a:cubicBezTo>
                    <a:pt x="3478530" y="384810"/>
                    <a:pt x="3369310" y="420370"/>
                    <a:pt x="3274060" y="453390"/>
                  </a:cubicBezTo>
                  <a:cubicBezTo>
                    <a:pt x="3159760" y="492760"/>
                    <a:pt x="2983230" y="563880"/>
                    <a:pt x="2891790" y="571500"/>
                  </a:cubicBezTo>
                  <a:cubicBezTo>
                    <a:pt x="2842260" y="575310"/>
                    <a:pt x="2805430" y="551180"/>
                    <a:pt x="2773680" y="554990"/>
                  </a:cubicBezTo>
                  <a:cubicBezTo>
                    <a:pt x="2750820" y="557530"/>
                    <a:pt x="2733040" y="579120"/>
                    <a:pt x="2715260" y="576580"/>
                  </a:cubicBezTo>
                  <a:cubicBezTo>
                    <a:pt x="2697480" y="574040"/>
                    <a:pt x="2673350" y="557530"/>
                    <a:pt x="2664460" y="541020"/>
                  </a:cubicBezTo>
                  <a:cubicBezTo>
                    <a:pt x="2655570" y="524510"/>
                    <a:pt x="2656840" y="499110"/>
                    <a:pt x="2664460" y="478790"/>
                  </a:cubicBezTo>
                  <a:cubicBezTo>
                    <a:pt x="2674620" y="452120"/>
                    <a:pt x="2706370" y="421640"/>
                    <a:pt x="2733040" y="398780"/>
                  </a:cubicBezTo>
                  <a:cubicBezTo>
                    <a:pt x="2758440" y="375920"/>
                    <a:pt x="2781300" y="361950"/>
                    <a:pt x="2820670" y="342900"/>
                  </a:cubicBezTo>
                  <a:cubicBezTo>
                    <a:pt x="2886710" y="309880"/>
                    <a:pt x="3017520" y="250190"/>
                    <a:pt x="3105150" y="237490"/>
                  </a:cubicBezTo>
                  <a:cubicBezTo>
                    <a:pt x="3175000" y="227330"/>
                    <a:pt x="3266440" y="231140"/>
                    <a:pt x="3299460" y="248920"/>
                  </a:cubicBezTo>
                  <a:cubicBezTo>
                    <a:pt x="3315970" y="257810"/>
                    <a:pt x="3322320" y="271780"/>
                    <a:pt x="3326130" y="284480"/>
                  </a:cubicBezTo>
                  <a:cubicBezTo>
                    <a:pt x="3329940" y="294640"/>
                    <a:pt x="3331210" y="303530"/>
                    <a:pt x="3327400" y="314960"/>
                  </a:cubicBezTo>
                  <a:cubicBezTo>
                    <a:pt x="3321050" y="332740"/>
                    <a:pt x="3298190" y="358140"/>
                    <a:pt x="3268980" y="377190"/>
                  </a:cubicBezTo>
                  <a:cubicBezTo>
                    <a:pt x="3218180" y="408940"/>
                    <a:pt x="3125470" y="431800"/>
                    <a:pt x="3030220" y="457200"/>
                  </a:cubicBezTo>
                  <a:cubicBezTo>
                    <a:pt x="2890520" y="494030"/>
                    <a:pt x="2636520" y="551180"/>
                    <a:pt x="2509520" y="562610"/>
                  </a:cubicBezTo>
                  <a:cubicBezTo>
                    <a:pt x="2437130" y="568960"/>
                    <a:pt x="2387600" y="577850"/>
                    <a:pt x="2336800" y="558800"/>
                  </a:cubicBezTo>
                  <a:cubicBezTo>
                    <a:pt x="2287270" y="539750"/>
                    <a:pt x="2214880" y="487680"/>
                    <a:pt x="2209800" y="448310"/>
                  </a:cubicBezTo>
                  <a:cubicBezTo>
                    <a:pt x="2205990" y="414020"/>
                    <a:pt x="2252980" y="368300"/>
                    <a:pt x="2287270" y="339090"/>
                  </a:cubicBezTo>
                  <a:cubicBezTo>
                    <a:pt x="2322830" y="308610"/>
                    <a:pt x="2372360" y="292100"/>
                    <a:pt x="2423160" y="271780"/>
                  </a:cubicBezTo>
                  <a:cubicBezTo>
                    <a:pt x="2485390" y="246380"/>
                    <a:pt x="2564130" y="224790"/>
                    <a:pt x="2636520" y="205740"/>
                  </a:cubicBezTo>
                  <a:cubicBezTo>
                    <a:pt x="2710180" y="186690"/>
                    <a:pt x="2788920" y="168910"/>
                    <a:pt x="2862580" y="156210"/>
                  </a:cubicBezTo>
                  <a:cubicBezTo>
                    <a:pt x="2932430" y="143510"/>
                    <a:pt x="3008630" y="127000"/>
                    <a:pt x="3068320" y="127000"/>
                  </a:cubicBezTo>
                  <a:cubicBezTo>
                    <a:pt x="3114040" y="127000"/>
                    <a:pt x="3162300" y="135890"/>
                    <a:pt x="3191510" y="144780"/>
                  </a:cubicBezTo>
                  <a:cubicBezTo>
                    <a:pt x="3209290" y="149860"/>
                    <a:pt x="3221990" y="156210"/>
                    <a:pt x="3230880" y="165100"/>
                  </a:cubicBezTo>
                  <a:cubicBezTo>
                    <a:pt x="3238500" y="172720"/>
                    <a:pt x="3243580" y="181610"/>
                    <a:pt x="3244850" y="191770"/>
                  </a:cubicBezTo>
                  <a:cubicBezTo>
                    <a:pt x="3247390" y="204470"/>
                    <a:pt x="3247390" y="220980"/>
                    <a:pt x="3239770" y="234950"/>
                  </a:cubicBezTo>
                  <a:cubicBezTo>
                    <a:pt x="3227070" y="255270"/>
                    <a:pt x="3201670" y="269240"/>
                    <a:pt x="3159760" y="289560"/>
                  </a:cubicBezTo>
                  <a:cubicBezTo>
                    <a:pt x="3042920" y="345440"/>
                    <a:pt x="2599690" y="469900"/>
                    <a:pt x="2457450" y="502920"/>
                  </a:cubicBezTo>
                  <a:cubicBezTo>
                    <a:pt x="2397760" y="516890"/>
                    <a:pt x="2358390" y="530860"/>
                    <a:pt x="2326640" y="523240"/>
                  </a:cubicBezTo>
                  <a:cubicBezTo>
                    <a:pt x="2306320" y="518160"/>
                    <a:pt x="2288540" y="501650"/>
                    <a:pt x="2280920" y="487680"/>
                  </a:cubicBezTo>
                  <a:cubicBezTo>
                    <a:pt x="2274570" y="474980"/>
                    <a:pt x="2274570" y="457200"/>
                    <a:pt x="2278380" y="443230"/>
                  </a:cubicBezTo>
                  <a:cubicBezTo>
                    <a:pt x="2282190" y="427990"/>
                    <a:pt x="2288540" y="415290"/>
                    <a:pt x="2301240" y="401320"/>
                  </a:cubicBezTo>
                  <a:cubicBezTo>
                    <a:pt x="2321560" y="379730"/>
                    <a:pt x="2353310" y="360680"/>
                    <a:pt x="2397760" y="337820"/>
                  </a:cubicBezTo>
                  <a:cubicBezTo>
                    <a:pt x="2482850" y="295910"/>
                    <a:pt x="2669540" y="236220"/>
                    <a:pt x="2788920" y="198120"/>
                  </a:cubicBezTo>
                  <a:cubicBezTo>
                    <a:pt x="2887980" y="166370"/>
                    <a:pt x="2980690" y="140970"/>
                    <a:pt x="3064510" y="123190"/>
                  </a:cubicBezTo>
                  <a:cubicBezTo>
                    <a:pt x="3134360" y="107950"/>
                    <a:pt x="3215640" y="92710"/>
                    <a:pt x="3257550" y="92710"/>
                  </a:cubicBezTo>
                  <a:cubicBezTo>
                    <a:pt x="3277870" y="92710"/>
                    <a:pt x="3290570" y="91440"/>
                    <a:pt x="3303270" y="99060"/>
                  </a:cubicBezTo>
                  <a:cubicBezTo>
                    <a:pt x="3315970" y="106680"/>
                    <a:pt x="3328670" y="121920"/>
                    <a:pt x="3332480" y="135890"/>
                  </a:cubicBezTo>
                  <a:cubicBezTo>
                    <a:pt x="3336290" y="149860"/>
                    <a:pt x="3333750" y="168910"/>
                    <a:pt x="3329940" y="181610"/>
                  </a:cubicBezTo>
                  <a:cubicBezTo>
                    <a:pt x="3326130" y="191770"/>
                    <a:pt x="3322320" y="198120"/>
                    <a:pt x="3312160" y="207010"/>
                  </a:cubicBezTo>
                  <a:cubicBezTo>
                    <a:pt x="3294380" y="222250"/>
                    <a:pt x="3268980" y="233680"/>
                    <a:pt x="3224530" y="250190"/>
                  </a:cubicBezTo>
                  <a:cubicBezTo>
                    <a:pt x="3093720" y="299720"/>
                    <a:pt x="2526030" y="455930"/>
                    <a:pt x="2437130" y="466090"/>
                  </a:cubicBezTo>
                  <a:cubicBezTo>
                    <a:pt x="2419350" y="468630"/>
                    <a:pt x="2415540" y="468630"/>
                    <a:pt x="2404110" y="464820"/>
                  </a:cubicBezTo>
                  <a:cubicBezTo>
                    <a:pt x="2390140" y="459740"/>
                    <a:pt x="2373630" y="447040"/>
                    <a:pt x="2364740" y="434340"/>
                  </a:cubicBezTo>
                  <a:cubicBezTo>
                    <a:pt x="2355850" y="420370"/>
                    <a:pt x="2353310" y="398780"/>
                    <a:pt x="2354580" y="384810"/>
                  </a:cubicBezTo>
                  <a:cubicBezTo>
                    <a:pt x="2355850" y="373380"/>
                    <a:pt x="2358390" y="365760"/>
                    <a:pt x="2368550" y="353060"/>
                  </a:cubicBezTo>
                  <a:cubicBezTo>
                    <a:pt x="2402840" y="309880"/>
                    <a:pt x="2606040" y="152400"/>
                    <a:pt x="2661920" y="139700"/>
                  </a:cubicBezTo>
                  <a:cubicBezTo>
                    <a:pt x="2682240" y="135890"/>
                    <a:pt x="2694940" y="139700"/>
                    <a:pt x="2706370" y="148590"/>
                  </a:cubicBezTo>
                  <a:cubicBezTo>
                    <a:pt x="2720340" y="158750"/>
                    <a:pt x="2735580" y="182880"/>
                    <a:pt x="2736850" y="199390"/>
                  </a:cubicBezTo>
                  <a:cubicBezTo>
                    <a:pt x="2738120" y="213360"/>
                    <a:pt x="2733040" y="229870"/>
                    <a:pt x="2722880" y="242570"/>
                  </a:cubicBezTo>
                  <a:cubicBezTo>
                    <a:pt x="2710180" y="257810"/>
                    <a:pt x="2693670" y="264160"/>
                    <a:pt x="2663190" y="276860"/>
                  </a:cubicBezTo>
                  <a:cubicBezTo>
                    <a:pt x="2584450" y="309880"/>
                    <a:pt x="2335530" y="374650"/>
                    <a:pt x="2214880" y="405130"/>
                  </a:cubicBezTo>
                  <a:cubicBezTo>
                    <a:pt x="2133600" y="425450"/>
                    <a:pt x="2075180" y="439420"/>
                    <a:pt x="2009140" y="450850"/>
                  </a:cubicBezTo>
                  <a:cubicBezTo>
                    <a:pt x="1949450" y="461010"/>
                    <a:pt x="1893570" y="481330"/>
                    <a:pt x="1837690" y="471170"/>
                  </a:cubicBezTo>
                  <a:cubicBezTo>
                    <a:pt x="1776730" y="459740"/>
                    <a:pt x="1667510" y="414020"/>
                    <a:pt x="1656080" y="377190"/>
                  </a:cubicBezTo>
                  <a:cubicBezTo>
                    <a:pt x="1648460" y="353060"/>
                    <a:pt x="1681480" y="316230"/>
                    <a:pt x="1701800" y="295910"/>
                  </a:cubicBezTo>
                  <a:cubicBezTo>
                    <a:pt x="1720850" y="276860"/>
                    <a:pt x="1736090" y="271780"/>
                    <a:pt x="1771650" y="256540"/>
                  </a:cubicBezTo>
                  <a:cubicBezTo>
                    <a:pt x="1860550" y="218440"/>
                    <a:pt x="2131060" y="121920"/>
                    <a:pt x="2261870" y="102870"/>
                  </a:cubicBezTo>
                  <a:cubicBezTo>
                    <a:pt x="2345690" y="90170"/>
                    <a:pt x="2434590" y="88900"/>
                    <a:pt x="2472690" y="104140"/>
                  </a:cubicBezTo>
                  <a:cubicBezTo>
                    <a:pt x="2490470" y="111760"/>
                    <a:pt x="2499360" y="123190"/>
                    <a:pt x="2505710" y="135890"/>
                  </a:cubicBezTo>
                  <a:cubicBezTo>
                    <a:pt x="2512060" y="148590"/>
                    <a:pt x="2514600" y="167640"/>
                    <a:pt x="2509520" y="181610"/>
                  </a:cubicBezTo>
                  <a:cubicBezTo>
                    <a:pt x="2503170" y="198120"/>
                    <a:pt x="2491740" y="209550"/>
                    <a:pt x="2467610" y="224790"/>
                  </a:cubicBezTo>
                  <a:cubicBezTo>
                    <a:pt x="2401570" y="264160"/>
                    <a:pt x="2157730" y="322580"/>
                    <a:pt x="2040890" y="349250"/>
                  </a:cubicBezTo>
                  <a:cubicBezTo>
                    <a:pt x="1962150" y="367030"/>
                    <a:pt x="1897380" y="377190"/>
                    <a:pt x="1840230" y="381000"/>
                  </a:cubicBezTo>
                  <a:cubicBezTo>
                    <a:pt x="1798320" y="383540"/>
                    <a:pt x="1762760" y="383540"/>
                    <a:pt x="1728470" y="377190"/>
                  </a:cubicBezTo>
                  <a:cubicBezTo>
                    <a:pt x="1696720" y="370840"/>
                    <a:pt x="1659890" y="364490"/>
                    <a:pt x="1639570" y="346710"/>
                  </a:cubicBezTo>
                  <a:cubicBezTo>
                    <a:pt x="1620520" y="330200"/>
                    <a:pt x="1606550" y="302260"/>
                    <a:pt x="1604010" y="278130"/>
                  </a:cubicBezTo>
                  <a:cubicBezTo>
                    <a:pt x="1601470" y="254000"/>
                    <a:pt x="1611630" y="224790"/>
                    <a:pt x="1626870" y="203200"/>
                  </a:cubicBezTo>
                  <a:cubicBezTo>
                    <a:pt x="1644650" y="177800"/>
                    <a:pt x="1673860" y="158750"/>
                    <a:pt x="1709420" y="140970"/>
                  </a:cubicBezTo>
                  <a:cubicBezTo>
                    <a:pt x="1762760" y="114300"/>
                    <a:pt x="1856740" y="88900"/>
                    <a:pt x="1924050" y="76200"/>
                  </a:cubicBezTo>
                  <a:cubicBezTo>
                    <a:pt x="1981200" y="64770"/>
                    <a:pt x="2029460" y="53340"/>
                    <a:pt x="2084070" y="62230"/>
                  </a:cubicBezTo>
                  <a:cubicBezTo>
                    <a:pt x="2147570" y="72390"/>
                    <a:pt x="2270760" y="109220"/>
                    <a:pt x="2282190" y="148590"/>
                  </a:cubicBezTo>
                  <a:cubicBezTo>
                    <a:pt x="2291080" y="180340"/>
                    <a:pt x="2233930" y="238760"/>
                    <a:pt x="2200910" y="265430"/>
                  </a:cubicBezTo>
                  <a:cubicBezTo>
                    <a:pt x="2171700" y="289560"/>
                    <a:pt x="2136140" y="294640"/>
                    <a:pt x="2098040" y="309880"/>
                  </a:cubicBezTo>
                  <a:cubicBezTo>
                    <a:pt x="2053590" y="327660"/>
                    <a:pt x="2005330" y="349250"/>
                    <a:pt x="1951990" y="361950"/>
                  </a:cubicBezTo>
                  <a:cubicBezTo>
                    <a:pt x="1892300" y="377190"/>
                    <a:pt x="1795780" y="393700"/>
                    <a:pt x="1758950" y="389890"/>
                  </a:cubicBezTo>
                  <a:cubicBezTo>
                    <a:pt x="1743710" y="388620"/>
                    <a:pt x="1737360" y="384810"/>
                    <a:pt x="1728470" y="378460"/>
                  </a:cubicBezTo>
                  <a:cubicBezTo>
                    <a:pt x="1719580" y="373380"/>
                    <a:pt x="1710690" y="365760"/>
                    <a:pt x="1705610" y="355600"/>
                  </a:cubicBezTo>
                  <a:cubicBezTo>
                    <a:pt x="1699260" y="342900"/>
                    <a:pt x="1694180" y="322580"/>
                    <a:pt x="1697990" y="307340"/>
                  </a:cubicBezTo>
                  <a:cubicBezTo>
                    <a:pt x="1703070" y="289560"/>
                    <a:pt x="1714500" y="273050"/>
                    <a:pt x="1738630" y="259080"/>
                  </a:cubicBezTo>
                  <a:cubicBezTo>
                    <a:pt x="1800860" y="223520"/>
                    <a:pt x="2033270" y="195580"/>
                    <a:pt x="2134870" y="196850"/>
                  </a:cubicBezTo>
                  <a:cubicBezTo>
                    <a:pt x="2198370" y="198120"/>
                    <a:pt x="2256790" y="208280"/>
                    <a:pt x="2288540" y="224790"/>
                  </a:cubicBezTo>
                  <a:cubicBezTo>
                    <a:pt x="2305050" y="233680"/>
                    <a:pt x="2316480" y="243840"/>
                    <a:pt x="2321560" y="257810"/>
                  </a:cubicBezTo>
                  <a:cubicBezTo>
                    <a:pt x="2327910" y="274320"/>
                    <a:pt x="2325370" y="304800"/>
                    <a:pt x="2316480" y="320040"/>
                  </a:cubicBezTo>
                  <a:cubicBezTo>
                    <a:pt x="2308860" y="334010"/>
                    <a:pt x="2297430" y="339090"/>
                    <a:pt x="2279650" y="349250"/>
                  </a:cubicBezTo>
                  <a:cubicBezTo>
                    <a:pt x="2241550" y="370840"/>
                    <a:pt x="2152650" y="398780"/>
                    <a:pt x="2090420" y="417830"/>
                  </a:cubicBezTo>
                  <a:cubicBezTo>
                    <a:pt x="2030730" y="435610"/>
                    <a:pt x="1973580" y="453390"/>
                    <a:pt x="1915160" y="463550"/>
                  </a:cubicBezTo>
                  <a:cubicBezTo>
                    <a:pt x="1859280" y="473710"/>
                    <a:pt x="1802130" y="482600"/>
                    <a:pt x="1748790" y="480060"/>
                  </a:cubicBezTo>
                  <a:cubicBezTo>
                    <a:pt x="1699260" y="477520"/>
                    <a:pt x="1645920" y="467360"/>
                    <a:pt x="1607820" y="449580"/>
                  </a:cubicBezTo>
                  <a:cubicBezTo>
                    <a:pt x="1576070" y="434340"/>
                    <a:pt x="1544320" y="416560"/>
                    <a:pt x="1529080" y="387350"/>
                  </a:cubicBezTo>
                  <a:cubicBezTo>
                    <a:pt x="1511300" y="351790"/>
                    <a:pt x="1506220" y="273050"/>
                    <a:pt x="1524000" y="243840"/>
                  </a:cubicBezTo>
                  <a:cubicBezTo>
                    <a:pt x="1537970" y="220980"/>
                    <a:pt x="1564640" y="218440"/>
                    <a:pt x="1598930" y="207010"/>
                  </a:cubicBezTo>
                  <a:cubicBezTo>
                    <a:pt x="1664970" y="185420"/>
                    <a:pt x="1811020" y="166370"/>
                    <a:pt x="1905000" y="158750"/>
                  </a:cubicBezTo>
                  <a:cubicBezTo>
                    <a:pt x="1985010" y="152400"/>
                    <a:pt x="2058670" y="152400"/>
                    <a:pt x="2127250" y="156210"/>
                  </a:cubicBezTo>
                  <a:cubicBezTo>
                    <a:pt x="2188210" y="160020"/>
                    <a:pt x="2263140" y="158750"/>
                    <a:pt x="2298700" y="179070"/>
                  </a:cubicBezTo>
                  <a:cubicBezTo>
                    <a:pt x="2321560" y="191770"/>
                    <a:pt x="2335530" y="213360"/>
                    <a:pt x="2340610" y="231140"/>
                  </a:cubicBezTo>
                  <a:cubicBezTo>
                    <a:pt x="2344420" y="246380"/>
                    <a:pt x="2340610" y="266700"/>
                    <a:pt x="2331720" y="280670"/>
                  </a:cubicBezTo>
                  <a:cubicBezTo>
                    <a:pt x="2321560" y="297180"/>
                    <a:pt x="2302510" y="308610"/>
                    <a:pt x="2274570" y="322580"/>
                  </a:cubicBezTo>
                  <a:cubicBezTo>
                    <a:pt x="2222500" y="349250"/>
                    <a:pt x="2092960" y="392430"/>
                    <a:pt x="2024380" y="403860"/>
                  </a:cubicBezTo>
                  <a:cubicBezTo>
                    <a:pt x="1978660" y="411480"/>
                    <a:pt x="1941830" y="420370"/>
                    <a:pt x="1906270" y="405130"/>
                  </a:cubicBezTo>
                  <a:cubicBezTo>
                    <a:pt x="1865630" y="388620"/>
                    <a:pt x="1798320" y="331470"/>
                    <a:pt x="1799590" y="295910"/>
                  </a:cubicBezTo>
                  <a:cubicBezTo>
                    <a:pt x="1802130" y="256540"/>
                    <a:pt x="1884680" y="198120"/>
                    <a:pt x="1939290" y="180340"/>
                  </a:cubicBezTo>
                  <a:cubicBezTo>
                    <a:pt x="1995170" y="162560"/>
                    <a:pt x="2084070" y="177800"/>
                    <a:pt x="2132330" y="191770"/>
                  </a:cubicBezTo>
                  <a:cubicBezTo>
                    <a:pt x="2164080" y="200660"/>
                    <a:pt x="2194560" y="208280"/>
                    <a:pt x="2204720" y="231140"/>
                  </a:cubicBezTo>
                  <a:cubicBezTo>
                    <a:pt x="2217420" y="261620"/>
                    <a:pt x="2199640" y="335280"/>
                    <a:pt x="2167890" y="374650"/>
                  </a:cubicBezTo>
                  <a:cubicBezTo>
                    <a:pt x="2125980" y="425450"/>
                    <a:pt x="2010410" y="457200"/>
                    <a:pt x="1943100" y="483870"/>
                  </a:cubicBezTo>
                  <a:cubicBezTo>
                    <a:pt x="1892300" y="504190"/>
                    <a:pt x="1851660" y="523240"/>
                    <a:pt x="1803400" y="529590"/>
                  </a:cubicBezTo>
                  <a:cubicBezTo>
                    <a:pt x="1755140" y="535940"/>
                    <a:pt x="1682750" y="544830"/>
                    <a:pt x="1653540" y="521970"/>
                  </a:cubicBezTo>
                  <a:cubicBezTo>
                    <a:pt x="1628140" y="502920"/>
                    <a:pt x="1611630" y="447040"/>
                    <a:pt x="1621790" y="419100"/>
                  </a:cubicBezTo>
                  <a:cubicBezTo>
                    <a:pt x="1633220" y="389890"/>
                    <a:pt x="1680210" y="372110"/>
                    <a:pt x="1729740" y="354330"/>
                  </a:cubicBezTo>
                  <a:cubicBezTo>
                    <a:pt x="1821180" y="321310"/>
                    <a:pt x="2026920" y="303530"/>
                    <a:pt x="2142490" y="290830"/>
                  </a:cubicBezTo>
                  <a:cubicBezTo>
                    <a:pt x="2225040" y="281940"/>
                    <a:pt x="2312670" y="250190"/>
                    <a:pt x="2355850" y="275590"/>
                  </a:cubicBezTo>
                  <a:cubicBezTo>
                    <a:pt x="2387600" y="294640"/>
                    <a:pt x="2413000" y="350520"/>
                    <a:pt x="2405380" y="381000"/>
                  </a:cubicBezTo>
                  <a:cubicBezTo>
                    <a:pt x="2397760" y="411480"/>
                    <a:pt x="2343150" y="438150"/>
                    <a:pt x="2306320" y="457200"/>
                  </a:cubicBezTo>
                  <a:cubicBezTo>
                    <a:pt x="2269490" y="476250"/>
                    <a:pt x="2228850" y="483870"/>
                    <a:pt x="2186940" y="496570"/>
                  </a:cubicBezTo>
                  <a:cubicBezTo>
                    <a:pt x="2142490" y="510540"/>
                    <a:pt x="2089150" y="535940"/>
                    <a:pt x="2045970" y="539750"/>
                  </a:cubicBezTo>
                  <a:cubicBezTo>
                    <a:pt x="2011680" y="543560"/>
                    <a:pt x="1976120" y="544830"/>
                    <a:pt x="1950720" y="530860"/>
                  </a:cubicBezTo>
                  <a:cubicBezTo>
                    <a:pt x="1926590" y="518160"/>
                    <a:pt x="1903730" y="487680"/>
                    <a:pt x="1896110" y="462280"/>
                  </a:cubicBezTo>
                  <a:cubicBezTo>
                    <a:pt x="1888490" y="438150"/>
                    <a:pt x="1894840" y="406400"/>
                    <a:pt x="1905000" y="382270"/>
                  </a:cubicBezTo>
                  <a:cubicBezTo>
                    <a:pt x="1915160" y="356870"/>
                    <a:pt x="1930400" y="335280"/>
                    <a:pt x="1957070" y="314960"/>
                  </a:cubicBezTo>
                  <a:cubicBezTo>
                    <a:pt x="1998980" y="281940"/>
                    <a:pt x="2092960" y="246380"/>
                    <a:pt x="2150110" y="227330"/>
                  </a:cubicBezTo>
                  <a:cubicBezTo>
                    <a:pt x="2193290" y="213360"/>
                    <a:pt x="2231390" y="195580"/>
                    <a:pt x="2265680" y="201930"/>
                  </a:cubicBezTo>
                  <a:cubicBezTo>
                    <a:pt x="2296160" y="208280"/>
                    <a:pt x="2340610" y="229870"/>
                    <a:pt x="2345690" y="255270"/>
                  </a:cubicBezTo>
                  <a:cubicBezTo>
                    <a:pt x="2352040" y="289560"/>
                    <a:pt x="2297430" y="356870"/>
                    <a:pt x="2247900" y="396240"/>
                  </a:cubicBezTo>
                  <a:cubicBezTo>
                    <a:pt x="2179320" y="449580"/>
                    <a:pt x="2048510" y="477520"/>
                    <a:pt x="1946910" y="511810"/>
                  </a:cubicBezTo>
                  <a:cubicBezTo>
                    <a:pt x="1844040" y="546100"/>
                    <a:pt x="1714500" y="596900"/>
                    <a:pt x="1633220" y="601980"/>
                  </a:cubicBezTo>
                  <a:cubicBezTo>
                    <a:pt x="1582420" y="605790"/>
                    <a:pt x="1520190" y="605790"/>
                    <a:pt x="1507490" y="582930"/>
                  </a:cubicBezTo>
                  <a:cubicBezTo>
                    <a:pt x="1493520" y="556260"/>
                    <a:pt x="1536700" y="477520"/>
                    <a:pt x="1579880" y="438150"/>
                  </a:cubicBezTo>
                  <a:cubicBezTo>
                    <a:pt x="1639570" y="384810"/>
                    <a:pt x="1772920" y="360680"/>
                    <a:pt x="1864360" y="330200"/>
                  </a:cubicBezTo>
                  <a:cubicBezTo>
                    <a:pt x="1946910" y="303530"/>
                    <a:pt x="2029460" y="278130"/>
                    <a:pt x="2101850" y="264160"/>
                  </a:cubicBezTo>
                  <a:cubicBezTo>
                    <a:pt x="2160270" y="252730"/>
                    <a:pt x="2222500" y="240030"/>
                    <a:pt x="2261870" y="243840"/>
                  </a:cubicBezTo>
                  <a:cubicBezTo>
                    <a:pt x="2286000" y="246380"/>
                    <a:pt x="2307590" y="252730"/>
                    <a:pt x="2320290" y="264160"/>
                  </a:cubicBezTo>
                  <a:cubicBezTo>
                    <a:pt x="2331720" y="274320"/>
                    <a:pt x="2336800" y="293370"/>
                    <a:pt x="2338070" y="307340"/>
                  </a:cubicBezTo>
                  <a:cubicBezTo>
                    <a:pt x="2339340" y="318770"/>
                    <a:pt x="2338070" y="328930"/>
                    <a:pt x="2331720" y="339090"/>
                  </a:cubicBezTo>
                  <a:cubicBezTo>
                    <a:pt x="2322830" y="354330"/>
                    <a:pt x="2305050" y="368300"/>
                    <a:pt x="2279650" y="383540"/>
                  </a:cubicBezTo>
                  <a:cubicBezTo>
                    <a:pt x="2230120" y="412750"/>
                    <a:pt x="2118360" y="448310"/>
                    <a:pt x="2035810" y="476250"/>
                  </a:cubicBezTo>
                  <a:cubicBezTo>
                    <a:pt x="1954530" y="502920"/>
                    <a:pt x="1863090" y="533400"/>
                    <a:pt x="1788160" y="547370"/>
                  </a:cubicBezTo>
                  <a:cubicBezTo>
                    <a:pt x="1728470" y="557530"/>
                    <a:pt x="1658620" y="571500"/>
                    <a:pt x="1624330" y="560070"/>
                  </a:cubicBezTo>
                  <a:cubicBezTo>
                    <a:pt x="1605280" y="553720"/>
                    <a:pt x="1593850" y="539750"/>
                    <a:pt x="1586230" y="527050"/>
                  </a:cubicBezTo>
                  <a:cubicBezTo>
                    <a:pt x="1579880" y="516890"/>
                    <a:pt x="1577340" y="505460"/>
                    <a:pt x="1577340" y="494030"/>
                  </a:cubicBezTo>
                  <a:cubicBezTo>
                    <a:pt x="1577340" y="480060"/>
                    <a:pt x="1583690" y="461010"/>
                    <a:pt x="1593850" y="447040"/>
                  </a:cubicBezTo>
                  <a:cubicBezTo>
                    <a:pt x="1606550" y="429260"/>
                    <a:pt x="1626870" y="416560"/>
                    <a:pt x="1651000" y="401320"/>
                  </a:cubicBezTo>
                  <a:cubicBezTo>
                    <a:pt x="1685290" y="379730"/>
                    <a:pt x="1752600" y="339090"/>
                    <a:pt x="1781810" y="336550"/>
                  </a:cubicBezTo>
                  <a:cubicBezTo>
                    <a:pt x="1795780" y="335280"/>
                    <a:pt x="1803400" y="339090"/>
                    <a:pt x="1812290" y="345440"/>
                  </a:cubicBezTo>
                  <a:cubicBezTo>
                    <a:pt x="1823720" y="353060"/>
                    <a:pt x="1836420" y="368300"/>
                    <a:pt x="1840230" y="382270"/>
                  </a:cubicBezTo>
                  <a:cubicBezTo>
                    <a:pt x="1844040" y="396240"/>
                    <a:pt x="1844040" y="415290"/>
                    <a:pt x="1837690" y="429260"/>
                  </a:cubicBezTo>
                  <a:cubicBezTo>
                    <a:pt x="1831340" y="441960"/>
                    <a:pt x="1824990" y="452120"/>
                    <a:pt x="1804670" y="462280"/>
                  </a:cubicBezTo>
                  <a:cubicBezTo>
                    <a:pt x="1732280" y="500380"/>
                    <a:pt x="1319530" y="585470"/>
                    <a:pt x="1238250" y="562610"/>
                  </a:cubicBezTo>
                  <a:cubicBezTo>
                    <a:pt x="1211580" y="554990"/>
                    <a:pt x="1200150" y="538480"/>
                    <a:pt x="1193800" y="521970"/>
                  </a:cubicBezTo>
                  <a:cubicBezTo>
                    <a:pt x="1187450" y="505460"/>
                    <a:pt x="1188720" y="482600"/>
                    <a:pt x="1201420" y="463550"/>
                  </a:cubicBezTo>
                  <a:cubicBezTo>
                    <a:pt x="1228090" y="422910"/>
                    <a:pt x="1337310" y="377190"/>
                    <a:pt x="1419860" y="339090"/>
                  </a:cubicBezTo>
                  <a:cubicBezTo>
                    <a:pt x="1520190" y="292100"/>
                    <a:pt x="1694180" y="215900"/>
                    <a:pt x="1762760" y="212090"/>
                  </a:cubicBezTo>
                  <a:cubicBezTo>
                    <a:pt x="1790700" y="210820"/>
                    <a:pt x="1809750" y="215900"/>
                    <a:pt x="1823720" y="226060"/>
                  </a:cubicBezTo>
                  <a:cubicBezTo>
                    <a:pt x="1835150" y="234950"/>
                    <a:pt x="1844040" y="252730"/>
                    <a:pt x="1845310" y="267970"/>
                  </a:cubicBezTo>
                  <a:cubicBezTo>
                    <a:pt x="1846580" y="281940"/>
                    <a:pt x="1842770" y="302260"/>
                    <a:pt x="1833880" y="313690"/>
                  </a:cubicBezTo>
                  <a:cubicBezTo>
                    <a:pt x="1824990" y="326390"/>
                    <a:pt x="1816100" y="331470"/>
                    <a:pt x="1794510" y="340360"/>
                  </a:cubicBezTo>
                  <a:cubicBezTo>
                    <a:pt x="1729740" y="368300"/>
                    <a:pt x="1483360" y="421640"/>
                    <a:pt x="1369060" y="429260"/>
                  </a:cubicBezTo>
                  <a:cubicBezTo>
                    <a:pt x="1292860" y="434340"/>
                    <a:pt x="1198880" y="445770"/>
                    <a:pt x="1176020" y="415290"/>
                  </a:cubicBezTo>
                  <a:cubicBezTo>
                    <a:pt x="1156970" y="389890"/>
                    <a:pt x="1176020" y="321310"/>
                    <a:pt x="1203960" y="285750"/>
                  </a:cubicBezTo>
                  <a:cubicBezTo>
                    <a:pt x="1239520" y="240030"/>
                    <a:pt x="1339850" y="214630"/>
                    <a:pt x="1402080" y="187960"/>
                  </a:cubicBezTo>
                  <a:cubicBezTo>
                    <a:pt x="1454150" y="166370"/>
                    <a:pt x="1501140" y="149860"/>
                    <a:pt x="1549400" y="135890"/>
                  </a:cubicBezTo>
                  <a:cubicBezTo>
                    <a:pt x="1595120" y="123190"/>
                    <a:pt x="1653540" y="104140"/>
                    <a:pt x="1686560" y="106680"/>
                  </a:cubicBezTo>
                  <a:cubicBezTo>
                    <a:pt x="1705610" y="107950"/>
                    <a:pt x="1720850" y="113030"/>
                    <a:pt x="1732280" y="123190"/>
                  </a:cubicBezTo>
                  <a:cubicBezTo>
                    <a:pt x="1743710" y="133350"/>
                    <a:pt x="1753870" y="152400"/>
                    <a:pt x="1756410" y="167640"/>
                  </a:cubicBezTo>
                  <a:cubicBezTo>
                    <a:pt x="1758950" y="182880"/>
                    <a:pt x="1753870" y="201930"/>
                    <a:pt x="1744980" y="214630"/>
                  </a:cubicBezTo>
                  <a:cubicBezTo>
                    <a:pt x="1736090" y="228600"/>
                    <a:pt x="1724660" y="237490"/>
                    <a:pt x="1699260" y="246380"/>
                  </a:cubicBezTo>
                  <a:cubicBezTo>
                    <a:pt x="1630680" y="269240"/>
                    <a:pt x="1385570" y="273050"/>
                    <a:pt x="1275080" y="267970"/>
                  </a:cubicBezTo>
                  <a:cubicBezTo>
                    <a:pt x="1203960" y="265430"/>
                    <a:pt x="1137920" y="257810"/>
                    <a:pt x="1099820" y="243840"/>
                  </a:cubicBezTo>
                  <a:cubicBezTo>
                    <a:pt x="1078230" y="236220"/>
                    <a:pt x="1064260" y="228600"/>
                    <a:pt x="1054100" y="217170"/>
                  </a:cubicBezTo>
                  <a:cubicBezTo>
                    <a:pt x="1045210" y="208280"/>
                    <a:pt x="1040130" y="198120"/>
                    <a:pt x="1037590" y="185420"/>
                  </a:cubicBezTo>
                  <a:cubicBezTo>
                    <a:pt x="1035050" y="170180"/>
                    <a:pt x="1036320" y="147320"/>
                    <a:pt x="1045210" y="132080"/>
                  </a:cubicBezTo>
                  <a:cubicBezTo>
                    <a:pt x="1055370" y="115570"/>
                    <a:pt x="1076960" y="99060"/>
                    <a:pt x="1103630" y="93980"/>
                  </a:cubicBezTo>
                  <a:cubicBezTo>
                    <a:pt x="1153160" y="83820"/>
                    <a:pt x="1257300" y="119380"/>
                    <a:pt x="1329690" y="137160"/>
                  </a:cubicBezTo>
                  <a:cubicBezTo>
                    <a:pt x="1399540" y="153670"/>
                    <a:pt x="1490980" y="167640"/>
                    <a:pt x="1530350" y="196850"/>
                  </a:cubicBezTo>
                  <a:cubicBezTo>
                    <a:pt x="1554480" y="214630"/>
                    <a:pt x="1569720" y="236220"/>
                    <a:pt x="1572260" y="257810"/>
                  </a:cubicBezTo>
                  <a:cubicBezTo>
                    <a:pt x="1574800" y="279400"/>
                    <a:pt x="1560830" y="311150"/>
                    <a:pt x="1545590" y="327660"/>
                  </a:cubicBezTo>
                  <a:cubicBezTo>
                    <a:pt x="1530350" y="342900"/>
                    <a:pt x="1512570" y="346710"/>
                    <a:pt x="1483360" y="353060"/>
                  </a:cubicBezTo>
                  <a:cubicBezTo>
                    <a:pt x="1422400" y="364490"/>
                    <a:pt x="1277620" y="349250"/>
                    <a:pt x="1188720" y="353060"/>
                  </a:cubicBezTo>
                  <a:cubicBezTo>
                    <a:pt x="1113790" y="356870"/>
                    <a:pt x="1051560" y="372110"/>
                    <a:pt x="982980" y="370840"/>
                  </a:cubicBezTo>
                  <a:cubicBezTo>
                    <a:pt x="914400" y="369570"/>
                    <a:pt x="836930" y="363220"/>
                    <a:pt x="775970" y="341630"/>
                  </a:cubicBezTo>
                  <a:cubicBezTo>
                    <a:pt x="720090" y="321310"/>
                    <a:pt x="651510" y="281940"/>
                    <a:pt x="628650" y="251460"/>
                  </a:cubicBezTo>
                  <a:cubicBezTo>
                    <a:pt x="615950" y="233680"/>
                    <a:pt x="613410" y="215900"/>
                    <a:pt x="614680" y="198120"/>
                  </a:cubicBezTo>
                  <a:cubicBezTo>
                    <a:pt x="615950" y="181610"/>
                    <a:pt x="627380" y="160020"/>
                    <a:pt x="638810" y="148590"/>
                  </a:cubicBezTo>
                  <a:cubicBezTo>
                    <a:pt x="647700" y="139700"/>
                    <a:pt x="655320" y="135890"/>
                    <a:pt x="671830" y="130810"/>
                  </a:cubicBezTo>
                  <a:cubicBezTo>
                    <a:pt x="712470" y="119380"/>
                    <a:pt x="817880" y="123190"/>
                    <a:pt x="894080" y="113030"/>
                  </a:cubicBezTo>
                  <a:cubicBezTo>
                    <a:pt x="974090" y="101600"/>
                    <a:pt x="1082040" y="45720"/>
                    <a:pt x="1140460" y="62230"/>
                  </a:cubicBezTo>
                  <a:cubicBezTo>
                    <a:pt x="1181100" y="73660"/>
                    <a:pt x="1230630" y="118110"/>
                    <a:pt x="1229360" y="147320"/>
                  </a:cubicBezTo>
                  <a:cubicBezTo>
                    <a:pt x="1228090" y="181610"/>
                    <a:pt x="1144270" y="227330"/>
                    <a:pt x="1092200" y="255270"/>
                  </a:cubicBezTo>
                  <a:cubicBezTo>
                    <a:pt x="1035050" y="285750"/>
                    <a:pt x="942340" y="318770"/>
                    <a:pt x="897890" y="321310"/>
                  </a:cubicBezTo>
                  <a:cubicBezTo>
                    <a:pt x="876300" y="322580"/>
                    <a:pt x="861060" y="321310"/>
                    <a:pt x="847090" y="311150"/>
                  </a:cubicBezTo>
                  <a:cubicBezTo>
                    <a:pt x="830580" y="299720"/>
                    <a:pt x="812800" y="270510"/>
                    <a:pt x="811530" y="250190"/>
                  </a:cubicBezTo>
                  <a:cubicBezTo>
                    <a:pt x="810260" y="229870"/>
                    <a:pt x="821690" y="205740"/>
                    <a:pt x="842010" y="187960"/>
                  </a:cubicBezTo>
                  <a:cubicBezTo>
                    <a:pt x="878840" y="157480"/>
                    <a:pt x="972820" y="132080"/>
                    <a:pt x="1055370" y="129540"/>
                  </a:cubicBezTo>
                  <a:cubicBezTo>
                    <a:pt x="1167130" y="125730"/>
                    <a:pt x="1393190" y="177800"/>
                    <a:pt x="1450340" y="210820"/>
                  </a:cubicBezTo>
                  <a:cubicBezTo>
                    <a:pt x="1469390" y="222250"/>
                    <a:pt x="1477010" y="231140"/>
                    <a:pt x="1482090" y="246380"/>
                  </a:cubicBezTo>
                  <a:cubicBezTo>
                    <a:pt x="1487170" y="262890"/>
                    <a:pt x="1487170" y="290830"/>
                    <a:pt x="1475740" y="307340"/>
                  </a:cubicBezTo>
                  <a:cubicBezTo>
                    <a:pt x="1461770" y="328930"/>
                    <a:pt x="1427480" y="339090"/>
                    <a:pt x="1386840" y="354330"/>
                  </a:cubicBezTo>
                  <a:cubicBezTo>
                    <a:pt x="1310640" y="383540"/>
                    <a:pt x="1153160" y="412750"/>
                    <a:pt x="1041400" y="435610"/>
                  </a:cubicBezTo>
                  <a:cubicBezTo>
                    <a:pt x="937260" y="455930"/>
                    <a:pt x="828040" y="487680"/>
                    <a:pt x="736600" y="485140"/>
                  </a:cubicBezTo>
                  <a:cubicBezTo>
                    <a:pt x="661670" y="482600"/>
                    <a:pt x="558800" y="477520"/>
                    <a:pt x="530860" y="440690"/>
                  </a:cubicBezTo>
                  <a:cubicBezTo>
                    <a:pt x="509270" y="412750"/>
                    <a:pt x="520700" y="344170"/>
                    <a:pt x="538480" y="317500"/>
                  </a:cubicBezTo>
                  <a:cubicBezTo>
                    <a:pt x="552450" y="294640"/>
                    <a:pt x="576580" y="290830"/>
                    <a:pt x="610870" y="278130"/>
                  </a:cubicBezTo>
                  <a:cubicBezTo>
                    <a:pt x="676910" y="254000"/>
                    <a:pt x="824230" y="219710"/>
                    <a:pt x="918210" y="209550"/>
                  </a:cubicBezTo>
                  <a:cubicBezTo>
                    <a:pt x="995680" y="200660"/>
                    <a:pt x="1071880" y="200660"/>
                    <a:pt x="1131570" y="210820"/>
                  </a:cubicBezTo>
                  <a:cubicBezTo>
                    <a:pt x="1177290" y="218440"/>
                    <a:pt x="1219200" y="229870"/>
                    <a:pt x="1248410" y="251460"/>
                  </a:cubicBezTo>
                  <a:cubicBezTo>
                    <a:pt x="1273810" y="270510"/>
                    <a:pt x="1299210" y="297180"/>
                    <a:pt x="1304290" y="326390"/>
                  </a:cubicBezTo>
                  <a:cubicBezTo>
                    <a:pt x="1309370" y="359410"/>
                    <a:pt x="1289050" y="414020"/>
                    <a:pt x="1266190" y="440690"/>
                  </a:cubicBezTo>
                  <a:cubicBezTo>
                    <a:pt x="1247140" y="463550"/>
                    <a:pt x="1219200" y="468630"/>
                    <a:pt x="1187450" y="481330"/>
                  </a:cubicBezTo>
                  <a:cubicBezTo>
                    <a:pt x="1145540" y="497840"/>
                    <a:pt x="1090930" y="513080"/>
                    <a:pt x="1036320" y="525780"/>
                  </a:cubicBezTo>
                  <a:cubicBezTo>
                    <a:pt x="975360" y="539750"/>
                    <a:pt x="906780" y="552450"/>
                    <a:pt x="840740" y="557530"/>
                  </a:cubicBezTo>
                  <a:cubicBezTo>
                    <a:pt x="774700" y="562610"/>
                    <a:pt x="693420" y="565150"/>
                    <a:pt x="638810" y="553720"/>
                  </a:cubicBezTo>
                  <a:cubicBezTo>
                    <a:pt x="599440" y="546100"/>
                    <a:pt x="568960" y="530860"/>
                    <a:pt x="541020" y="514350"/>
                  </a:cubicBezTo>
                  <a:cubicBezTo>
                    <a:pt x="518160" y="500380"/>
                    <a:pt x="499110" y="483870"/>
                    <a:pt x="482600" y="464820"/>
                  </a:cubicBezTo>
                  <a:cubicBezTo>
                    <a:pt x="464820" y="444500"/>
                    <a:pt x="445770" y="417830"/>
                    <a:pt x="438150" y="392430"/>
                  </a:cubicBezTo>
                  <a:cubicBezTo>
                    <a:pt x="431800" y="367030"/>
                    <a:pt x="430530" y="337820"/>
                    <a:pt x="439420" y="312420"/>
                  </a:cubicBezTo>
                  <a:cubicBezTo>
                    <a:pt x="449580" y="283210"/>
                    <a:pt x="478790" y="246380"/>
                    <a:pt x="506730" y="228600"/>
                  </a:cubicBezTo>
                  <a:cubicBezTo>
                    <a:pt x="532130" y="212090"/>
                    <a:pt x="560070" y="205740"/>
                    <a:pt x="596900" y="203200"/>
                  </a:cubicBezTo>
                  <a:cubicBezTo>
                    <a:pt x="652780" y="199390"/>
                    <a:pt x="749300" y="207010"/>
                    <a:pt x="811530" y="231140"/>
                  </a:cubicBezTo>
                  <a:cubicBezTo>
                    <a:pt x="867410" y="252730"/>
                    <a:pt x="928370" y="288290"/>
                    <a:pt x="956310" y="331470"/>
                  </a:cubicBezTo>
                  <a:cubicBezTo>
                    <a:pt x="981710" y="370840"/>
                    <a:pt x="993140" y="435610"/>
                    <a:pt x="982980" y="472440"/>
                  </a:cubicBezTo>
                  <a:cubicBezTo>
                    <a:pt x="975360" y="501650"/>
                    <a:pt x="947420" y="524510"/>
                    <a:pt x="922020" y="539750"/>
                  </a:cubicBezTo>
                  <a:cubicBezTo>
                    <a:pt x="895350" y="556260"/>
                    <a:pt x="858520" y="562610"/>
                    <a:pt x="822960" y="566420"/>
                  </a:cubicBezTo>
                  <a:cubicBezTo>
                    <a:pt x="783590" y="570230"/>
                    <a:pt x="736600" y="570230"/>
                    <a:pt x="698500" y="561340"/>
                  </a:cubicBezTo>
                  <a:cubicBezTo>
                    <a:pt x="662940" y="553720"/>
                    <a:pt x="629920" y="542290"/>
                    <a:pt x="601980" y="519430"/>
                  </a:cubicBezTo>
                  <a:cubicBezTo>
                    <a:pt x="570230" y="494030"/>
                    <a:pt x="535940" y="450850"/>
                    <a:pt x="520700" y="410210"/>
                  </a:cubicBezTo>
                  <a:cubicBezTo>
                    <a:pt x="505460" y="369570"/>
                    <a:pt x="509270" y="316230"/>
                    <a:pt x="511810" y="275590"/>
                  </a:cubicBezTo>
                  <a:cubicBezTo>
                    <a:pt x="514350" y="242570"/>
                    <a:pt x="520700" y="213360"/>
                    <a:pt x="530860" y="186690"/>
                  </a:cubicBezTo>
                  <a:cubicBezTo>
                    <a:pt x="539750" y="161290"/>
                    <a:pt x="552450" y="139700"/>
                    <a:pt x="567690" y="118110"/>
                  </a:cubicBezTo>
                  <a:cubicBezTo>
                    <a:pt x="585470" y="93980"/>
                    <a:pt x="609600" y="66040"/>
                    <a:pt x="633730" y="48260"/>
                  </a:cubicBezTo>
                  <a:cubicBezTo>
                    <a:pt x="655320" y="31750"/>
                    <a:pt x="676910" y="19050"/>
                    <a:pt x="702310" y="11430"/>
                  </a:cubicBezTo>
                  <a:cubicBezTo>
                    <a:pt x="728980" y="3810"/>
                    <a:pt x="765810" y="0"/>
                    <a:pt x="792480" y="6350"/>
                  </a:cubicBezTo>
                  <a:cubicBezTo>
                    <a:pt x="817880" y="12700"/>
                    <a:pt x="842010" y="26670"/>
                    <a:pt x="859790" y="46990"/>
                  </a:cubicBezTo>
                  <a:cubicBezTo>
                    <a:pt x="881380" y="72390"/>
                    <a:pt x="897890" y="120650"/>
                    <a:pt x="905510" y="157480"/>
                  </a:cubicBezTo>
                  <a:cubicBezTo>
                    <a:pt x="911860" y="191770"/>
                    <a:pt x="910590" y="228600"/>
                    <a:pt x="904240" y="259080"/>
                  </a:cubicBezTo>
                  <a:cubicBezTo>
                    <a:pt x="899160" y="285750"/>
                    <a:pt x="885190" y="307340"/>
                    <a:pt x="873760" y="331470"/>
                  </a:cubicBezTo>
                  <a:cubicBezTo>
                    <a:pt x="861060" y="358140"/>
                    <a:pt x="848360" y="387350"/>
                    <a:pt x="828040" y="411480"/>
                  </a:cubicBezTo>
                  <a:cubicBezTo>
                    <a:pt x="805180" y="438150"/>
                    <a:pt x="750570" y="458470"/>
                    <a:pt x="736600" y="481330"/>
                  </a:cubicBezTo>
                  <a:cubicBezTo>
                    <a:pt x="728980" y="495300"/>
                    <a:pt x="735330" y="509270"/>
                    <a:pt x="730250" y="521970"/>
                  </a:cubicBezTo>
                  <a:cubicBezTo>
                    <a:pt x="725170" y="534670"/>
                    <a:pt x="717550" y="546100"/>
                    <a:pt x="706120" y="554990"/>
                  </a:cubicBezTo>
                  <a:cubicBezTo>
                    <a:pt x="692150" y="565150"/>
                    <a:pt x="668020" y="574040"/>
                    <a:pt x="648970" y="574040"/>
                  </a:cubicBezTo>
                  <a:cubicBezTo>
                    <a:pt x="629920" y="574040"/>
                    <a:pt x="605790" y="562610"/>
                    <a:pt x="593090" y="551180"/>
                  </a:cubicBezTo>
                  <a:cubicBezTo>
                    <a:pt x="581660" y="542290"/>
                    <a:pt x="576580" y="532130"/>
                    <a:pt x="571500" y="516890"/>
                  </a:cubicBezTo>
                  <a:cubicBezTo>
                    <a:pt x="562610" y="492760"/>
                    <a:pt x="553720" y="450850"/>
                    <a:pt x="556260" y="417830"/>
                  </a:cubicBezTo>
                  <a:cubicBezTo>
                    <a:pt x="558800" y="382270"/>
                    <a:pt x="571500" y="340360"/>
                    <a:pt x="593090" y="307340"/>
                  </a:cubicBezTo>
                  <a:cubicBezTo>
                    <a:pt x="617220" y="270510"/>
                    <a:pt x="666750" y="210820"/>
                    <a:pt x="701040" y="213360"/>
                  </a:cubicBezTo>
                  <a:cubicBezTo>
                    <a:pt x="740410" y="217170"/>
                    <a:pt x="805180" y="312420"/>
                    <a:pt x="812800" y="353060"/>
                  </a:cubicBezTo>
                  <a:cubicBezTo>
                    <a:pt x="817880" y="379730"/>
                    <a:pt x="803910" y="403860"/>
                    <a:pt x="791210" y="426720"/>
                  </a:cubicBezTo>
                  <a:cubicBezTo>
                    <a:pt x="777240" y="450850"/>
                    <a:pt x="756920" y="473710"/>
                    <a:pt x="732790" y="490220"/>
                  </a:cubicBezTo>
                  <a:cubicBezTo>
                    <a:pt x="707390" y="508000"/>
                    <a:pt x="673100" y="528320"/>
                    <a:pt x="641350" y="524510"/>
                  </a:cubicBezTo>
                  <a:cubicBezTo>
                    <a:pt x="603250" y="520700"/>
                    <a:pt x="542290" y="481330"/>
                    <a:pt x="519430" y="445770"/>
                  </a:cubicBezTo>
                  <a:cubicBezTo>
                    <a:pt x="497840" y="414020"/>
                    <a:pt x="488950" y="360680"/>
                    <a:pt x="499110" y="326390"/>
                  </a:cubicBezTo>
                  <a:cubicBezTo>
                    <a:pt x="509270" y="292100"/>
                    <a:pt x="548640" y="238760"/>
                    <a:pt x="579120" y="237490"/>
                  </a:cubicBezTo>
                  <a:cubicBezTo>
                    <a:pt x="613410" y="236220"/>
                    <a:pt x="678180" y="299720"/>
                    <a:pt x="693420" y="341630"/>
                  </a:cubicBezTo>
                  <a:cubicBezTo>
                    <a:pt x="707390" y="379730"/>
                    <a:pt x="692150" y="435610"/>
                    <a:pt x="674370" y="474980"/>
                  </a:cubicBezTo>
                  <a:cubicBezTo>
                    <a:pt x="655320" y="516890"/>
                    <a:pt x="610870" y="557530"/>
                    <a:pt x="577850" y="584200"/>
                  </a:cubicBezTo>
                  <a:cubicBezTo>
                    <a:pt x="552450" y="604520"/>
                    <a:pt x="527050" y="621030"/>
                    <a:pt x="500380" y="627380"/>
                  </a:cubicBezTo>
                  <a:cubicBezTo>
                    <a:pt x="476250" y="632460"/>
                    <a:pt x="448310" y="631190"/>
                    <a:pt x="424180" y="622300"/>
                  </a:cubicBezTo>
                  <a:cubicBezTo>
                    <a:pt x="398780" y="613410"/>
                    <a:pt x="370840" y="595630"/>
                    <a:pt x="354330" y="570230"/>
                  </a:cubicBezTo>
                  <a:cubicBezTo>
                    <a:pt x="335280" y="539750"/>
                    <a:pt x="326390" y="483870"/>
                    <a:pt x="328930" y="441960"/>
                  </a:cubicBezTo>
                  <a:cubicBezTo>
                    <a:pt x="331470" y="401320"/>
                    <a:pt x="350520" y="355600"/>
                    <a:pt x="367030" y="321310"/>
                  </a:cubicBezTo>
                  <a:cubicBezTo>
                    <a:pt x="381000" y="293370"/>
                    <a:pt x="394970" y="267970"/>
                    <a:pt x="416560" y="251460"/>
                  </a:cubicBezTo>
                  <a:cubicBezTo>
                    <a:pt x="436880" y="234950"/>
                    <a:pt x="463550" y="223520"/>
                    <a:pt x="490220" y="220980"/>
                  </a:cubicBezTo>
                  <a:cubicBezTo>
                    <a:pt x="519430" y="218440"/>
                    <a:pt x="558800" y="226060"/>
                    <a:pt x="582930" y="243840"/>
                  </a:cubicBezTo>
                  <a:cubicBezTo>
                    <a:pt x="605790" y="260350"/>
                    <a:pt x="627380" y="292100"/>
                    <a:pt x="631190" y="322580"/>
                  </a:cubicBezTo>
                  <a:cubicBezTo>
                    <a:pt x="635000" y="358140"/>
                    <a:pt x="617220" y="421640"/>
                    <a:pt x="590550" y="445770"/>
                  </a:cubicBezTo>
                  <a:cubicBezTo>
                    <a:pt x="566420" y="467360"/>
                    <a:pt x="518160" y="473710"/>
                    <a:pt x="485140" y="467360"/>
                  </a:cubicBezTo>
                  <a:cubicBezTo>
                    <a:pt x="450850" y="461010"/>
                    <a:pt x="410210" y="430530"/>
                    <a:pt x="388620" y="403860"/>
                  </a:cubicBezTo>
                  <a:cubicBezTo>
                    <a:pt x="369570" y="379730"/>
                    <a:pt x="360680" y="349250"/>
                    <a:pt x="356870" y="317500"/>
                  </a:cubicBezTo>
                  <a:cubicBezTo>
                    <a:pt x="353060" y="280670"/>
                    <a:pt x="359410" y="226060"/>
                    <a:pt x="372110" y="193040"/>
                  </a:cubicBezTo>
                  <a:cubicBezTo>
                    <a:pt x="382270" y="166370"/>
                    <a:pt x="392430" y="146050"/>
                    <a:pt x="415290" y="128270"/>
                  </a:cubicBezTo>
                  <a:cubicBezTo>
                    <a:pt x="445770" y="105410"/>
                    <a:pt x="506730" y="76200"/>
                    <a:pt x="547370" y="81280"/>
                  </a:cubicBezTo>
                  <a:cubicBezTo>
                    <a:pt x="588010" y="86360"/>
                    <a:pt x="633730" y="119380"/>
                    <a:pt x="659130" y="154940"/>
                  </a:cubicBezTo>
                  <a:cubicBezTo>
                    <a:pt x="687070" y="193040"/>
                    <a:pt x="707390" y="266700"/>
                    <a:pt x="699770" y="307340"/>
                  </a:cubicBezTo>
                  <a:cubicBezTo>
                    <a:pt x="693420" y="339090"/>
                    <a:pt x="668020" y="361950"/>
                    <a:pt x="641350" y="386080"/>
                  </a:cubicBezTo>
                  <a:cubicBezTo>
                    <a:pt x="608330" y="417830"/>
                    <a:pt x="551180" y="452120"/>
                    <a:pt x="510540" y="472440"/>
                  </a:cubicBezTo>
                  <a:cubicBezTo>
                    <a:pt x="480060" y="487680"/>
                    <a:pt x="452120" y="510540"/>
                    <a:pt x="424180" y="504190"/>
                  </a:cubicBezTo>
                  <a:cubicBezTo>
                    <a:pt x="387350" y="495300"/>
                    <a:pt x="323850" y="433070"/>
                    <a:pt x="316230" y="393700"/>
                  </a:cubicBezTo>
                  <a:cubicBezTo>
                    <a:pt x="308610" y="358140"/>
                    <a:pt x="341630" y="312420"/>
                    <a:pt x="361950" y="279400"/>
                  </a:cubicBezTo>
                  <a:cubicBezTo>
                    <a:pt x="379730" y="248920"/>
                    <a:pt x="397510" y="212090"/>
                    <a:pt x="427990" y="200660"/>
                  </a:cubicBezTo>
                  <a:cubicBezTo>
                    <a:pt x="464820" y="186690"/>
                    <a:pt x="549910" y="198120"/>
                    <a:pt x="574040" y="223520"/>
                  </a:cubicBezTo>
                  <a:cubicBezTo>
                    <a:pt x="593090" y="243840"/>
                    <a:pt x="590550" y="289560"/>
                    <a:pt x="582930" y="321310"/>
                  </a:cubicBezTo>
                  <a:cubicBezTo>
                    <a:pt x="575310" y="355600"/>
                    <a:pt x="547370" y="398780"/>
                    <a:pt x="523240" y="422910"/>
                  </a:cubicBezTo>
                  <a:cubicBezTo>
                    <a:pt x="502920" y="443230"/>
                    <a:pt x="482600" y="455930"/>
                    <a:pt x="454660" y="463550"/>
                  </a:cubicBezTo>
                  <a:cubicBezTo>
                    <a:pt x="420370" y="472440"/>
                    <a:pt x="367030" y="474980"/>
                    <a:pt x="332740" y="461010"/>
                  </a:cubicBezTo>
                  <a:cubicBezTo>
                    <a:pt x="300990" y="447040"/>
                    <a:pt x="270510" y="412750"/>
                    <a:pt x="254000" y="383540"/>
                  </a:cubicBezTo>
                  <a:cubicBezTo>
                    <a:pt x="238760" y="356870"/>
                    <a:pt x="233680" y="325120"/>
                    <a:pt x="229870" y="295910"/>
                  </a:cubicBezTo>
                  <a:cubicBezTo>
                    <a:pt x="226060" y="269240"/>
                    <a:pt x="222250" y="243840"/>
                    <a:pt x="229870" y="217170"/>
                  </a:cubicBezTo>
                  <a:cubicBezTo>
                    <a:pt x="240030" y="182880"/>
                    <a:pt x="270510" y="134620"/>
                    <a:pt x="298450" y="111760"/>
                  </a:cubicBezTo>
                  <a:cubicBezTo>
                    <a:pt x="321310" y="93980"/>
                    <a:pt x="349250" y="83820"/>
                    <a:pt x="378460" y="82550"/>
                  </a:cubicBezTo>
                  <a:cubicBezTo>
                    <a:pt x="411480" y="81280"/>
                    <a:pt x="454660" y="96520"/>
                    <a:pt x="483870" y="115570"/>
                  </a:cubicBezTo>
                  <a:cubicBezTo>
                    <a:pt x="514350" y="135890"/>
                    <a:pt x="543560" y="168910"/>
                    <a:pt x="557530" y="201930"/>
                  </a:cubicBezTo>
                  <a:cubicBezTo>
                    <a:pt x="571500" y="236220"/>
                    <a:pt x="576580" y="281940"/>
                    <a:pt x="570230" y="317500"/>
                  </a:cubicBezTo>
                  <a:cubicBezTo>
                    <a:pt x="563880" y="351790"/>
                    <a:pt x="548640" y="391160"/>
                    <a:pt x="520700" y="412750"/>
                  </a:cubicBezTo>
                  <a:cubicBezTo>
                    <a:pt x="485140" y="440690"/>
                    <a:pt x="397510" y="466090"/>
                    <a:pt x="360680" y="450850"/>
                  </a:cubicBezTo>
                  <a:cubicBezTo>
                    <a:pt x="330200" y="438150"/>
                    <a:pt x="314960" y="388620"/>
                    <a:pt x="303530" y="353060"/>
                  </a:cubicBezTo>
                  <a:cubicBezTo>
                    <a:pt x="292100" y="317500"/>
                    <a:pt x="284480" y="266700"/>
                    <a:pt x="293370" y="238760"/>
                  </a:cubicBezTo>
                  <a:cubicBezTo>
                    <a:pt x="299720" y="218440"/>
                    <a:pt x="314960" y="201930"/>
                    <a:pt x="332740" y="193040"/>
                  </a:cubicBezTo>
                  <a:cubicBezTo>
                    <a:pt x="353060" y="184150"/>
                    <a:pt x="391160" y="181610"/>
                    <a:pt x="411480" y="191770"/>
                  </a:cubicBezTo>
                  <a:cubicBezTo>
                    <a:pt x="431800" y="201930"/>
                    <a:pt x="452120" y="236220"/>
                    <a:pt x="457200" y="256540"/>
                  </a:cubicBezTo>
                  <a:cubicBezTo>
                    <a:pt x="461010" y="270510"/>
                    <a:pt x="458470" y="280670"/>
                    <a:pt x="453390" y="297180"/>
                  </a:cubicBezTo>
                  <a:cubicBezTo>
                    <a:pt x="443230" y="330200"/>
                    <a:pt x="406400" y="391160"/>
                    <a:pt x="378460" y="433070"/>
                  </a:cubicBezTo>
                  <a:cubicBezTo>
                    <a:pt x="350520" y="473710"/>
                    <a:pt x="316230" y="516890"/>
                    <a:pt x="287020" y="546100"/>
                  </a:cubicBezTo>
                  <a:cubicBezTo>
                    <a:pt x="264160" y="568960"/>
                    <a:pt x="245110" y="585470"/>
                    <a:pt x="219710" y="600710"/>
                  </a:cubicBezTo>
                  <a:cubicBezTo>
                    <a:pt x="191770" y="617220"/>
                    <a:pt x="130810" y="645160"/>
                    <a:pt x="125730" y="638810"/>
                  </a:cubicBezTo>
                  <a:cubicBezTo>
                    <a:pt x="120650" y="632460"/>
                    <a:pt x="175260" y="574040"/>
                    <a:pt x="176530" y="574040"/>
                  </a:cubicBezTo>
                  <a:cubicBezTo>
                    <a:pt x="176530" y="574040"/>
                    <a:pt x="157480" y="613410"/>
                    <a:pt x="142240" y="624840"/>
                  </a:cubicBezTo>
                  <a:cubicBezTo>
                    <a:pt x="125730" y="636270"/>
                    <a:pt x="99060" y="641350"/>
                    <a:pt x="81280" y="640080"/>
                  </a:cubicBezTo>
                  <a:cubicBezTo>
                    <a:pt x="66040" y="638810"/>
                    <a:pt x="53340" y="632460"/>
                    <a:pt x="41910" y="624840"/>
                  </a:cubicBezTo>
                  <a:cubicBezTo>
                    <a:pt x="30480" y="617220"/>
                    <a:pt x="21590" y="608330"/>
                    <a:pt x="15240" y="594360"/>
                  </a:cubicBezTo>
                  <a:cubicBezTo>
                    <a:pt x="7620" y="575310"/>
                    <a:pt x="1270" y="548640"/>
                    <a:pt x="8890" y="516890"/>
                  </a:cubicBezTo>
                  <a:cubicBezTo>
                    <a:pt x="24130" y="452120"/>
                    <a:pt x="147320" y="318770"/>
                    <a:pt x="175260" y="247650"/>
                  </a:cubicBezTo>
                  <a:cubicBezTo>
                    <a:pt x="191770" y="205740"/>
                    <a:pt x="185420" y="167640"/>
                    <a:pt x="196850" y="139700"/>
                  </a:cubicBezTo>
                  <a:cubicBezTo>
                    <a:pt x="205740" y="119380"/>
                    <a:pt x="217170" y="101600"/>
                    <a:pt x="231140" y="90170"/>
                  </a:cubicBezTo>
                  <a:cubicBezTo>
                    <a:pt x="242570" y="81280"/>
                    <a:pt x="256540" y="76200"/>
                    <a:pt x="270510" y="74930"/>
                  </a:cubicBezTo>
                  <a:cubicBezTo>
                    <a:pt x="283210" y="73660"/>
                    <a:pt x="298450" y="72390"/>
                    <a:pt x="311150" y="80010"/>
                  </a:cubicBezTo>
                  <a:cubicBezTo>
                    <a:pt x="328930" y="90170"/>
                    <a:pt x="353060" y="110490"/>
                    <a:pt x="363220" y="140970"/>
                  </a:cubicBezTo>
                  <a:cubicBezTo>
                    <a:pt x="383540" y="199390"/>
                    <a:pt x="363220" y="381000"/>
                    <a:pt x="350520" y="431800"/>
                  </a:cubicBezTo>
                  <a:cubicBezTo>
                    <a:pt x="345440" y="450850"/>
                    <a:pt x="342900" y="458470"/>
                    <a:pt x="332740" y="468630"/>
                  </a:cubicBezTo>
                  <a:cubicBezTo>
                    <a:pt x="321310" y="481330"/>
                    <a:pt x="297180" y="495300"/>
                    <a:pt x="280670" y="499110"/>
                  </a:cubicBezTo>
                  <a:cubicBezTo>
                    <a:pt x="266700" y="501650"/>
                    <a:pt x="251460" y="500380"/>
                    <a:pt x="238760" y="495300"/>
                  </a:cubicBezTo>
                  <a:cubicBezTo>
                    <a:pt x="226060" y="490220"/>
                    <a:pt x="213360" y="482600"/>
                    <a:pt x="204470" y="472440"/>
                  </a:cubicBezTo>
                  <a:cubicBezTo>
                    <a:pt x="195580" y="462280"/>
                    <a:pt x="187960" y="452120"/>
                    <a:pt x="184150" y="436880"/>
                  </a:cubicBezTo>
                  <a:cubicBezTo>
                    <a:pt x="177800" y="412750"/>
                    <a:pt x="177800" y="360680"/>
                    <a:pt x="184150" y="336550"/>
                  </a:cubicBezTo>
                  <a:cubicBezTo>
                    <a:pt x="187960" y="321310"/>
                    <a:pt x="195580" y="309880"/>
                    <a:pt x="205740" y="300990"/>
                  </a:cubicBezTo>
                  <a:cubicBezTo>
                    <a:pt x="214630" y="292100"/>
                    <a:pt x="228600" y="285750"/>
                    <a:pt x="241300" y="281940"/>
                  </a:cubicBezTo>
                  <a:cubicBezTo>
                    <a:pt x="254000" y="278130"/>
                    <a:pt x="269240" y="276860"/>
                    <a:pt x="281940" y="279400"/>
                  </a:cubicBezTo>
                  <a:cubicBezTo>
                    <a:pt x="294640" y="281940"/>
                    <a:pt x="308610" y="287020"/>
                    <a:pt x="318770" y="297180"/>
                  </a:cubicBezTo>
                  <a:cubicBezTo>
                    <a:pt x="331470" y="308610"/>
                    <a:pt x="345440" y="334010"/>
                    <a:pt x="349250" y="350520"/>
                  </a:cubicBezTo>
                  <a:cubicBezTo>
                    <a:pt x="351790" y="364490"/>
                    <a:pt x="350520" y="374650"/>
                    <a:pt x="345440" y="391160"/>
                  </a:cubicBezTo>
                  <a:cubicBezTo>
                    <a:pt x="336550" y="419100"/>
                    <a:pt x="302260" y="473710"/>
                    <a:pt x="281940" y="495300"/>
                  </a:cubicBezTo>
                  <a:cubicBezTo>
                    <a:pt x="270510" y="508000"/>
                    <a:pt x="262890" y="514350"/>
                    <a:pt x="248920" y="518160"/>
                  </a:cubicBezTo>
                  <a:cubicBezTo>
                    <a:pt x="232410" y="523240"/>
                    <a:pt x="205740" y="524510"/>
                    <a:pt x="187960" y="518160"/>
                  </a:cubicBezTo>
                  <a:cubicBezTo>
                    <a:pt x="170180" y="511810"/>
                    <a:pt x="152400" y="492760"/>
                    <a:pt x="143510" y="477520"/>
                  </a:cubicBezTo>
                  <a:cubicBezTo>
                    <a:pt x="135890" y="464820"/>
                    <a:pt x="134620" y="455930"/>
                    <a:pt x="134620" y="438150"/>
                  </a:cubicBezTo>
                  <a:cubicBezTo>
                    <a:pt x="133350" y="402590"/>
                    <a:pt x="137160" y="304800"/>
                    <a:pt x="161290" y="273050"/>
                  </a:cubicBezTo>
                  <a:cubicBezTo>
                    <a:pt x="177800" y="251460"/>
                    <a:pt x="210820" y="241300"/>
                    <a:pt x="232410" y="241300"/>
                  </a:cubicBezTo>
                  <a:cubicBezTo>
                    <a:pt x="251460" y="241300"/>
                    <a:pt x="274320" y="255270"/>
                    <a:pt x="287020" y="266700"/>
                  </a:cubicBezTo>
                  <a:cubicBezTo>
                    <a:pt x="297180" y="276860"/>
                    <a:pt x="303530" y="288290"/>
                    <a:pt x="307340" y="302260"/>
                  </a:cubicBezTo>
                  <a:cubicBezTo>
                    <a:pt x="311150" y="318770"/>
                    <a:pt x="308610" y="359410"/>
                    <a:pt x="303530" y="360680"/>
                  </a:cubicBezTo>
                  <a:cubicBezTo>
                    <a:pt x="299720" y="361950"/>
                    <a:pt x="284480" y="317500"/>
                    <a:pt x="281940" y="318770"/>
                  </a:cubicBezTo>
                  <a:cubicBezTo>
                    <a:pt x="279400" y="320040"/>
                    <a:pt x="294640" y="359410"/>
                    <a:pt x="290830" y="377190"/>
                  </a:cubicBezTo>
                  <a:cubicBezTo>
                    <a:pt x="287020" y="394970"/>
                    <a:pt x="270510" y="415290"/>
                    <a:pt x="257810" y="426720"/>
                  </a:cubicBezTo>
                  <a:cubicBezTo>
                    <a:pt x="246380" y="435610"/>
                    <a:pt x="234950" y="440690"/>
                    <a:pt x="220980" y="441960"/>
                  </a:cubicBezTo>
                  <a:cubicBezTo>
                    <a:pt x="204470" y="443230"/>
                    <a:pt x="177800" y="438150"/>
                    <a:pt x="162560" y="429260"/>
                  </a:cubicBezTo>
                  <a:cubicBezTo>
                    <a:pt x="148590" y="421640"/>
                    <a:pt x="139700" y="412750"/>
                    <a:pt x="130810" y="398780"/>
                  </a:cubicBezTo>
                  <a:cubicBezTo>
                    <a:pt x="118110" y="378460"/>
                    <a:pt x="99060" y="340360"/>
                    <a:pt x="107950" y="311150"/>
                  </a:cubicBezTo>
                  <a:cubicBezTo>
                    <a:pt x="120650" y="270510"/>
                    <a:pt x="226060" y="182880"/>
                    <a:pt x="247650" y="193040"/>
                  </a:cubicBezTo>
                  <a:cubicBezTo>
                    <a:pt x="264160" y="200660"/>
                    <a:pt x="255270" y="281940"/>
                    <a:pt x="250190" y="308610"/>
                  </a:cubicBezTo>
                  <a:cubicBezTo>
                    <a:pt x="247650" y="323850"/>
                    <a:pt x="245110" y="334010"/>
                    <a:pt x="236220" y="344170"/>
                  </a:cubicBezTo>
                  <a:cubicBezTo>
                    <a:pt x="226060" y="356870"/>
                    <a:pt x="204470" y="370840"/>
                    <a:pt x="189230" y="375920"/>
                  </a:cubicBezTo>
                  <a:cubicBezTo>
                    <a:pt x="176530" y="379730"/>
                    <a:pt x="163830" y="381000"/>
                    <a:pt x="151130" y="375920"/>
                  </a:cubicBezTo>
                  <a:cubicBezTo>
                    <a:pt x="133350" y="369570"/>
                    <a:pt x="109220" y="351790"/>
                    <a:pt x="96520" y="326390"/>
                  </a:cubicBezTo>
                  <a:cubicBezTo>
                    <a:pt x="77470" y="288290"/>
                    <a:pt x="68580" y="191770"/>
                    <a:pt x="78740" y="153670"/>
                  </a:cubicBezTo>
                  <a:cubicBezTo>
                    <a:pt x="83820" y="132080"/>
                    <a:pt x="97790" y="118110"/>
                    <a:pt x="110490" y="107950"/>
                  </a:cubicBezTo>
                  <a:cubicBezTo>
                    <a:pt x="120650" y="100330"/>
                    <a:pt x="133350" y="95250"/>
                    <a:pt x="146050" y="95250"/>
                  </a:cubicBezTo>
                  <a:cubicBezTo>
                    <a:pt x="162560" y="95250"/>
                    <a:pt x="185420" y="100330"/>
                    <a:pt x="199390" y="110490"/>
                  </a:cubicBezTo>
                  <a:cubicBezTo>
                    <a:pt x="213360" y="120650"/>
                    <a:pt x="229870" y="156210"/>
                    <a:pt x="229870" y="156210"/>
                  </a:cubicBezTo>
                </a:path>
              </a:pathLst>
            </a:custGeom>
            <a:solidFill>
              <a:srgbClr val="FFFFFF"/>
            </a:solidFill>
            <a:ln cap="sq">
              <a:noFill/>
              <a:prstDash val="solid"/>
              <a:miter/>
            </a:ln>
          </p:spPr>
        </p:sp>
      </p:grpSp>
      <p:grpSp>
        <p:nvGrpSpPr>
          <p:cNvPr id="47" name="Group 47"/>
          <p:cNvGrpSpPr/>
          <p:nvPr/>
        </p:nvGrpSpPr>
        <p:grpSpPr>
          <a:xfrm>
            <a:off x="15411450" y="7051357"/>
            <a:ext cx="1231582" cy="460057"/>
            <a:chOff x="0" y="0"/>
            <a:chExt cx="1642110" cy="613410"/>
          </a:xfrm>
        </p:grpSpPr>
        <p:sp>
          <p:nvSpPr>
            <p:cNvPr id="48" name="Freeform 48"/>
            <p:cNvSpPr/>
            <p:nvPr/>
          </p:nvSpPr>
          <p:spPr>
            <a:xfrm>
              <a:off x="48260" y="41910"/>
              <a:ext cx="1554480" cy="523240"/>
            </a:xfrm>
            <a:custGeom>
              <a:avLst/>
              <a:gdLst/>
              <a:ahLst/>
              <a:cxnLst/>
              <a:rect l="l" t="t" r="r" b="b"/>
              <a:pathLst>
                <a:path w="1554480" h="523240">
                  <a:moveTo>
                    <a:pt x="260350" y="100330"/>
                  </a:moveTo>
                  <a:cubicBezTo>
                    <a:pt x="234950" y="257810"/>
                    <a:pt x="229870" y="265430"/>
                    <a:pt x="219710" y="274320"/>
                  </a:cubicBezTo>
                  <a:cubicBezTo>
                    <a:pt x="207010" y="284480"/>
                    <a:pt x="185420" y="294640"/>
                    <a:pt x="167640" y="294640"/>
                  </a:cubicBezTo>
                  <a:cubicBezTo>
                    <a:pt x="149860" y="294640"/>
                    <a:pt x="127000" y="284480"/>
                    <a:pt x="114300" y="274320"/>
                  </a:cubicBezTo>
                  <a:cubicBezTo>
                    <a:pt x="104140" y="265430"/>
                    <a:pt x="97790" y="257810"/>
                    <a:pt x="92710" y="242570"/>
                  </a:cubicBezTo>
                  <a:cubicBezTo>
                    <a:pt x="85090" y="215900"/>
                    <a:pt x="73660" y="139700"/>
                    <a:pt x="92710" y="121920"/>
                  </a:cubicBezTo>
                  <a:cubicBezTo>
                    <a:pt x="110490" y="105410"/>
                    <a:pt x="190500" y="125730"/>
                    <a:pt x="190500" y="125730"/>
                  </a:cubicBezTo>
                  <a:cubicBezTo>
                    <a:pt x="190500" y="125730"/>
                    <a:pt x="92710" y="130810"/>
                    <a:pt x="86360" y="118110"/>
                  </a:cubicBezTo>
                  <a:cubicBezTo>
                    <a:pt x="82550" y="110490"/>
                    <a:pt x="95250" y="91440"/>
                    <a:pt x="105410" y="83820"/>
                  </a:cubicBezTo>
                  <a:cubicBezTo>
                    <a:pt x="118110" y="74930"/>
                    <a:pt x="147320" y="73660"/>
                    <a:pt x="163830" y="77470"/>
                  </a:cubicBezTo>
                  <a:cubicBezTo>
                    <a:pt x="177800" y="80010"/>
                    <a:pt x="189230" y="87630"/>
                    <a:pt x="199390" y="96520"/>
                  </a:cubicBezTo>
                  <a:cubicBezTo>
                    <a:pt x="209550" y="105410"/>
                    <a:pt x="217170" y="116840"/>
                    <a:pt x="222250" y="129540"/>
                  </a:cubicBezTo>
                  <a:cubicBezTo>
                    <a:pt x="227330" y="142240"/>
                    <a:pt x="229870" y="156210"/>
                    <a:pt x="226060" y="170180"/>
                  </a:cubicBezTo>
                  <a:cubicBezTo>
                    <a:pt x="220980" y="190500"/>
                    <a:pt x="181610" y="234950"/>
                    <a:pt x="180340" y="233680"/>
                  </a:cubicBezTo>
                  <a:cubicBezTo>
                    <a:pt x="177800" y="232410"/>
                    <a:pt x="215900" y="143510"/>
                    <a:pt x="226060" y="144780"/>
                  </a:cubicBezTo>
                  <a:cubicBezTo>
                    <a:pt x="236220" y="146050"/>
                    <a:pt x="246380" y="208280"/>
                    <a:pt x="242570" y="238760"/>
                  </a:cubicBezTo>
                  <a:cubicBezTo>
                    <a:pt x="238760" y="267970"/>
                    <a:pt x="226060" y="309880"/>
                    <a:pt x="203200" y="323850"/>
                  </a:cubicBezTo>
                  <a:cubicBezTo>
                    <a:pt x="177800" y="339090"/>
                    <a:pt x="114300" y="332740"/>
                    <a:pt x="88900" y="313690"/>
                  </a:cubicBezTo>
                  <a:cubicBezTo>
                    <a:pt x="64770" y="295910"/>
                    <a:pt x="49530" y="243840"/>
                    <a:pt x="49530" y="219710"/>
                  </a:cubicBezTo>
                  <a:cubicBezTo>
                    <a:pt x="49530" y="203200"/>
                    <a:pt x="66040" y="193040"/>
                    <a:pt x="64770" y="180340"/>
                  </a:cubicBezTo>
                  <a:cubicBezTo>
                    <a:pt x="62230" y="163830"/>
                    <a:pt x="33020" y="149860"/>
                    <a:pt x="27940" y="132080"/>
                  </a:cubicBezTo>
                  <a:cubicBezTo>
                    <a:pt x="22860" y="113030"/>
                    <a:pt x="24130" y="87630"/>
                    <a:pt x="33020" y="69850"/>
                  </a:cubicBezTo>
                  <a:cubicBezTo>
                    <a:pt x="41910" y="52070"/>
                    <a:pt x="62230" y="35560"/>
                    <a:pt x="77470" y="27940"/>
                  </a:cubicBezTo>
                  <a:cubicBezTo>
                    <a:pt x="90170" y="21590"/>
                    <a:pt x="105410" y="20320"/>
                    <a:pt x="118110" y="21590"/>
                  </a:cubicBezTo>
                  <a:cubicBezTo>
                    <a:pt x="132080" y="22860"/>
                    <a:pt x="146050" y="22860"/>
                    <a:pt x="157480" y="35560"/>
                  </a:cubicBezTo>
                  <a:cubicBezTo>
                    <a:pt x="184150" y="62230"/>
                    <a:pt x="212090" y="162560"/>
                    <a:pt x="219710" y="226060"/>
                  </a:cubicBezTo>
                  <a:cubicBezTo>
                    <a:pt x="227330" y="287020"/>
                    <a:pt x="219710" y="374650"/>
                    <a:pt x="204470" y="408940"/>
                  </a:cubicBezTo>
                  <a:cubicBezTo>
                    <a:pt x="196850" y="425450"/>
                    <a:pt x="189230" y="433070"/>
                    <a:pt x="176530" y="440690"/>
                  </a:cubicBezTo>
                  <a:cubicBezTo>
                    <a:pt x="161290" y="449580"/>
                    <a:pt x="133350" y="455930"/>
                    <a:pt x="115570" y="454660"/>
                  </a:cubicBezTo>
                  <a:cubicBezTo>
                    <a:pt x="100330" y="453390"/>
                    <a:pt x="87630" y="448310"/>
                    <a:pt x="76200" y="440690"/>
                  </a:cubicBezTo>
                  <a:cubicBezTo>
                    <a:pt x="64770" y="433070"/>
                    <a:pt x="57150" y="425450"/>
                    <a:pt x="48260" y="408940"/>
                  </a:cubicBezTo>
                  <a:cubicBezTo>
                    <a:pt x="29210" y="370840"/>
                    <a:pt x="7620" y="251460"/>
                    <a:pt x="7620" y="198120"/>
                  </a:cubicBezTo>
                  <a:cubicBezTo>
                    <a:pt x="7620" y="166370"/>
                    <a:pt x="3810" y="140970"/>
                    <a:pt x="21590" y="120650"/>
                  </a:cubicBezTo>
                  <a:cubicBezTo>
                    <a:pt x="45720" y="91440"/>
                    <a:pt x="138430" y="53340"/>
                    <a:pt x="171450" y="64770"/>
                  </a:cubicBezTo>
                  <a:cubicBezTo>
                    <a:pt x="195580" y="72390"/>
                    <a:pt x="207010" y="106680"/>
                    <a:pt x="217170" y="137160"/>
                  </a:cubicBezTo>
                  <a:cubicBezTo>
                    <a:pt x="231140" y="181610"/>
                    <a:pt x="232410" y="261620"/>
                    <a:pt x="223520" y="311150"/>
                  </a:cubicBezTo>
                  <a:cubicBezTo>
                    <a:pt x="215900" y="351790"/>
                    <a:pt x="203200" y="396240"/>
                    <a:pt x="177800" y="416560"/>
                  </a:cubicBezTo>
                  <a:cubicBezTo>
                    <a:pt x="153670" y="435610"/>
                    <a:pt x="104140" y="439420"/>
                    <a:pt x="78740" y="436880"/>
                  </a:cubicBezTo>
                  <a:cubicBezTo>
                    <a:pt x="62230" y="435610"/>
                    <a:pt x="49530" y="430530"/>
                    <a:pt x="38100" y="420370"/>
                  </a:cubicBezTo>
                  <a:cubicBezTo>
                    <a:pt x="24130" y="408940"/>
                    <a:pt x="7620" y="384810"/>
                    <a:pt x="3810" y="365760"/>
                  </a:cubicBezTo>
                  <a:cubicBezTo>
                    <a:pt x="0" y="346710"/>
                    <a:pt x="3810" y="320040"/>
                    <a:pt x="13970" y="303530"/>
                  </a:cubicBezTo>
                  <a:cubicBezTo>
                    <a:pt x="24130" y="285750"/>
                    <a:pt x="49530" y="269240"/>
                    <a:pt x="63500" y="262890"/>
                  </a:cubicBezTo>
                  <a:cubicBezTo>
                    <a:pt x="71120" y="259080"/>
                    <a:pt x="74930" y="256540"/>
                    <a:pt x="83820" y="257810"/>
                  </a:cubicBezTo>
                  <a:cubicBezTo>
                    <a:pt x="105410" y="259080"/>
                    <a:pt x="154940" y="283210"/>
                    <a:pt x="187960" y="299720"/>
                  </a:cubicBezTo>
                  <a:cubicBezTo>
                    <a:pt x="220980" y="314960"/>
                    <a:pt x="275590" y="358140"/>
                    <a:pt x="281940" y="351790"/>
                  </a:cubicBezTo>
                  <a:cubicBezTo>
                    <a:pt x="288290" y="345440"/>
                    <a:pt x="228600" y="273050"/>
                    <a:pt x="232410" y="269240"/>
                  </a:cubicBezTo>
                  <a:cubicBezTo>
                    <a:pt x="236220" y="265430"/>
                    <a:pt x="287020" y="326390"/>
                    <a:pt x="298450" y="321310"/>
                  </a:cubicBezTo>
                  <a:cubicBezTo>
                    <a:pt x="309880" y="316230"/>
                    <a:pt x="288290" y="243840"/>
                    <a:pt x="302260" y="233680"/>
                  </a:cubicBezTo>
                  <a:cubicBezTo>
                    <a:pt x="316230" y="223520"/>
                    <a:pt x="355600" y="260350"/>
                    <a:pt x="379730" y="255270"/>
                  </a:cubicBezTo>
                  <a:cubicBezTo>
                    <a:pt x="407670" y="248920"/>
                    <a:pt x="461010" y="187960"/>
                    <a:pt x="458470" y="185420"/>
                  </a:cubicBezTo>
                  <a:cubicBezTo>
                    <a:pt x="455930" y="182880"/>
                    <a:pt x="375920" y="218440"/>
                    <a:pt x="377190" y="231140"/>
                  </a:cubicBezTo>
                  <a:cubicBezTo>
                    <a:pt x="379730" y="248920"/>
                    <a:pt x="471170" y="267970"/>
                    <a:pt x="539750" y="270510"/>
                  </a:cubicBezTo>
                  <a:cubicBezTo>
                    <a:pt x="657860" y="275590"/>
                    <a:pt x="984250" y="154940"/>
                    <a:pt x="1021080" y="193040"/>
                  </a:cubicBezTo>
                  <a:cubicBezTo>
                    <a:pt x="1036320" y="208280"/>
                    <a:pt x="1023620" y="255270"/>
                    <a:pt x="1007110" y="267970"/>
                  </a:cubicBezTo>
                  <a:cubicBezTo>
                    <a:pt x="984250" y="284480"/>
                    <a:pt x="909320" y="250190"/>
                    <a:pt x="868680" y="247650"/>
                  </a:cubicBezTo>
                  <a:cubicBezTo>
                    <a:pt x="835660" y="246380"/>
                    <a:pt x="781050" y="255270"/>
                    <a:pt x="779780" y="251460"/>
                  </a:cubicBezTo>
                  <a:cubicBezTo>
                    <a:pt x="778510" y="247650"/>
                    <a:pt x="871220" y="229870"/>
                    <a:pt x="869950" y="220980"/>
                  </a:cubicBezTo>
                  <a:cubicBezTo>
                    <a:pt x="867410" y="203200"/>
                    <a:pt x="621030" y="182880"/>
                    <a:pt x="500380" y="177800"/>
                  </a:cubicBezTo>
                  <a:cubicBezTo>
                    <a:pt x="384810" y="172720"/>
                    <a:pt x="227330" y="179070"/>
                    <a:pt x="161290" y="190500"/>
                  </a:cubicBezTo>
                  <a:cubicBezTo>
                    <a:pt x="133350" y="195580"/>
                    <a:pt x="120650" y="210820"/>
                    <a:pt x="102870" y="209550"/>
                  </a:cubicBezTo>
                  <a:cubicBezTo>
                    <a:pt x="87630" y="208280"/>
                    <a:pt x="71120" y="198120"/>
                    <a:pt x="62230" y="186690"/>
                  </a:cubicBezTo>
                  <a:cubicBezTo>
                    <a:pt x="53340" y="175260"/>
                    <a:pt x="46990" y="156210"/>
                    <a:pt x="46990" y="142240"/>
                  </a:cubicBezTo>
                  <a:cubicBezTo>
                    <a:pt x="46990" y="127000"/>
                    <a:pt x="55880" y="109220"/>
                    <a:pt x="66040" y="99060"/>
                  </a:cubicBezTo>
                  <a:cubicBezTo>
                    <a:pt x="76200" y="88900"/>
                    <a:pt x="92710" y="77470"/>
                    <a:pt x="107950" y="78740"/>
                  </a:cubicBezTo>
                  <a:cubicBezTo>
                    <a:pt x="132080" y="81280"/>
                    <a:pt x="154940" y="121920"/>
                    <a:pt x="190500" y="140970"/>
                  </a:cubicBezTo>
                  <a:cubicBezTo>
                    <a:pt x="245110" y="170180"/>
                    <a:pt x="336550" y="203200"/>
                    <a:pt x="412750" y="220980"/>
                  </a:cubicBezTo>
                  <a:cubicBezTo>
                    <a:pt x="490220" y="238760"/>
                    <a:pt x="553720" y="242570"/>
                    <a:pt x="650240" y="250190"/>
                  </a:cubicBezTo>
                  <a:cubicBezTo>
                    <a:pt x="800100" y="261620"/>
                    <a:pt x="1080770" y="273050"/>
                    <a:pt x="1223010" y="264160"/>
                  </a:cubicBezTo>
                  <a:cubicBezTo>
                    <a:pt x="1308100" y="259080"/>
                    <a:pt x="1386840" y="227330"/>
                    <a:pt x="1427480" y="233680"/>
                  </a:cubicBezTo>
                  <a:cubicBezTo>
                    <a:pt x="1446530" y="237490"/>
                    <a:pt x="1456690" y="243840"/>
                    <a:pt x="1465580" y="254000"/>
                  </a:cubicBezTo>
                  <a:cubicBezTo>
                    <a:pt x="1474470" y="264160"/>
                    <a:pt x="1480820" y="281940"/>
                    <a:pt x="1480820" y="295910"/>
                  </a:cubicBezTo>
                  <a:cubicBezTo>
                    <a:pt x="1480820" y="309880"/>
                    <a:pt x="1473200" y="326390"/>
                    <a:pt x="1464310" y="336550"/>
                  </a:cubicBezTo>
                  <a:cubicBezTo>
                    <a:pt x="1455420" y="346710"/>
                    <a:pt x="1438910" y="358140"/>
                    <a:pt x="1424940" y="356870"/>
                  </a:cubicBezTo>
                  <a:cubicBezTo>
                    <a:pt x="1404620" y="354330"/>
                    <a:pt x="1389380" y="317500"/>
                    <a:pt x="1356360" y="297180"/>
                  </a:cubicBezTo>
                  <a:cubicBezTo>
                    <a:pt x="1299210" y="261620"/>
                    <a:pt x="1169670" y="214630"/>
                    <a:pt x="1093470" y="190500"/>
                  </a:cubicBezTo>
                  <a:cubicBezTo>
                    <a:pt x="1037590" y="172720"/>
                    <a:pt x="998220" y="163830"/>
                    <a:pt x="943610" y="156210"/>
                  </a:cubicBezTo>
                  <a:cubicBezTo>
                    <a:pt x="881380" y="147320"/>
                    <a:pt x="740410" y="149860"/>
                    <a:pt x="740410" y="146050"/>
                  </a:cubicBezTo>
                  <a:cubicBezTo>
                    <a:pt x="740410" y="143510"/>
                    <a:pt x="875030" y="144780"/>
                    <a:pt x="922020" y="137160"/>
                  </a:cubicBezTo>
                  <a:cubicBezTo>
                    <a:pt x="952500" y="132080"/>
                    <a:pt x="982980" y="107950"/>
                    <a:pt x="998220" y="118110"/>
                  </a:cubicBezTo>
                  <a:cubicBezTo>
                    <a:pt x="1013460" y="128270"/>
                    <a:pt x="1018540" y="173990"/>
                    <a:pt x="1010920" y="199390"/>
                  </a:cubicBezTo>
                  <a:cubicBezTo>
                    <a:pt x="1002030" y="228600"/>
                    <a:pt x="941070" y="284480"/>
                    <a:pt x="938530" y="283210"/>
                  </a:cubicBezTo>
                  <a:cubicBezTo>
                    <a:pt x="935990" y="281940"/>
                    <a:pt x="969010" y="204470"/>
                    <a:pt x="985520" y="203200"/>
                  </a:cubicBezTo>
                  <a:cubicBezTo>
                    <a:pt x="1000760" y="201930"/>
                    <a:pt x="1009650" y="246380"/>
                    <a:pt x="1033780" y="265430"/>
                  </a:cubicBezTo>
                  <a:cubicBezTo>
                    <a:pt x="1069340" y="293370"/>
                    <a:pt x="1137920" y="323850"/>
                    <a:pt x="1189990" y="339090"/>
                  </a:cubicBezTo>
                  <a:cubicBezTo>
                    <a:pt x="1236980" y="353060"/>
                    <a:pt x="1287780" y="355600"/>
                    <a:pt x="1328420" y="355600"/>
                  </a:cubicBezTo>
                  <a:cubicBezTo>
                    <a:pt x="1360170" y="355600"/>
                    <a:pt x="1408430" y="336550"/>
                    <a:pt x="1414780" y="346710"/>
                  </a:cubicBezTo>
                  <a:cubicBezTo>
                    <a:pt x="1421130" y="356870"/>
                    <a:pt x="1402080" y="400050"/>
                    <a:pt x="1372870" y="414020"/>
                  </a:cubicBezTo>
                  <a:cubicBezTo>
                    <a:pt x="1296670" y="452120"/>
                    <a:pt x="913130" y="394970"/>
                    <a:pt x="838200" y="365760"/>
                  </a:cubicBezTo>
                  <a:cubicBezTo>
                    <a:pt x="815340" y="356870"/>
                    <a:pt x="806450" y="347980"/>
                    <a:pt x="798830" y="335280"/>
                  </a:cubicBezTo>
                  <a:cubicBezTo>
                    <a:pt x="791210" y="322580"/>
                    <a:pt x="786130" y="302260"/>
                    <a:pt x="789940" y="287020"/>
                  </a:cubicBezTo>
                  <a:cubicBezTo>
                    <a:pt x="793750" y="269240"/>
                    <a:pt x="805180" y="251460"/>
                    <a:pt x="829310" y="234950"/>
                  </a:cubicBezTo>
                  <a:cubicBezTo>
                    <a:pt x="882650" y="199390"/>
                    <a:pt x="1054100" y="181610"/>
                    <a:pt x="1144270" y="148590"/>
                  </a:cubicBezTo>
                  <a:cubicBezTo>
                    <a:pt x="1216660" y="121920"/>
                    <a:pt x="1294130" y="72390"/>
                    <a:pt x="1332230" y="62230"/>
                  </a:cubicBezTo>
                  <a:cubicBezTo>
                    <a:pt x="1347470" y="58420"/>
                    <a:pt x="1353820" y="55880"/>
                    <a:pt x="1365250" y="58420"/>
                  </a:cubicBezTo>
                  <a:cubicBezTo>
                    <a:pt x="1379220" y="60960"/>
                    <a:pt x="1397000" y="71120"/>
                    <a:pt x="1407160" y="82550"/>
                  </a:cubicBezTo>
                  <a:cubicBezTo>
                    <a:pt x="1416050" y="93980"/>
                    <a:pt x="1423670" y="111760"/>
                    <a:pt x="1422400" y="127000"/>
                  </a:cubicBezTo>
                  <a:cubicBezTo>
                    <a:pt x="1421130" y="144780"/>
                    <a:pt x="1410970" y="165100"/>
                    <a:pt x="1391920" y="181610"/>
                  </a:cubicBezTo>
                  <a:cubicBezTo>
                    <a:pt x="1356360" y="212090"/>
                    <a:pt x="1277620" y="226060"/>
                    <a:pt x="1188720" y="251460"/>
                  </a:cubicBezTo>
                  <a:cubicBezTo>
                    <a:pt x="1024890" y="298450"/>
                    <a:pt x="613410" y="377190"/>
                    <a:pt x="483870" y="420370"/>
                  </a:cubicBezTo>
                  <a:cubicBezTo>
                    <a:pt x="433070" y="436880"/>
                    <a:pt x="406400" y="466090"/>
                    <a:pt x="379730" y="464820"/>
                  </a:cubicBezTo>
                  <a:cubicBezTo>
                    <a:pt x="363220" y="463550"/>
                    <a:pt x="349250" y="452120"/>
                    <a:pt x="340360" y="443230"/>
                  </a:cubicBezTo>
                  <a:cubicBezTo>
                    <a:pt x="332740" y="435610"/>
                    <a:pt x="327660" y="426720"/>
                    <a:pt x="326390" y="416560"/>
                  </a:cubicBezTo>
                  <a:cubicBezTo>
                    <a:pt x="323850" y="403860"/>
                    <a:pt x="327660" y="383540"/>
                    <a:pt x="332740" y="372110"/>
                  </a:cubicBezTo>
                  <a:cubicBezTo>
                    <a:pt x="337820" y="361950"/>
                    <a:pt x="340360" y="356870"/>
                    <a:pt x="353060" y="349250"/>
                  </a:cubicBezTo>
                  <a:cubicBezTo>
                    <a:pt x="400050" y="320040"/>
                    <a:pt x="624840" y="279400"/>
                    <a:pt x="744220" y="240030"/>
                  </a:cubicBezTo>
                  <a:cubicBezTo>
                    <a:pt x="847090" y="205740"/>
                    <a:pt x="976630" y="129540"/>
                    <a:pt x="1028700" y="130810"/>
                  </a:cubicBezTo>
                  <a:cubicBezTo>
                    <a:pt x="1049020" y="130810"/>
                    <a:pt x="1059180" y="139700"/>
                    <a:pt x="1069340" y="148590"/>
                  </a:cubicBezTo>
                  <a:cubicBezTo>
                    <a:pt x="1076960" y="156210"/>
                    <a:pt x="1083310" y="163830"/>
                    <a:pt x="1085850" y="175260"/>
                  </a:cubicBezTo>
                  <a:cubicBezTo>
                    <a:pt x="1088390" y="190500"/>
                    <a:pt x="1087120" y="218440"/>
                    <a:pt x="1074420" y="233680"/>
                  </a:cubicBezTo>
                  <a:cubicBezTo>
                    <a:pt x="1056640" y="255270"/>
                    <a:pt x="1004570" y="257810"/>
                    <a:pt x="965200" y="275590"/>
                  </a:cubicBezTo>
                  <a:cubicBezTo>
                    <a:pt x="914400" y="299720"/>
                    <a:pt x="806450" y="378460"/>
                    <a:pt x="796290" y="368300"/>
                  </a:cubicBezTo>
                  <a:cubicBezTo>
                    <a:pt x="789940" y="361950"/>
                    <a:pt x="812800" y="312420"/>
                    <a:pt x="839470" y="293370"/>
                  </a:cubicBezTo>
                  <a:cubicBezTo>
                    <a:pt x="885190" y="261620"/>
                    <a:pt x="1047750" y="229870"/>
                    <a:pt x="1083310" y="255270"/>
                  </a:cubicBezTo>
                  <a:cubicBezTo>
                    <a:pt x="1103630" y="269240"/>
                    <a:pt x="1102360" y="309880"/>
                    <a:pt x="1099820" y="336550"/>
                  </a:cubicBezTo>
                  <a:cubicBezTo>
                    <a:pt x="1097280" y="363220"/>
                    <a:pt x="1087120" y="388620"/>
                    <a:pt x="1066800" y="412750"/>
                  </a:cubicBezTo>
                  <a:cubicBezTo>
                    <a:pt x="1035050" y="448310"/>
                    <a:pt x="946150" y="495300"/>
                    <a:pt x="906780" y="509270"/>
                  </a:cubicBezTo>
                  <a:cubicBezTo>
                    <a:pt x="886460" y="516890"/>
                    <a:pt x="871220" y="519430"/>
                    <a:pt x="855980" y="516890"/>
                  </a:cubicBezTo>
                  <a:cubicBezTo>
                    <a:pt x="843280" y="515620"/>
                    <a:pt x="833120" y="510540"/>
                    <a:pt x="824230" y="501650"/>
                  </a:cubicBezTo>
                  <a:cubicBezTo>
                    <a:pt x="812800" y="491490"/>
                    <a:pt x="802640" y="471170"/>
                    <a:pt x="798830" y="457200"/>
                  </a:cubicBezTo>
                  <a:cubicBezTo>
                    <a:pt x="796290" y="444500"/>
                    <a:pt x="796290" y="433070"/>
                    <a:pt x="801370" y="421640"/>
                  </a:cubicBezTo>
                  <a:cubicBezTo>
                    <a:pt x="806450" y="407670"/>
                    <a:pt x="819150" y="391160"/>
                    <a:pt x="834390" y="382270"/>
                  </a:cubicBezTo>
                  <a:cubicBezTo>
                    <a:pt x="854710" y="372110"/>
                    <a:pt x="892810" y="379730"/>
                    <a:pt x="915670" y="372110"/>
                  </a:cubicBezTo>
                  <a:cubicBezTo>
                    <a:pt x="934720" y="365760"/>
                    <a:pt x="951230" y="358140"/>
                    <a:pt x="965200" y="345440"/>
                  </a:cubicBezTo>
                  <a:cubicBezTo>
                    <a:pt x="980440" y="330200"/>
                    <a:pt x="985520" y="295910"/>
                    <a:pt x="1003300" y="285750"/>
                  </a:cubicBezTo>
                  <a:cubicBezTo>
                    <a:pt x="1021080" y="275590"/>
                    <a:pt x="1056640" y="275590"/>
                    <a:pt x="1074420" y="283210"/>
                  </a:cubicBezTo>
                  <a:cubicBezTo>
                    <a:pt x="1089660" y="289560"/>
                    <a:pt x="1101090" y="303530"/>
                    <a:pt x="1108710" y="317500"/>
                  </a:cubicBezTo>
                  <a:cubicBezTo>
                    <a:pt x="1116330" y="331470"/>
                    <a:pt x="1120140" y="350520"/>
                    <a:pt x="1116330" y="365760"/>
                  </a:cubicBezTo>
                  <a:cubicBezTo>
                    <a:pt x="1111250" y="384810"/>
                    <a:pt x="1089660" y="412750"/>
                    <a:pt x="1071880" y="421640"/>
                  </a:cubicBezTo>
                  <a:cubicBezTo>
                    <a:pt x="1057910" y="429260"/>
                    <a:pt x="1038860" y="429260"/>
                    <a:pt x="1023620" y="425450"/>
                  </a:cubicBezTo>
                  <a:cubicBezTo>
                    <a:pt x="1008380" y="421640"/>
                    <a:pt x="990600" y="412750"/>
                    <a:pt x="981710" y="398780"/>
                  </a:cubicBezTo>
                  <a:cubicBezTo>
                    <a:pt x="970280" y="382270"/>
                    <a:pt x="965200" y="349250"/>
                    <a:pt x="969010" y="330200"/>
                  </a:cubicBezTo>
                  <a:cubicBezTo>
                    <a:pt x="972820" y="314960"/>
                    <a:pt x="984250" y="299720"/>
                    <a:pt x="996950" y="290830"/>
                  </a:cubicBezTo>
                  <a:cubicBezTo>
                    <a:pt x="1009650" y="281940"/>
                    <a:pt x="1027430" y="275590"/>
                    <a:pt x="1042670" y="275590"/>
                  </a:cubicBezTo>
                  <a:cubicBezTo>
                    <a:pt x="1057910" y="275590"/>
                    <a:pt x="1076960" y="283210"/>
                    <a:pt x="1088390" y="292100"/>
                  </a:cubicBezTo>
                  <a:cubicBezTo>
                    <a:pt x="1101090" y="302260"/>
                    <a:pt x="1112520" y="314960"/>
                    <a:pt x="1115060" y="332740"/>
                  </a:cubicBezTo>
                  <a:cubicBezTo>
                    <a:pt x="1120140" y="360680"/>
                    <a:pt x="1107440" y="417830"/>
                    <a:pt x="1088390" y="445770"/>
                  </a:cubicBezTo>
                  <a:cubicBezTo>
                    <a:pt x="1070610" y="469900"/>
                    <a:pt x="1042670" y="483870"/>
                    <a:pt x="1012190" y="495300"/>
                  </a:cubicBezTo>
                  <a:cubicBezTo>
                    <a:pt x="974090" y="510540"/>
                    <a:pt x="902970" y="519430"/>
                    <a:pt x="872490" y="518160"/>
                  </a:cubicBezTo>
                  <a:cubicBezTo>
                    <a:pt x="857250" y="518160"/>
                    <a:pt x="849630" y="516890"/>
                    <a:pt x="839470" y="510540"/>
                  </a:cubicBezTo>
                  <a:cubicBezTo>
                    <a:pt x="824230" y="501650"/>
                    <a:pt x="802640" y="476250"/>
                    <a:pt x="798830" y="457200"/>
                  </a:cubicBezTo>
                  <a:cubicBezTo>
                    <a:pt x="795020" y="436880"/>
                    <a:pt x="805180" y="411480"/>
                    <a:pt x="820420" y="392430"/>
                  </a:cubicBezTo>
                  <a:cubicBezTo>
                    <a:pt x="840740" y="367030"/>
                    <a:pt x="882650" y="349250"/>
                    <a:pt x="922020" y="327660"/>
                  </a:cubicBezTo>
                  <a:cubicBezTo>
                    <a:pt x="970280" y="300990"/>
                    <a:pt x="1037590" y="256540"/>
                    <a:pt x="1088390" y="250190"/>
                  </a:cubicBezTo>
                  <a:cubicBezTo>
                    <a:pt x="1129030" y="245110"/>
                    <a:pt x="1193800" y="252730"/>
                    <a:pt x="1201420" y="273050"/>
                  </a:cubicBezTo>
                  <a:cubicBezTo>
                    <a:pt x="1209040" y="295910"/>
                    <a:pt x="1153160" y="361950"/>
                    <a:pt x="1107440" y="388620"/>
                  </a:cubicBezTo>
                  <a:cubicBezTo>
                    <a:pt x="1049020" y="422910"/>
                    <a:pt x="934720" y="420370"/>
                    <a:pt x="866140" y="430530"/>
                  </a:cubicBezTo>
                  <a:cubicBezTo>
                    <a:pt x="815340" y="438150"/>
                    <a:pt x="767080" y="461010"/>
                    <a:pt x="731520" y="447040"/>
                  </a:cubicBezTo>
                  <a:cubicBezTo>
                    <a:pt x="699770" y="434340"/>
                    <a:pt x="660400" y="391160"/>
                    <a:pt x="659130" y="359410"/>
                  </a:cubicBezTo>
                  <a:cubicBezTo>
                    <a:pt x="657860" y="326390"/>
                    <a:pt x="694690" y="284480"/>
                    <a:pt x="728980" y="254000"/>
                  </a:cubicBezTo>
                  <a:cubicBezTo>
                    <a:pt x="773430" y="213360"/>
                    <a:pt x="861060" y="172720"/>
                    <a:pt x="919480" y="153670"/>
                  </a:cubicBezTo>
                  <a:cubicBezTo>
                    <a:pt x="963930" y="138430"/>
                    <a:pt x="1014730" y="124460"/>
                    <a:pt x="1043940" y="133350"/>
                  </a:cubicBezTo>
                  <a:cubicBezTo>
                    <a:pt x="1064260" y="139700"/>
                    <a:pt x="1079500" y="160020"/>
                    <a:pt x="1085850" y="175260"/>
                  </a:cubicBezTo>
                  <a:cubicBezTo>
                    <a:pt x="1090930" y="189230"/>
                    <a:pt x="1088390" y="208280"/>
                    <a:pt x="1083310" y="219710"/>
                  </a:cubicBezTo>
                  <a:cubicBezTo>
                    <a:pt x="1079500" y="229870"/>
                    <a:pt x="1075690" y="234950"/>
                    <a:pt x="1064260" y="243840"/>
                  </a:cubicBezTo>
                  <a:cubicBezTo>
                    <a:pt x="1026160" y="271780"/>
                    <a:pt x="882650" y="323850"/>
                    <a:pt x="779780" y="358140"/>
                  </a:cubicBezTo>
                  <a:cubicBezTo>
                    <a:pt x="661670" y="397510"/>
                    <a:pt x="450850" y="461010"/>
                    <a:pt x="394970" y="464820"/>
                  </a:cubicBezTo>
                  <a:cubicBezTo>
                    <a:pt x="379730" y="466090"/>
                    <a:pt x="374650" y="464820"/>
                    <a:pt x="365760" y="461010"/>
                  </a:cubicBezTo>
                  <a:cubicBezTo>
                    <a:pt x="354330" y="455930"/>
                    <a:pt x="337820" y="441960"/>
                    <a:pt x="331470" y="430530"/>
                  </a:cubicBezTo>
                  <a:cubicBezTo>
                    <a:pt x="326390" y="421640"/>
                    <a:pt x="323850" y="411480"/>
                    <a:pt x="325120" y="401320"/>
                  </a:cubicBezTo>
                  <a:cubicBezTo>
                    <a:pt x="326390" y="388620"/>
                    <a:pt x="330200" y="372110"/>
                    <a:pt x="341630" y="359410"/>
                  </a:cubicBezTo>
                  <a:cubicBezTo>
                    <a:pt x="360680" y="337820"/>
                    <a:pt x="397510" y="323850"/>
                    <a:pt x="452120" y="303530"/>
                  </a:cubicBezTo>
                  <a:cubicBezTo>
                    <a:pt x="582930" y="254000"/>
                    <a:pt x="986790" y="173990"/>
                    <a:pt x="1148080" y="125730"/>
                  </a:cubicBezTo>
                  <a:cubicBezTo>
                    <a:pt x="1235710" y="100330"/>
                    <a:pt x="1305560" y="59690"/>
                    <a:pt x="1348740" y="58420"/>
                  </a:cubicBezTo>
                  <a:cubicBezTo>
                    <a:pt x="1369060" y="58420"/>
                    <a:pt x="1383030" y="63500"/>
                    <a:pt x="1394460" y="71120"/>
                  </a:cubicBezTo>
                  <a:cubicBezTo>
                    <a:pt x="1404620" y="77470"/>
                    <a:pt x="1412240" y="85090"/>
                    <a:pt x="1416050" y="95250"/>
                  </a:cubicBezTo>
                  <a:cubicBezTo>
                    <a:pt x="1421130" y="107950"/>
                    <a:pt x="1423670" y="128270"/>
                    <a:pt x="1419860" y="143510"/>
                  </a:cubicBezTo>
                  <a:cubicBezTo>
                    <a:pt x="1416050" y="157480"/>
                    <a:pt x="1410970" y="168910"/>
                    <a:pt x="1393190" y="182880"/>
                  </a:cubicBezTo>
                  <a:cubicBezTo>
                    <a:pt x="1342390" y="223520"/>
                    <a:pt x="1122680" y="294640"/>
                    <a:pt x="1022350" y="326390"/>
                  </a:cubicBezTo>
                  <a:cubicBezTo>
                    <a:pt x="956310" y="346710"/>
                    <a:pt x="896620" y="373380"/>
                    <a:pt x="855980" y="368300"/>
                  </a:cubicBezTo>
                  <a:cubicBezTo>
                    <a:pt x="830580" y="364490"/>
                    <a:pt x="808990" y="351790"/>
                    <a:pt x="798830" y="335280"/>
                  </a:cubicBezTo>
                  <a:cubicBezTo>
                    <a:pt x="788670" y="318770"/>
                    <a:pt x="787400" y="288290"/>
                    <a:pt x="795020" y="270510"/>
                  </a:cubicBezTo>
                  <a:cubicBezTo>
                    <a:pt x="802640" y="252730"/>
                    <a:pt x="816610" y="238760"/>
                    <a:pt x="844550" y="229870"/>
                  </a:cubicBezTo>
                  <a:cubicBezTo>
                    <a:pt x="927100" y="203200"/>
                    <a:pt x="1273810" y="240030"/>
                    <a:pt x="1391920" y="265430"/>
                  </a:cubicBezTo>
                  <a:cubicBezTo>
                    <a:pt x="1451610" y="278130"/>
                    <a:pt x="1498600" y="285750"/>
                    <a:pt x="1522730" y="313690"/>
                  </a:cubicBezTo>
                  <a:cubicBezTo>
                    <a:pt x="1543050" y="336550"/>
                    <a:pt x="1554480" y="382270"/>
                    <a:pt x="1543050" y="408940"/>
                  </a:cubicBezTo>
                  <a:cubicBezTo>
                    <a:pt x="1530350" y="441960"/>
                    <a:pt x="1468120" y="473710"/>
                    <a:pt x="1428750" y="487680"/>
                  </a:cubicBezTo>
                  <a:cubicBezTo>
                    <a:pt x="1393190" y="500380"/>
                    <a:pt x="1356360" y="496570"/>
                    <a:pt x="1315720" y="496570"/>
                  </a:cubicBezTo>
                  <a:cubicBezTo>
                    <a:pt x="1267460" y="496570"/>
                    <a:pt x="1211580" y="494030"/>
                    <a:pt x="1156970" y="486410"/>
                  </a:cubicBezTo>
                  <a:cubicBezTo>
                    <a:pt x="1099820" y="478790"/>
                    <a:pt x="1024890" y="469900"/>
                    <a:pt x="980440" y="447040"/>
                  </a:cubicBezTo>
                  <a:cubicBezTo>
                    <a:pt x="946150" y="429260"/>
                    <a:pt x="920750" y="403860"/>
                    <a:pt x="902970" y="377190"/>
                  </a:cubicBezTo>
                  <a:cubicBezTo>
                    <a:pt x="886460" y="353060"/>
                    <a:pt x="873760" y="327660"/>
                    <a:pt x="872490" y="297180"/>
                  </a:cubicBezTo>
                  <a:cubicBezTo>
                    <a:pt x="869950" y="257810"/>
                    <a:pt x="886460" y="193040"/>
                    <a:pt x="908050" y="162560"/>
                  </a:cubicBezTo>
                  <a:cubicBezTo>
                    <a:pt x="924560" y="139700"/>
                    <a:pt x="947420" y="125730"/>
                    <a:pt x="971550" y="116840"/>
                  </a:cubicBezTo>
                  <a:cubicBezTo>
                    <a:pt x="995680" y="107950"/>
                    <a:pt x="1027430" y="101600"/>
                    <a:pt x="1054100" y="110490"/>
                  </a:cubicBezTo>
                  <a:cubicBezTo>
                    <a:pt x="1085850" y="120650"/>
                    <a:pt x="1132840" y="153670"/>
                    <a:pt x="1143000" y="185420"/>
                  </a:cubicBezTo>
                  <a:cubicBezTo>
                    <a:pt x="1154430" y="219710"/>
                    <a:pt x="1134110" y="278130"/>
                    <a:pt x="1111250" y="309880"/>
                  </a:cubicBezTo>
                  <a:cubicBezTo>
                    <a:pt x="1088390" y="340360"/>
                    <a:pt x="1049020" y="359410"/>
                    <a:pt x="1009650" y="373380"/>
                  </a:cubicBezTo>
                  <a:cubicBezTo>
                    <a:pt x="965200" y="388620"/>
                    <a:pt x="895350" y="410210"/>
                    <a:pt x="858520" y="391160"/>
                  </a:cubicBezTo>
                  <a:cubicBezTo>
                    <a:pt x="824230" y="373380"/>
                    <a:pt x="795020" y="313690"/>
                    <a:pt x="793750" y="274320"/>
                  </a:cubicBezTo>
                  <a:cubicBezTo>
                    <a:pt x="792480" y="233680"/>
                    <a:pt x="821690" y="185420"/>
                    <a:pt x="849630" y="149860"/>
                  </a:cubicBezTo>
                  <a:cubicBezTo>
                    <a:pt x="878840" y="111760"/>
                    <a:pt x="927100" y="62230"/>
                    <a:pt x="970280" y="54610"/>
                  </a:cubicBezTo>
                  <a:cubicBezTo>
                    <a:pt x="1010920" y="46990"/>
                    <a:pt x="1076960" y="68580"/>
                    <a:pt x="1098550" y="95250"/>
                  </a:cubicBezTo>
                  <a:cubicBezTo>
                    <a:pt x="1116330" y="118110"/>
                    <a:pt x="1120140" y="165100"/>
                    <a:pt x="1107440" y="191770"/>
                  </a:cubicBezTo>
                  <a:cubicBezTo>
                    <a:pt x="1093470" y="222250"/>
                    <a:pt x="1043940" y="250190"/>
                    <a:pt x="1010920" y="264160"/>
                  </a:cubicBezTo>
                  <a:cubicBezTo>
                    <a:pt x="981710" y="276860"/>
                    <a:pt x="952500" y="276860"/>
                    <a:pt x="920750" y="278130"/>
                  </a:cubicBezTo>
                  <a:cubicBezTo>
                    <a:pt x="883920" y="279400"/>
                    <a:pt x="838200" y="283210"/>
                    <a:pt x="801370" y="270510"/>
                  </a:cubicBezTo>
                  <a:cubicBezTo>
                    <a:pt x="763270" y="257810"/>
                    <a:pt x="722630" y="229870"/>
                    <a:pt x="695960" y="200660"/>
                  </a:cubicBezTo>
                  <a:cubicBezTo>
                    <a:pt x="670560" y="172720"/>
                    <a:pt x="635000" y="130810"/>
                    <a:pt x="640080" y="101600"/>
                  </a:cubicBezTo>
                  <a:cubicBezTo>
                    <a:pt x="645160" y="69850"/>
                    <a:pt x="694690" y="33020"/>
                    <a:pt x="737870" y="19050"/>
                  </a:cubicBezTo>
                  <a:cubicBezTo>
                    <a:pt x="796290" y="0"/>
                    <a:pt x="899160" y="26670"/>
                    <a:pt x="970280" y="36830"/>
                  </a:cubicBezTo>
                  <a:cubicBezTo>
                    <a:pt x="1031240" y="45720"/>
                    <a:pt x="1084580" y="58420"/>
                    <a:pt x="1136650" y="73660"/>
                  </a:cubicBezTo>
                  <a:cubicBezTo>
                    <a:pt x="1184910" y="87630"/>
                    <a:pt x="1229360" y="99060"/>
                    <a:pt x="1273810" y="123190"/>
                  </a:cubicBezTo>
                  <a:cubicBezTo>
                    <a:pt x="1322070" y="149860"/>
                    <a:pt x="1375410" y="213360"/>
                    <a:pt x="1412240" y="233680"/>
                  </a:cubicBezTo>
                  <a:cubicBezTo>
                    <a:pt x="1432560" y="245110"/>
                    <a:pt x="1454150" y="242570"/>
                    <a:pt x="1465580" y="254000"/>
                  </a:cubicBezTo>
                  <a:cubicBezTo>
                    <a:pt x="1475740" y="264160"/>
                    <a:pt x="1480820" y="281940"/>
                    <a:pt x="1480820" y="295910"/>
                  </a:cubicBezTo>
                  <a:cubicBezTo>
                    <a:pt x="1480820" y="309880"/>
                    <a:pt x="1475740" y="325120"/>
                    <a:pt x="1464310" y="336550"/>
                  </a:cubicBezTo>
                  <a:cubicBezTo>
                    <a:pt x="1446530" y="353060"/>
                    <a:pt x="1407160" y="360680"/>
                    <a:pt x="1371600" y="368300"/>
                  </a:cubicBezTo>
                  <a:cubicBezTo>
                    <a:pt x="1328420" y="377190"/>
                    <a:pt x="1280160" y="379730"/>
                    <a:pt x="1224280" y="383540"/>
                  </a:cubicBezTo>
                  <a:cubicBezTo>
                    <a:pt x="1148080" y="387350"/>
                    <a:pt x="1050290" y="387350"/>
                    <a:pt x="956310" y="386080"/>
                  </a:cubicBezTo>
                  <a:cubicBezTo>
                    <a:pt x="853440" y="384810"/>
                    <a:pt x="736600" y="382270"/>
                    <a:pt x="635000" y="374650"/>
                  </a:cubicBezTo>
                  <a:cubicBezTo>
                    <a:pt x="542290" y="367030"/>
                    <a:pt x="449580" y="360680"/>
                    <a:pt x="372110" y="342900"/>
                  </a:cubicBezTo>
                  <a:cubicBezTo>
                    <a:pt x="308610" y="328930"/>
                    <a:pt x="245110" y="312420"/>
                    <a:pt x="200660" y="285750"/>
                  </a:cubicBezTo>
                  <a:cubicBezTo>
                    <a:pt x="165100" y="265430"/>
                    <a:pt x="142240" y="224790"/>
                    <a:pt x="118110" y="210820"/>
                  </a:cubicBezTo>
                  <a:cubicBezTo>
                    <a:pt x="101600" y="201930"/>
                    <a:pt x="85090" y="205740"/>
                    <a:pt x="73660" y="196850"/>
                  </a:cubicBezTo>
                  <a:cubicBezTo>
                    <a:pt x="62230" y="187960"/>
                    <a:pt x="50800" y="171450"/>
                    <a:pt x="48260" y="157480"/>
                  </a:cubicBezTo>
                  <a:cubicBezTo>
                    <a:pt x="45720" y="143510"/>
                    <a:pt x="49530" y="124460"/>
                    <a:pt x="57150" y="111760"/>
                  </a:cubicBezTo>
                  <a:cubicBezTo>
                    <a:pt x="64770" y="99060"/>
                    <a:pt x="78740" y="90170"/>
                    <a:pt x="92710" y="82550"/>
                  </a:cubicBezTo>
                  <a:cubicBezTo>
                    <a:pt x="109220" y="73660"/>
                    <a:pt x="125730" y="67310"/>
                    <a:pt x="148590" y="62230"/>
                  </a:cubicBezTo>
                  <a:cubicBezTo>
                    <a:pt x="182880" y="54610"/>
                    <a:pt x="232410" y="53340"/>
                    <a:pt x="283210" y="50800"/>
                  </a:cubicBezTo>
                  <a:cubicBezTo>
                    <a:pt x="349250" y="46990"/>
                    <a:pt x="438150" y="40640"/>
                    <a:pt x="513080" y="41910"/>
                  </a:cubicBezTo>
                  <a:cubicBezTo>
                    <a:pt x="585470" y="43180"/>
                    <a:pt x="652780" y="43180"/>
                    <a:pt x="723900" y="59690"/>
                  </a:cubicBezTo>
                  <a:cubicBezTo>
                    <a:pt x="801370" y="77470"/>
                    <a:pt x="914400" y="118110"/>
                    <a:pt x="960120" y="153670"/>
                  </a:cubicBezTo>
                  <a:cubicBezTo>
                    <a:pt x="985520" y="172720"/>
                    <a:pt x="1000760" y="191770"/>
                    <a:pt x="1007110" y="215900"/>
                  </a:cubicBezTo>
                  <a:cubicBezTo>
                    <a:pt x="1013460" y="240030"/>
                    <a:pt x="1013460" y="274320"/>
                    <a:pt x="999490" y="297180"/>
                  </a:cubicBezTo>
                  <a:cubicBezTo>
                    <a:pt x="981710" y="326390"/>
                    <a:pt x="938530" y="350520"/>
                    <a:pt x="895350" y="367030"/>
                  </a:cubicBezTo>
                  <a:cubicBezTo>
                    <a:pt x="842010" y="387350"/>
                    <a:pt x="748030" y="406400"/>
                    <a:pt x="695960" y="393700"/>
                  </a:cubicBezTo>
                  <a:cubicBezTo>
                    <a:pt x="656590" y="384810"/>
                    <a:pt x="615950" y="359410"/>
                    <a:pt x="600710" y="330200"/>
                  </a:cubicBezTo>
                  <a:cubicBezTo>
                    <a:pt x="585470" y="300990"/>
                    <a:pt x="591820" y="251460"/>
                    <a:pt x="603250" y="220980"/>
                  </a:cubicBezTo>
                  <a:cubicBezTo>
                    <a:pt x="613410" y="194310"/>
                    <a:pt x="636270" y="172720"/>
                    <a:pt x="661670" y="154940"/>
                  </a:cubicBezTo>
                  <a:cubicBezTo>
                    <a:pt x="689610" y="134620"/>
                    <a:pt x="725170" y="118110"/>
                    <a:pt x="768350" y="109220"/>
                  </a:cubicBezTo>
                  <a:cubicBezTo>
                    <a:pt x="826770" y="97790"/>
                    <a:pt x="929640" y="99060"/>
                    <a:pt x="984250" y="109220"/>
                  </a:cubicBezTo>
                  <a:cubicBezTo>
                    <a:pt x="1019810" y="115570"/>
                    <a:pt x="1046480" y="123190"/>
                    <a:pt x="1069340" y="139700"/>
                  </a:cubicBezTo>
                  <a:cubicBezTo>
                    <a:pt x="1090930" y="156210"/>
                    <a:pt x="1116330" y="180340"/>
                    <a:pt x="1117600" y="207010"/>
                  </a:cubicBezTo>
                  <a:cubicBezTo>
                    <a:pt x="1120140" y="240030"/>
                    <a:pt x="1098550" y="292100"/>
                    <a:pt x="1055370" y="323850"/>
                  </a:cubicBezTo>
                  <a:cubicBezTo>
                    <a:pt x="967740" y="387350"/>
                    <a:pt x="646430" y="421640"/>
                    <a:pt x="520700" y="424180"/>
                  </a:cubicBezTo>
                  <a:cubicBezTo>
                    <a:pt x="452120" y="425450"/>
                    <a:pt x="405130" y="417830"/>
                    <a:pt x="360680" y="401320"/>
                  </a:cubicBezTo>
                  <a:cubicBezTo>
                    <a:pt x="325120" y="387350"/>
                    <a:pt x="294640" y="364490"/>
                    <a:pt x="271780" y="340360"/>
                  </a:cubicBezTo>
                  <a:cubicBezTo>
                    <a:pt x="251460" y="317500"/>
                    <a:pt x="233680" y="289560"/>
                    <a:pt x="226060" y="262890"/>
                  </a:cubicBezTo>
                  <a:cubicBezTo>
                    <a:pt x="219710" y="237490"/>
                    <a:pt x="219710" y="209550"/>
                    <a:pt x="226060" y="184150"/>
                  </a:cubicBezTo>
                  <a:cubicBezTo>
                    <a:pt x="233680" y="156210"/>
                    <a:pt x="250190" y="127000"/>
                    <a:pt x="271780" y="104140"/>
                  </a:cubicBezTo>
                  <a:cubicBezTo>
                    <a:pt x="294640" y="80010"/>
                    <a:pt x="330200" y="58420"/>
                    <a:pt x="361950" y="46990"/>
                  </a:cubicBezTo>
                  <a:cubicBezTo>
                    <a:pt x="391160" y="36830"/>
                    <a:pt x="422910" y="30480"/>
                    <a:pt x="455930" y="38100"/>
                  </a:cubicBezTo>
                  <a:cubicBezTo>
                    <a:pt x="496570" y="48260"/>
                    <a:pt x="557530" y="87630"/>
                    <a:pt x="584200" y="118110"/>
                  </a:cubicBezTo>
                  <a:cubicBezTo>
                    <a:pt x="603250" y="140970"/>
                    <a:pt x="615950" y="165100"/>
                    <a:pt x="615950" y="193040"/>
                  </a:cubicBezTo>
                  <a:cubicBezTo>
                    <a:pt x="615950" y="229870"/>
                    <a:pt x="589280" y="284480"/>
                    <a:pt x="561340" y="318770"/>
                  </a:cubicBezTo>
                  <a:cubicBezTo>
                    <a:pt x="532130" y="354330"/>
                    <a:pt x="481330" y="386080"/>
                    <a:pt x="441960" y="402590"/>
                  </a:cubicBezTo>
                  <a:cubicBezTo>
                    <a:pt x="410210" y="416560"/>
                    <a:pt x="378460" y="425450"/>
                    <a:pt x="349250" y="422910"/>
                  </a:cubicBezTo>
                  <a:cubicBezTo>
                    <a:pt x="322580" y="420370"/>
                    <a:pt x="298450" y="408940"/>
                    <a:pt x="275590" y="392430"/>
                  </a:cubicBezTo>
                  <a:cubicBezTo>
                    <a:pt x="248920" y="372110"/>
                    <a:pt x="220980" y="339090"/>
                    <a:pt x="205740" y="304800"/>
                  </a:cubicBezTo>
                  <a:cubicBezTo>
                    <a:pt x="187960" y="266700"/>
                    <a:pt x="171450" y="210820"/>
                    <a:pt x="180340" y="170180"/>
                  </a:cubicBezTo>
                  <a:cubicBezTo>
                    <a:pt x="189230" y="129540"/>
                    <a:pt x="223520" y="81280"/>
                    <a:pt x="254000" y="60960"/>
                  </a:cubicBezTo>
                  <a:cubicBezTo>
                    <a:pt x="278130" y="44450"/>
                    <a:pt x="307340" y="41910"/>
                    <a:pt x="336550" y="44450"/>
                  </a:cubicBezTo>
                  <a:cubicBezTo>
                    <a:pt x="373380" y="48260"/>
                    <a:pt x="429260" y="67310"/>
                    <a:pt x="458470" y="96520"/>
                  </a:cubicBezTo>
                  <a:cubicBezTo>
                    <a:pt x="487680" y="124460"/>
                    <a:pt x="509270" y="175260"/>
                    <a:pt x="510540" y="214630"/>
                  </a:cubicBezTo>
                  <a:cubicBezTo>
                    <a:pt x="511810" y="252730"/>
                    <a:pt x="486410" y="297180"/>
                    <a:pt x="464820" y="328930"/>
                  </a:cubicBezTo>
                  <a:cubicBezTo>
                    <a:pt x="445770" y="358140"/>
                    <a:pt x="424180" y="387350"/>
                    <a:pt x="391160" y="401320"/>
                  </a:cubicBezTo>
                  <a:cubicBezTo>
                    <a:pt x="350520" y="419100"/>
                    <a:pt x="273050" y="425450"/>
                    <a:pt x="232410" y="407670"/>
                  </a:cubicBezTo>
                  <a:cubicBezTo>
                    <a:pt x="196850" y="392430"/>
                    <a:pt x="166370" y="350520"/>
                    <a:pt x="156210" y="313690"/>
                  </a:cubicBezTo>
                  <a:cubicBezTo>
                    <a:pt x="144780" y="273050"/>
                    <a:pt x="157480" y="201930"/>
                    <a:pt x="176530" y="168910"/>
                  </a:cubicBezTo>
                  <a:cubicBezTo>
                    <a:pt x="190500" y="144780"/>
                    <a:pt x="213360" y="130810"/>
                    <a:pt x="236220" y="119380"/>
                  </a:cubicBezTo>
                  <a:cubicBezTo>
                    <a:pt x="260350" y="107950"/>
                    <a:pt x="288290" y="99060"/>
                    <a:pt x="316230" y="100330"/>
                  </a:cubicBezTo>
                  <a:cubicBezTo>
                    <a:pt x="349250" y="101600"/>
                    <a:pt x="396240" y="110490"/>
                    <a:pt x="421640" y="134620"/>
                  </a:cubicBezTo>
                  <a:cubicBezTo>
                    <a:pt x="450850" y="161290"/>
                    <a:pt x="474980" y="222250"/>
                    <a:pt x="473710" y="260350"/>
                  </a:cubicBezTo>
                  <a:cubicBezTo>
                    <a:pt x="472440" y="293370"/>
                    <a:pt x="447040" y="326390"/>
                    <a:pt x="427990" y="353060"/>
                  </a:cubicBezTo>
                  <a:cubicBezTo>
                    <a:pt x="410210" y="377190"/>
                    <a:pt x="389890" y="397510"/>
                    <a:pt x="367030" y="414020"/>
                  </a:cubicBezTo>
                  <a:cubicBezTo>
                    <a:pt x="345440" y="429260"/>
                    <a:pt x="321310" y="443230"/>
                    <a:pt x="295910" y="449580"/>
                  </a:cubicBezTo>
                  <a:cubicBezTo>
                    <a:pt x="271780" y="455930"/>
                    <a:pt x="242570" y="459740"/>
                    <a:pt x="218440" y="449580"/>
                  </a:cubicBezTo>
                  <a:cubicBezTo>
                    <a:pt x="187960" y="436880"/>
                    <a:pt x="147320" y="397510"/>
                    <a:pt x="132080" y="363220"/>
                  </a:cubicBezTo>
                  <a:cubicBezTo>
                    <a:pt x="118110" y="331470"/>
                    <a:pt x="121920" y="290830"/>
                    <a:pt x="128270" y="255270"/>
                  </a:cubicBezTo>
                  <a:cubicBezTo>
                    <a:pt x="135890" y="218440"/>
                    <a:pt x="147320" y="172720"/>
                    <a:pt x="176530" y="146050"/>
                  </a:cubicBezTo>
                  <a:cubicBezTo>
                    <a:pt x="209550" y="115570"/>
                    <a:pt x="290830" y="85090"/>
                    <a:pt x="328930" y="93980"/>
                  </a:cubicBezTo>
                  <a:cubicBezTo>
                    <a:pt x="359410" y="101600"/>
                    <a:pt x="383540" y="134620"/>
                    <a:pt x="397510" y="163830"/>
                  </a:cubicBezTo>
                  <a:cubicBezTo>
                    <a:pt x="412750" y="195580"/>
                    <a:pt x="410210" y="243840"/>
                    <a:pt x="408940" y="281940"/>
                  </a:cubicBezTo>
                  <a:cubicBezTo>
                    <a:pt x="407670" y="317500"/>
                    <a:pt x="402590" y="354330"/>
                    <a:pt x="394970" y="384810"/>
                  </a:cubicBezTo>
                  <a:cubicBezTo>
                    <a:pt x="387350" y="411480"/>
                    <a:pt x="383540" y="436880"/>
                    <a:pt x="365760" y="458470"/>
                  </a:cubicBezTo>
                  <a:cubicBezTo>
                    <a:pt x="342900" y="485140"/>
                    <a:pt x="292100" y="516890"/>
                    <a:pt x="256540" y="520700"/>
                  </a:cubicBezTo>
                  <a:cubicBezTo>
                    <a:pt x="227330" y="523240"/>
                    <a:pt x="196850" y="505460"/>
                    <a:pt x="170180" y="491490"/>
                  </a:cubicBezTo>
                  <a:cubicBezTo>
                    <a:pt x="144780" y="477520"/>
                    <a:pt x="124460" y="448310"/>
                    <a:pt x="100330" y="436880"/>
                  </a:cubicBezTo>
                  <a:cubicBezTo>
                    <a:pt x="80010" y="426720"/>
                    <a:pt x="53340" y="430530"/>
                    <a:pt x="38100" y="420370"/>
                  </a:cubicBezTo>
                  <a:cubicBezTo>
                    <a:pt x="25400" y="411480"/>
                    <a:pt x="17780" y="398780"/>
                    <a:pt x="11430" y="386080"/>
                  </a:cubicBezTo>
                  <a:cubicBezTo>
                    <a:pt x="5080" y="373380"/>
                    <a:pt x="1270" y="359410"/>
                    <a:pt x="2540" y="344170"/>
                  </a:cubicBezTo>
                  <a:cubicBezTo>
                    <a:pt x="3810" y="326390"/>
                    <a:pt x="12700" y="299720"/>
                    <a:pt x="26670" y="285750"/>
                  </a:cubicBezTo>
                  <a:cubicBezTo>
                    <a:pt x="40640" y="271780"/>
                    <a:pt x="85090" y="261620"/>
                    <a:pt x="83820" y="257810"/>
                  </a:cubicBezTo>
                  <a:cubicBezTo>
                    <a:pt x="82550" y="255270"/>
                    <a:pt x="50800" y="267970"/>
                    <a:pt x="44450" y="261620"/>
                  </a:cubicBezTo>
                  <a:cubicBezTo>
                    <a:pt x="35560" y="251460"/>
                    <a:pt x="43180" y="199390"/>
                    <a:pt x="59690" y="185420"/>
                  </a:cubicBezTo>
                  <a:cubicBezTo>
                    <a:pt x="80010" y="168910"/>
                    <a:pt x="147320" y="170180"/>
                    <a:pt x="172720" y="187960"/>
                  </a:cubicBezTo>
                  <a:cubicBezTo>
                    <a:pt x="196850" y="204470"/>
                    <a:pt x="203200" y="251460"/>
                    <a:pt x="209550" y="281940"/>
                  </a:cubicBezTo>
                  <a:cubicBezTo>
                    <a:pt x="215900" y="309880"/>
                    <a:pt x="217170" y="344170"/>
                    <a:pt x="214630" y="367030"/>
                  </a:cubicBezTo>
                  <a:cubicBezTo>
                    <a:pt x="213360" y="383540"/>
                    <a:pt x="210820" y="396240"/>
                    <a:pt x="204470" y="408940"/>
                  </a:cubicBezTo>
                  <a:cubicBezTo>
                    <a:pt x="198120" y="421640"/>
                    <a:pt x="189230" y="433070"/>
                    <a:pt x="176530" y="440690"/>
                  </a:cubicBezTo>
                  <a:cubicBezTo>
                    <a:pt x="161290" y="449580"/>
                    <a:pt x="133350" y="455930"/>
                    <a:pt x="115570" y="454660"/>
                  </a:cubicBezTo>
                  <a:cubicBezTo>
                    <a:pt x="100330" y="453390"/>
                    <a:pt x="87630" y="448310"/>
                    <a:pt x="76200" y="440690"/>
                  </a:cubicBezTo>
                  <a:cubicBezTo>
                    <a:pt x="64770" y="433070"/>
                    <a:pt x="55880" y="426720"/>
                    <a:pt x="48260" y="408940"/>
                  </a:cubicBezTo>
                  <a:cubicBezTo>
                    <a:pt x="27940" y="359410"/>
                    <a:pt x="12700" y="101600"/>
                    <a:pt x="25400" y="97790"/>
                  </a:cubicBezTo>
                  <a:cubicBezTo>
                    <a:pt x="33020" y="96520"/>
                    <a:pt x="68580" y="177800"/>
                    <a:pt x="64770" y="180340"/>
                  </a:cubicBezTo>
                  <a:cubicBezTo>
                    <a:pt x="62230" y="181610"/>
                    <a:pt x="41910" y="163830"/>
                    <a:pt x="35560" y="151130"/>
                  </a:cubicBezTo>
                  <a:cubicBezTo>
                    <a:pt x="27940" y="135890"/>
                    <a:pt x="21590" y="109220"/>
                    <a:pt x="26670" y="90170"/>
                  </a:cubicBezTo>
                  <a:cubicBezTo>
                    <a:pt x="33020" y="68580"/>
                    <a:pt x="59690" y="38100"/>
                    <a:pt x="77470" y="27940"/>
                  </a:cubicBezTo>
                  <a:cubicBezTo>
                    <a:pt x="90170" y="20320"/>
                    <a:pt x="105410" y="20320"/>
                    <a:pt x="118110" y="21590"/>
                  </a:cubicBezTo>
                  <a:cubicBezTo>
                    <a:pt x="132080" y="22860"/>
                    <a:pt x="144780" y="24130"/>
                    <a:pt x="157480" y="35560"/>
                  </a:cubicBezTo>
                  <a:cubicBezTo>
                    <a:pt x="179070" y="54610"/>
                    <a:pt x="210820" y="115570"/>
                    <a:pt x="218440" y="151130"/>
                  </a:cubicBezTo>
                  <a:cubicBezTo>
                    <a:pt x="224790" y="177800"/>
                    <a:pt x="229870" y="215900"/>
                    <a:pt x="214630" y="227330"/>
                  </a:cubicBezTo>
                  <a:cubicBezTo>
                    <a:pt x="193040" y="243840"/>
                    <a:pt x="77470" y="215900"/>
                    <a:pt x="63500" y="187960"/>
                  </a:cubicBezTo>
                  <a:cubicBezTo>
                    <a:pt x="52070" y="163830"/>
                    <a:pt x="83820" y="100330"/>
                    <a:pt x="105410" y="83820"/>
                  </a:cubicBezTo>
                  <a:cubicBezTo>
                    <a:pt x="120650" y="72390"/>
                    <a:pt x="147320" y="73660"/>
                    <a:pt x="163830" y="77470"/>
                  </a:cubicBezTo>
                  <a:cubicBezTo>
                    <a:pt x="177800" y="80010"/>
                    <a:pt x="189230" y="86360"/>
                    <a:pt x="199390" y="96520"/>
                  </a:cubicBezTo>
                  <a:cubicBezTo>
                    <a:pt x="210820" y="109220"/>
                    <a:pt x="223520" y="133350"/>
                    <a:pt x="226060" y="149860"/>
                  </a:cubicBezTo>
                  <a:cubicBezTo>
                    <a:pt x="228600" y="163830"/>
                    <a:pt x="226060" y="176530"/>
                    <a:pt x="220980" y="189230"/>
                  </a:cubicBezTo>
                  <a:cubicBezTo>
                    <a:pt x="214630" y="204470"/>
                    <a:pt x="207010" y="224790"/>
                    <a:pt x="190500" y="232410"/>
                  </a:cubicBezTo>
                  <a:cubicBezTo>
                    <a:pt x="163830" y="245110"/>
                    <a:pt x="81280" y="242570"/>
                    <a:pt x="55880" y="220980"/>
                  </a:cubicBezTo>
                  <a:cubicBezTo>
                    <a:pt x="34290" y="201930"/>
                    <a:pt x="27940" y="156210"/>
                    <a:pt x="31750" y="125730"/>
                  </a:cubicBezTo>
                  <a:cubicBezTo>
                    <a:pt x="35560" y="96520"/>
                    <a:pt x="50800" y="57150"/>
                    <a:pt x="77470" y="43180"/>
                  </a:cubicBezTo>
                  <a:cubicBezTo>
                    <a:pt x="110490" y="25400"/>
                    <a:pt x="205740" y="36830"/>
                    <a:pt x="232410" y="60960"/>
                  </a:cubicBezTo>
                  <a:cubicBezTo>
                    <a:pt x="251460" y="78740"/>
                    <a:pt x="248920" y="113030"/>
                    <a:pt x="251460" y="140970"/>
                  </a:cubicBezTo>
                  <a:cubicBezTo>
                    <a:pt x="254000" y="172720"/>
                    <a:pt x="250190" y="218440"/>
                    <a:pt x="241300" y="242570"/>
                  </a:cubicBezTo>
                  <a:cubicBezTo>
                    <a:pt x="236220" y="256540"/>
                    <a:pt x="229870" y="265430"/>
                    <a:pt x="219710" y="274320"/>
                  </a:cubicBezTo>
                  <a:cubicBezTo>
                    <a:pt x="207010" y="284480"/>
                    <a:pt x="185420" y="294640"/>
                    <a:pt x="167640" y="294640"/>
                  </a:cubicBezTo>
                  <a:cubicBezTo>
                    <a:pt x="149860" y="294640"/>
                    <a:pt x="128270" y="285750"/>
                    <a:pt x="114300" y="274320"/>
                  </a:cubicBezTo>
                  <a:cubicBezTo>
                    <a:pt x="101600" y="262890"/>
                    <a:pt x="91440" y="247650"/>
                    <a:pt x="87630" y="224790"/>
                  </a:cubicBezTo>
                  <a:cubicBezTo>
                    <a:pt x="81280" y="185420"/>
                    <a:pt x="95250" y="83820"/>
                    <a:pt x="114300" y="48260"/>
                  </a:cubicBezTo>
                  <a:cubicBezTo>
                    <a:pt x="124460" y="27940"/>
                    <a:pt x="138430" y="16510"/>
                    <a:pt x="154940" y="10160"/>
                  </a:cubicBezTo>
                  <a:cubicBezTo>
                    <a:pt x="170180" y="3810"/>
                    <a:pt x="193040" y="2540"/>
                    <a:pt x="209550" y="8890"/>
                  </a:cubicBezTo>
                  <a:cubicBezTo>
                    <a:pt x="226060" y="15240"/>
                    <a:pt x="243840" y="30480"/>
                    <a:pt x="252730" y="45720"/>
                  </a:cubicBezTo>
                  <a:cubicBezTo>
                    <a:pt x="261620" y="60960"/>
                    <a:pt x="260350" y="100330"/>
                    <a:pt x="260350" y="100330"/>
                  </a:cubicBezTo>
                </a:path>
              </a:pathLst>
            </a:custGeom>
            <a:solidFill>
              <a:srgbClr val="FFFFFF"/>
            </a:solidFill>
            <a:ln cap="sq">
              <a:noFill/>
              <a:prstDash val="solid"/>
              <a:miter/>
            </a:ln>
          </p:spPr>
        </p:sp>
      </p:grpSp>
      <p:grpSp>
        <p:nvGrpSpPr>
          <p:cNvPr id="49" name="Group 49"/>
          <p:cNvGrpSpPr/>
          <p:nvPr/>
        </p:nvGrpSpPr>
        <p:grpSpPr>
          <a:xfrm>
            <a:off x="13683615" y="7484745"/>
            <a:ext cx="244792" cy="272415"/>
            <a:chOff x="0" y="0"/>
            <a:chExt cx="326390" cy="363220"/>
          </a:xfrm>
        </p:grpSpPr>
        <p:sp>
          <p:nvSpPr>
            <p:cNvPr id="50" name="Freeform 50"/>
            <p:cNvSpPr/>
            <p:nvPr/>
          </p:nvSpPr>
          <p:spPr>
            <a:xfrm>
              <a:off x="48260" y="48260"/>
              <a:ext cx="229870" cy="265430"/>
            </a:xfrm>
            <a:custGeom>
              <a:avLst/>
              <a:gdLst/>
              <a:ahLst/>
              <a:cxnLst/>
              <a:rect l="l" t="t" r="r" b="b"/>
              <a:pathLst>
                <a:path w="229870" h="265430">
                  <a:moveTo>
                    <a:pt x="146050" y="40640"/>
                  </a:moveTo>
                  <a:cubicBezTo>
                    <a:pt x="229870" y="185420"/>
                    <a:pt x="223520" y="215900"/>
                    <a:pt x="213360" y="232410"/>
                  </a:cubicBezTo>
                  <a:cubicBezTo>
                    <a:pt x="204470" y="246380"/>
                    <a:pt x="187960" y="255270"/>
                    <a:pt x="172720" y="260350"/>
                  </a:cubicBezTo>
                  <a:cubicBezTo>
                    <a:pt x="157480" y="265430"/>
                    <a:pt x="138430" y="264160"/>
                    <a:pt x="123190" y="259080"/>
                  </a:cubicBezTo>
                  <a:cubicBezTo>
                    <a:pt x="107950" y="254000"/>
                    <a:pt x="92710" y="241300"/>
                    <a:pt x="83820" y="227330"/>
                  </a:cubicBezTo>
                  <a:cubicBezTo>
                    <a:pt x="74930" y="214630"/>
                    <a:pt x="71120" y="194310"/>
                    <a:pt x="72390" y="179070"/>
                  </a:cubicBezTo>
                  <a:cubicBezTo>
                    <a:pt x="73660" y="163830"/>
                    <a:pt x="82550" y="146050"/>
                    <a:pt x="92710" y="134620"/>
                  </a:cubicBezTo>
                  <a:cubicBezTo>
                    <a:pt x="102870" y="123190"/>
                    <a:pt x="119380" y="111760"/>
                    <a:pt x="135890" y="109220"/>
                  </a:cubicBezTo>
                  <a:cubicBezTo>
                    <a:pt x="156210" y="106680"/>
                    <a:pt x="190500" y="118110"/>
                    <a:pt x="205740" y="130810"/>
                  </a:cubicBezTo>
                  <a:cubicBezTo>
                    <a:pt x="218440" y="142240"/>
                    <a:pt x="226060" y="161290"/>
                    <a:pt x="227330" y="176530"/>
                  </a:cubicBezTo>
                  <a:cubicBezTo>
                    <a:pt x="228600" y="191770"/>
                    <a:pt x="226060" y="210820"/>
                    <a:pt x="217170" y="224790"/>
                  </a:cubicBezTo>
                  <a:cubicBezTo>
                    <a:pt x="205740" y="241300"/>
                    <a:pt x="177800" y="262890"/>
                    <a:pt x="156210" y="264160"/>
                  </a:cubicBezTo>
                  <a:cubicBezTo>
                    <a:pt x="134620" y="265430"/>
                    <a:pt x="109220" y="254000"/>
                    <a:pt x="88900" y="234950"/>
                  </a:cubicBezTo>
                  <a:cubicBezTo>
                    <a:pt x="55880" y="205740"/>
                    <a:pt x="6350" y="119380"/>
                    <a:pt x="2540" y="81280"/>
                  </a:cubicBezTo>
                  <a:cubicBezTo>
                    <a:pt x="0" y="59690"/>
                    <a:pt x="8890" y="41910"/>
                    <a:pt x="20320" y="29210"/>
                  </a:cubicBezTo>
                  <a:cubicBezTo>
                    <a:pt x="30480" y="16510"/>
                    <a:pt x="50800" y="5080"/>
                    <a:pt x="67310" y="2540"/>
                  </a:cubicBezTo>
                  <a:cubicBezTo>
                    <a:pt x="83820" y="0"/>
                    <a:pt x="106680" y="6350"/>
                    <a:pt x="120650" y="13970"/>
                  </a:cubicBezTo>
                  <a:cubicBezTo>
                    <a:pt x="132080" y="20320"/>
                    <a:pt x="146050" y="40640"/>
                    <a:pt x="146050" y="40640"/>
                  </a:cubicBezTo>
                </a:path>
              </a:pathLst>
            </a:custGeom>
            <a:solidFill>
              <a:srgbClr val="FFFFFF"/>
            </a:solidFill>
            <a:ln cap="sq">
              <a:noFill/>
              <a:prstDash val="solid"/>
              <a:miter/>
            </a:ln>
          </p:spPr>
        </p:sp>
      </p:grpSp>
      <p:grpSp>
        <p:nvGrpSpPr>
          <p:cNvPr id="51" name="Group 51"/>
          <p:cNvGrpSpPr/>
          <p:nvPr/>
        </p:nvGrpSpPr>
        <p:grpSpPr>
          <a:xfrm>
            <a:off x="13724573" y="7419975"/>
            <a:ext cx="2815590" cy="570548"/>
            <a:chOff x="0" y="0"/>
            <a:chExt cx="3754120" cy="760730"/>
          </a:xfrm>
        </p:grpSpPr>
        <p:sp>
          <p:nvSpPr>
            <p:cNvPr id="52" name="Freeform 52"/>
            <p:cNvSpPr/>
            <p:nvPr/>
          </p:nvSpPr>
          <p:spPr>
            <a:xfrm>
              <a:off x="45720" y="45720"/>
              <a:ext cx="3665220" cy="669290"/>
            </a:xfrm>
            <a:custGeom>
              <a:avLst/>
              <a:gdLst/>
              <a:ahLst/>
              <a:cxnLst/>
              <a:rect l="l" t="t" r="r" b="b"/>
              <a:pathLst>
                <a:path w="3665220" h="669290">
                  <a:moveTo>
                    <a:pt x="175260" y="130810"/>
                  </a:moveTo>
                  <a:cubicBezTo>
                    <a:pt x="238760" y="252730"/>
                    <a:pt x="233680" y="411480"/>
                    <a:pt x="209550" y="473710"/>
                  </a:cubicBezTo>
                  <a:cubicBezTo>
                    <a:pt x="195580" y="511810"/>
                    <a:pt x="167640" y="541020"/>
                    <a:pt x="143510" y="554990"/>
                  </a:cubicBezTo>
                  <a:cubicBezTo>
                    <a:pt x="124460" y="566420"/>
                    <a:pt x="101600" y="567690"/>
                    <a:pt x="81280" y="565150"/>
                  </a:cubicBezTo>
                  <a:cubicBezTo>
                    <a:pt x="62230" y="562610"/>
                    <a:pt x="39370" y="554990"/>
                    <a:pt x="26670" y="541020"/>
                  </a:cubicBezTo>
                  <a:cubicBezTo>
                    <a:pt x="12700" y="524510"/>
                    <a:pt x="2540" y="487680"/>
                    <a:pt x="5080" y="466090"/>
                  </a:cubicBezTo>
                  <a:cubicBezTo>
                    <a:pt x="7620" y="447040"/>
                    <a:pt x="22860" y="427990"/>
                    <a:pt x="35560" y="416560"/>
                  </a:cubicBezTo>
                  <a:cubicBezTo>
                    <a:pt x="45720" y="407670"/>
                    <a:pt x="57150" y="402590"/>
                    <a:pt x="72390" y="400050"/>
                  </a:cubicBezTo>
                  <a:cubicBezTo>
                    <a:pt x="95250" y="396240"/>
                    <a:pt x="152400" y="424180"/>
                    <a:pt x="162560" y="411480"/>
                  </a:cubicBezTo>
                  <a:cubicBezTo>
                    <a:pt x="172720" y="398780"/>
                    <a:pt x="135890" y="355600"/>
                    <a:pt x="130810" y="323850"/>
                  </a:cubicBezTo>
                  <a:cubicBezTo>
                    <a:pt x="124460" y="288290"/>
                    <a:pt x="125730" y="234950"/>
                    <a:pt x="132080" y="208280"/>
                  </a:cubicBezTo>
                  <a:cubicBezTo>
                    <a:pt x="135890" y="191770"/>
                    <a:pt x="140970" y="181610"/>
                    <a:pt x="151130" y="171450"/>
                  </a:cubicBezTo>
                  <a:cubicBezTo>
                    <a:pt x="163830" y="158750"/>
                    <a:pt x="187960" y="146050"/>
                    <a:pt x="205740" y="142240"/>
                  </a:cubicBezTo>
                  <a:cubicBezTo>
                    <a:pt x="219710" y="139700"/>
                    <a:pt x="234950" y="142240"/>
                    <a:pt x="247650" y="147320"/>
                  </a:cubicBezTo>
                  <a:cubicBezTo>
                    <a:pt x="260350" y="152400"/>
                    <a:pt x="271780" y="157480"/>
                    <a:pt x="281940" y="171450"/>
                  </a:cubicBezTo>
                  <a:cubicBezTo>
                    <a:pt x="302260" y="198120"/>
                    <a:pt x="308610" y="279400"/>
                    <a:pt x="328930" y="318770"/>
                  </a:cubicBezTo>
                  <a:cubicBezTo>
                    <a:pt x="344170" y="347980"/>
                    <a:pt x="360680" y="387350"/>
                    <a:pt x="381000" y="389890"/>
                  </a:cubicBezTo>
                  <a:cubicBezTo>
                    <a:pt x="400050" y="392430"/>
                    <a:pt x="427990" y="361950"/>
                    <a:pt x="444500" y="341630"/>
                  </a:cubicBezTo>
                  <a:cubicBezTo>
                    <a:pt x="461010" y="321310"/>
                    <a:pt x="468630" y="269240"/>
                    <a:pt x="481330" y="267970"/>
                  </a:cubicBezTo>
                  <a:cubicBezTo>
                    <a:pt x="492760" y="266700"/>
                    <a:pt x="502920" y="306070"/>
                    <a:pt x="516890" y="321310"/>
                  </a:cubicBezTo>
                  <a:cubicBezTo>
                    <a:pt x="530860" y="336550"/>
                    <a:pt x="554990" y="342900"/>
                    <a:pt x="565150" y="359410"/>
                  </a:cubicBezTo>
                  <a:cubicBezTo>
                    <a:pt x="575310" y="375920"/>
                    <a:pt x="579120" y="402590"/>
                    <a:pt x="576580" y="420370"/>
                  </a:cubicBezTo>
                  <a:cubicBezTo>
                    <a:pt x="575310" y="434340"/>
                    <a:pt x="568960" y="447040"/>
                    <a:pt x="558800" y="458470"/>
                  </a:cubicBezTo>
                  <a:cubicBezTo>
                    <a:pt x="547370" y="471170"/>
                    <a:pt x="523240" y="486410"/>
                    <a:pt x="506730" y="490220"/>
                  </a:cubicBezTo>
                  <a:cubicBezTo>
                    <a:pt x="492760" y="494030"/>
                    <a:pt x="481330" y="492760"/>
                    <a:pt x="464820" y="487680"/>
                  </a:cubicBezTo>
                  <a:cubicBezTo>
                    <a:pt x="439420" y="480060"/>
                    <a:pt x="369570" y="440690"/>
                    <a:pt x="372110" y="434340"/>
                  </a:cubicBezTo>
                  <a:cubicBezTo>
                    <a:pt x="373380" y="429260"/>
                    <a:pt x="420370" y="445770"/>
                    <a:pt x="448310" y="444500"/>
                  </a:cubicBezTo>
                  <a:cubicBezTo>
                    <a:pt x="483870" y="441960"/>
                    <a:pt x="535940" y="431800"/>
                    <a:pt x="565150" y="414020"/>
                  </a:cubicBezTo>
                  <a:cubicBezTo>
                    <a:pt x="589280" y="398780"/>
                    <a:pt x="598170" y="354330"/>
                    <a:pt x="619760" y="351790"/>
                  </a:cubicBezTo>
                  <a:cubicBezTo>
                    <a:pt x="645160" y="349250"/>
                    <a:pt x="704850" y="394970"/>
                    <a:pt x="707390" y="419100"/>
                  </a:cubicBezTo>
                  <a:cubicBezTo>
                    <a:pt x="709930" y="439420"/>
                    <a:pt x="676910" y="468630"/>
                    <a:pt x="657860" y="483870"/>
                  </a:cubicBezTo>
                  <a:cubicBezTo>
                    <a:pt x="641350" y="496570"/>
                    <a:pt x="622300" y="506730"/>
                    <a:pt x="603250" y="506730"/>
                  </a:cubicBezTo>
                  <a:cubicBezTo>
                    <a:pt x="584200" y="506730"/>
                    <a:pt x="560070" y="496570"/>
                    <a:pt x="546100" y="486410"/>
                  </a:cubicBezTo>
                  <a:cubicBezTo>
                    <a:pt x="534670" y="477520"/>
                    <a:pt x="527050" y="467360"/>
                    <a:pt x="521970" y="453390"/>
                  </a:cubicBezTo>
                  <a:cubicBezTo>
                    <a:pt x="516890" y="436880"/>
                    <a:pt x="515620" y="410210"/>
                    <a:pt x="520700" y="393700"/>
                  </a:cubicBezTo>
                  <a:cubicBezTo>
                    <a:pt x="524510" y="381000"/>
                    <a:pt x="546100" y="369570"/>
                    <a:pt x="542290" y="360680"/>
                  </a:cubicBezTo>
                  <a:cubicBezTo>
                    <a:pt x="537210" y="346710"/>
                    <a:pt x="469900" y="350520"/>
                    <a:pt x="443230" y="339090"/>
                  </a:cubicBezTo>
                  <a:cubicBezTo>
                    <a:pt x="422910" y="330200"/>
                    <a:pt x="403860" y="318770"/>
                    <a:pt x="393700" y="302260"/>
                  </a:cubicBezTo>
                  <a:cubicBezTo>
                    <a:pt x="383540" y="285750"/>
                    <a:pt x="379730" y="261620"/>
                    <a:pt x="382270" y="242570"/>
                  </a:cubicBezTo>
                  <a:cubicBezTo>
                    <a:pt x="384810" y="223520"/>
                    <a:pt x="397510" y="201930"/>
                    <a:pt x="412750" y="189230"/>
                  </a:cubicBezTo>
                  <a:cubicBezTo>
                    <a:pt x="426720" y="177800"/>
                    <a:pt x="447040" y="170180"/>
                    <a:pt x="469900" y="170180"/>
                  </a:cubicBezTo>
                  <a:cubicBezTo>
                    <a:pt x="501650" y="170180"/>
                    <a:pt x="533400" y="186690"/>
                    <a:pt x="584200" y="204470"/>
                  </a:cubicBezTo>
                  <a:cubicBezTo>
                    <a:pt x="689610" y="240030"/>
                    <a:pt x="1051560" y="331470"/>
                    <a:pt x="1061720" y="384810"/>
                  </a:cubicBezTo>
                  <a:cubicBezTo>
                    <a:pt x="1066800" y="407670"/>
                    <a:pt x="1021080" y="445770"/>
                    <a:pt x="990600" y="450850"/>
                  </a:cubicBezTo>
                  <a:cubicBezTo>
                    <a:pt x="947420" y="458470"/>
                    <a:pt x="876300" y="389890"/>
                    <a:pt x="817880" y="373380"/>
                  </a:cubicBezTo>
                  <a:cubicBezTo>
                    <a:pt x="763270" y="358140"/>
                    <a:pt x="684530" y="373380"/>
                    <a:pt x="650240" y="354330"/>
                  </a:cubicBezTo>
                  <a:cubicBezTo>
                    <a:pt x="629920" y="342900"/>
                    <a:pt x="618490" y="323850"/>
                    <a:pt x="612140" y="308610"/>
                  </a:cubicBezTo>
                  <a:cubicBezTo>
                    <a:pt x="607060" y="295910"/>
                    <a:pt x="605790" y="281940"/>
                    <a:pt x="609600" y="267970"/>
                  </a:cubicBezTo>
                  <a:cubicBezTo>
                    <a:pt x="613410" y="251460"/>
                    <a:pt x="619760" y="233680"/>
                    <a:pt x="638810" y="217170"/>
                  </a:cubicBezTo>
                  <a:cubicBezTo>
                    <a:pt x="678180" y="182880"/>
                    <a:pt x="805180" y="154940"/>
                    <a:pt x="873760" y="116840"/>
                  </a:cubicBezTo>
                  <a:cubicBezTo>
                    <a:pt x="932180" y="85090"/>
                    <a:pt x="984250" y="24130"/>
                    <a:pt x="1027430" y="11430"/>
                  </a:cubicBezTo>
                  <a:cubicBezTo>
                    <a:pt x="1055370" y="3810"/>
                    <a:pt x="1082040" y="5080"/>
                    <a:pt x="1101090" y="15240"/>
                  </a:cubicBezTo>
                  <a:cubicBezTo>
                    <a:pt x="1117600" y="24130"/>
                    <a:pt x="1131570" y="43180"/>
                    <a:pt x="1136650" y="59690"/>
                  </a:cubicBezTo>
                  <a:cubicBezTo>
                    <a:pt x="1141730" y="76200"/>
                    <a:pt x="1143000" y="97790"/>
                    <a:pt x="1134110" y="116840"/>
                  </a:cubicBezTo>
                  <a:cubicBezTo>
                    <a:pt x="1120140" y="147320"/>
                    <a:pt x="1026160" y="185420"/>
                    <a:pt x="1029970" y="213360"/>
                  </a:cubicBezTo>
                  <a:cubicBezTo>
                    <a:pt x="1033780" y="243840"/>
                    <a:pt x="1158240" y="260350"/>
                    <a:pt x="1183640" y="290830"/>
                  </a:cubicBezTo>
                  <a:cubicBezTo>
                    <a:pt x="1198880" y="308610"/>
                    <a:pt x="1201420" y="328930"/>
                    <a:pt x="1200150" y="347980"/>
                  </a:cubicBezTo>
                  <a:cubicBezTo>
                    <a:pt x="1198880" y="365760"/>
                    <a:pt x="1195070" y="384810"/>
                    <a:pt x="1176020" y="401320"/>
                  </a:cubicBezTo>
                  <a:cubicBezTo>
                    <a:pt x="1126490" y="444500"/>
                    <a:pt x="876300" y="519430"/>
                    <a:pt x="802640" y="514350"/>
                  </a:cubicBezTo>
                  <a:cubicBezTo>
                    <a:pt x="770890" y="511810"/>
                    <a:pt x="749300" y="500380"/>
                    <a:pt x="736600" y="482600"/>
                  </a:cubicBezTo>
                  <a:cubicBezTo>
                    <a:pt x="723900" y="464820"/>
                    <a:pt x="717550" y="429260"/>
                    <a:pt x="725170" y="408940"/>
                  </a:cubicBezTo>
                  <a:cubicBezTo>
                    <a:pt x="732790" y="388620"/>
                    <a:pt x="750570" y="374650"/>
                    <a:pt x="779780" y="359410"/>
                  </a:cubicBezTo>
                  <a:cubicBezTo>
                    <a:pt x="842010" y="326390"/>
                    <a:pt x="1057910" y="251460"/>
                    <a:pt x="1117600" y="279400"/>
                  </a:cubicBezTo>
                  <a:cubicBezTo>
                    <a:pt x="1151890" y="294640"/>
                    <a:pt x="1178560" y="350520"/>
                    <a:pt x="1169670" y="379730"/>
                  </a:cubicBezTo>
                  <a:cubicBezTo>
                    <a:pt x="1156970" y="417830"/>
                    <a:pt x="1042670" y="473710"/>
                    <a:pt x="995680" y="467360"/>
                  </a:cubicBezTo>
                  <a:cubicBezTo>
                    <a:pt x="958850" y="462280"/>
                    <a:pt x="900430" y="407670"/>
                    <a:pt x="905510" y="387350"/>
                  </a:cubicBezTo>
                  <a:cubicBezTo>
                    <a:pt x="913130" y="359410"/>
                    <a:pt x="1065530" y="355600"/>
                    <a:pt x="1122680" y="335280"/>
                  </a:cubicBezTo>
                  <a:cubicBezTo>
                    <a:pt x="1162050" y="321310"/>
                    <a:pt x="1191260" y="292100"/>
                    <a:pt x="1220470" y="289560"/>
                  </a:cubicBezTo>
                  <a:cubicBezTo>
                    <a:pt x="1243330" y="287020"/>
                    <a:pt x="1270000" y="294640"/>
                    <a:pt x="1285240" y="307340"/>
                  </a:cubicBezTo>
                  <a:cubicBezTo>
                    <a:pt x="1297940" y="317500"/>
                    <a:pt x="1308100" y="336550"/>
                    <a:pt x="1308100" y="353060"/>
                  </a:cubicBezTo>
                  <a:cubicBezTo>
                    <a:pt x="1309370" y="372110"/>
                    <a:pt x="1300480" y="392430"/>
                    <a:pt x="1282700" y="415290"/>
                  </a:cubicBezTo>
                  <a:cubicBezTo>
                    <a:pt x="1247140" y="462280"/>
                    <a:pt x="1106170" y="544830"/>
                    <a:pt x="1065530" y="586740"/>
                  </a:cubicBezTo>
                  <a:cubicBezTo>
                    <a:pt x="1046480" y="605790"/>
                    <a:pt x="1045210" y="623570"/>
                    <a:pt x="1029970" y="635000"/>
                  </a:cubicBezTo>
                  <a:cubicBezTo>
                    <a:pt x="1013460" y="646430"/>
                    <a:pt x="985520" y="657860"/>
                    <a:pt x="966470" y="655320"/>
                  </a:cubicBezTo>
                  <a:cubicBezTo>
                    <a:pt x="949960" y="654050"/>
                    <a:pt x="932180" y="642620"/>
                    <a:pt x="923290" y="629920"/>
                  </a:cubicBezTo>
                  <a:cubicBezTo>
                    <a:pt x="911860" y="614680"/>
                    <a:pt x="904240" y="586740"/>
                    <a:pt x="910590" y="565150"/>
                  </a:cubicBezTo>
                  <a:cubicBezTo>
                    <a:pt x="920750" y="535940"/>
                    <a:pt x="1005840" y="501650"/>
                    <a:pt x="1003300" y="478790"/>
                  </a:cubicBezTo>
                  <a:cubicBezTo>
                    <a:pt x="1002030" y="461010"/>
                    <a:pt x="958850" y="455930"/>
                    <a:pt x="937260" y="438150"/>
                  </a:cubicBezTo>
                  <a:cubicBezTo>
                    <a:pt x="910590" y="416560"/>
                    <a:pt x="862330" y="351790"/>
                    <a:pt x="861060" y="353060"/>
                  </a:cubicBezTo>
                  <a:cubicBezTo>
                    <a:pt x="859790" y="354330"/>
                    <a:pt x="923290" y="429260"/>
                    <a:pt x="919480" y="434340"/>
                  </a:cubicBezTo>
                  <a:cubicBezTo>
                    <a:pt x="916940" y="436880"/>
                    <a:pt x="895350" y="427990"/>
                    <a:pt x="885190" y="419100"/>
                  </a:cubicBezTo>
                  <a:cubicBezTo>
                    <a:pt x="873760" y="408940"/>
                    <a:pt x="862330" y="386080"/>
                    <a:pt x="858520" y="370840"/>
                  </a:cubicBezTo>
                  <a:cubicBezTo>
                    <a:pt x="855980" y="358140"/>
                    <a:pt x="855980" y="345440"/>
                    <a:pt x="861060" y="332740"/>
                  </a:cubicBezTo>
                  <a:cubicBezTo>
                    <a:pt x="867410" y="318770"/>
                    <a:pt x="882650" y="299720"/>
                    <a:pt x="895350" y="290830"/>
                  </a:cubicBezTo>
                  <a:cubicBezTo>
                    <a:pt x="906780" y="283210"/>
                    <a:pt x="916940" y="279400"/>
                    <a:pt x="932180" y="279400"/>
                  </a:cubicBezTo>
                  <a:cubicBezTo>
                    <a:pt x="957580" y="279400"/>
                    <a:pt x="1013460" y="322580"/>
                    <a:pt x="1029970" y="311150"/>
                  </a:cubicBezTo>
                  <a:cubicBezTo>
                    <a:pt x="1045210" y="300990"/>
                    <a:pt x="1023620" y="246380"/>
                    <a:pt x="1036320" y="226060"/>
                  </a:cubicBezTo>
                  <a:cubicBezTo>
                    <a:pt x="1049020" y="205740"/>
                    <a:pt x="1073150" y="194310"/>
                    <a:pt x="1102360" y="186690"/>
                  </a:cubicBezTo>
                  <a:cubicBezTo>
                    <a:pt x="1150620" y="173990"/>
                    <a:pt x="1262380" y="173990"/>
                    <a:pt x="1305560" y="187960"/>
                  </a:cubicBezTo>
                  <a:cubicBezTo>
                    <a:pt x="1329690" y="195580"/>
                    <a:pt x="1344930" y="209550"/>
                    <a:pt x="1355090" y="223520"/>
                  </a:cubicBezTo>
                  <a:cubicBezTo>
                    <a:pt x="1363980" y="234950"/>
                    <a:pt x="1367790" y="248920"/>
                    <a:pt x="1369060" y="261620"/>
                  </a:cubicBezTo>
                  <a:cubicBezTo>
                    <a:pt x="1370330" y="274320"/>
                    <a:pt x="1367790" y="289560"/>
                    <a:pt x="1362710" y="302260"/>
                  </a:cubicBezTo>
                  <a:cubicBezTo>
                    <a:pt x="1357630" y="314960"/>
                    <a:pt x="1350010" y="326390"/>
                    <a:pt x="1339850" y="335280"/>
                  </a:cubicBezTo>
                  <a:cubicBezTo>
                    <a:pt x="1329690" y="344170"/>
                    <a:pt x="1309370" y="342900"/>
                    <a:pt x="1303020" y="354330"/>
                  </a:cubicBezTo>
                  <a:cubicBezTo>
                    <a:pt x="1294130" y="372110"/>
                    <a:pt x="1315720" y="441960"/>
                    <a:pt x="1314450" y="441960"/>
                  </a:cubicBezTo>
                  <a:cubicBezTo>
                    <a:pt x="1313180" y="441960"/>
                    <a:pt x="1292860" y="386080"/>
                    <a:pt x="1299210" y="363220"/>
                  </a:cubicBezTo>
                  <a:cubicBezTo>
                    <a:pt x="1305560" y="340360"/>
                    <a:pt x="1328420" y="314960"/>
                    <a:pt x="1350010" y="302260"/>
                  </a:cubicBezTo>
                  <a:cubicBezTo>
                    <a:pt x="1370330" y="289560"/>
                    <a:pt x="1421130" y="278130"/>
                    <a:pt x="1424940" y="284480"/>
                  </a:cubicBezTo>
                  <a:cubicBezTo>
                    <a:pt x="1428750" y="290830"/>
                    <a:pt x="1375410" y="314960"/>
                    <a:pt x="1367790" y="339090"/>
                  </a:cubicBezTo>
                  <a:cubicBezTo>
                    <a:pt x="1358900" y="367030"/>
                    <a:pt x="1374140" y="443230"/>
                    <a:pt x="1388110" y="447040"/>
                  </a:cubicBezTo>
                  <a:cubicBezTo>
                    <a:pt x="1399540" y="450850"/>
                    <a:pt x="1426210" y="411480"/>
                    <a:pt x="1438910" y="388620"/>
                  </a:cubicBezTo>
                  <a:cubicBezTo>
                    <a:pt x="1452880" y="361950"/>
                    <a:pt x="1463040" y="295910"/>
                    <a:pt x="1465580" y="295910"/>
                  </a:cubicBezTo>
                  <a:cubicBezTo>
                    <a:pt x="1468120" y="295910"/>
                    <a:pt x="1440180" y="373380"/>
                    <a:pt x="1451610" y="397510"/>
                  </a:cubicBezTo>
                  <a:cubicBezTo>
                    <a:pt x="1461770" y="419100"/>
                    <a:pt x="1521460" y="435610"/>
                    <a:pt x="1520190" y="439420"/>
                  </a:cubicBezTo>
                  <a:cubicBezTo>
                    <a:pt x="1518920" y="444500"/>
                    <a:pt x="1430020" y="426720"/>
                    <a:pt x="1430020" y="420370"/>
                  </a:cubicBezTo>
                  <a:cubicBezTo>
                    <a:pt x="1431290" y="407670"/>
                    <a:pt x="1766570" y="405130"/>
                    <a:pt x="1850390" y="388620"/>
                  </a:cubicBezTo>
                  <a:cubicBezTo>
                    <a:pt x="1887220" y="381000"/>
                    <a:pt x="1929130" y="372110"/>
                    <a:pt x="1929130" y="361950"/>
                  </a:cubicBezTo>
                  <a:cubicBezTo>
                    <a:pt x="1929130" y="351790"/>
                    <a:pt x="1855470" y="344170"/>
                    <a:pt x="1852930" y="328930"/>
                  </a:cubicBezTo>
                  <a:cubicBezTo>
                    <a:pt x="1850390" y="313690"/>
                    <a:pt x="1887220" y="280670"/>
                    <a:pt x="1915160" y="269240"/>
                  </a:cubicBezTo>
                  <a:cubicBezTo>
                    <a:pt x="1949450" y="255270"/>
                    <a:pt x="2011680" y="278130"/>
                    <a:pt x="2048510" y="270510"/>
                  </a:cubicBezTo>
                  <a:cubicBezTo>
                    <a:pt x="2076450" y="264160"/>
                    <a:pt x="2115820" y="234950"/>
                    <a:pt x="2118360" y="238760"/>
                  </a:cubicBezTo>
                  <a:cubicBezTo>
                    <a:pt x="2120900" y="243840"/>
                    <a:pt x="2087880" y="292100"/>
                    <a:pt x="2052320" y="306070"/>
                  </a:cubicBezTo>
                  <a:cubicBezTo>
                    <a:pt x="1982470" y="334010"/>
                    <a:pt x="1789430" y="287020"/>
                    <a:pt x="1685290" y="288290"/>
                  </a:cubicBezTo>
                  <a:cubicBezTo>
                    <a:pt x="1609090" y="289560"/>
                    <a:pt x="1543050" y="295910"/>
                    <a:pt x="1485900" y="304800"/>
                  </a:cubicBezTo>
                  <a:cubicBezTo>
                    <a:pt x="1441450" y="312420"/>
                    <a:pt x="1371600" y="322580"/>
                    <a:pt x="1370330" y="334010"/>
                  </a:cubicBezTo>
                  <a:cubicBezTo>
                    <a:pt x="1369060" y="342900"/>
                    <a:pt x="1412240" y="355600"/>
                    <a:pt x="1443990" y="364490"/>
                  </a:cubicBezTo>
                  <a:cubicBezTo>
                    <a:pt x="1499870" y="379730"/>
                    <a:pt x="1601470" y="389890"/>
                    <a:pt x="1677670" y="394970"/>
                  </a:cubicBezTo>
                  <a:cubicBezTo>
                    <a:pt x="1748790" y="400050"/>
                    <a:pt x="1817370" y="398780"/>
                    <a:pt x="1885950" y="394970"/>
                  </a:cubicBezTo>
                  <a:cubicBezTo>
                    <a:pt x="1953260" y="391160"/>
                    <a:pt x="2034540" y="384810"/>
                    <a:pt x="2086610" y="374650"/>
                  </a:cubicBezTo>
                  <a:cubicBezTo>
                    <a:pt x="2122170" y="368300"/>
                    <a:pt x="2160270" y="340360"/>
                    <a:pt x="2172970" y="351790"/>
                  </a:cubicBezTo>
                  <a:cubicBezTo>
                    <a:pt x="2184400" y="361950"/>
                    <a:pt x="2184400" y="415290"/>
                    <a:pt x="2160270" y="438150"/>
                  </a:cubicBezTo>
                  <a:cubicBezTo>
                    <a:pt x="2095500" y="499110"/>
                    <a:pt x="1617980" y="501650"/>
                    <a:pt x="1529080" y="492760"/>
                  </a:cubicBezTo>
                  <a:cubicBezTo>
                    <a:pt x="1504950" y="490220"/>
                    <a:pt x="1494790" y="487680"/>
                    <a:pt x="1483360" y="478790"/>
                  </a:cubicBezTo>
                  <a:cubicBezTo>
                    <a:pt x="1471930" y="469900"/>
                    <a:pt x="1461770" y="453390"/>
                    <a:pt x="1459230" y="439420"/>
                  </a:cubicBezTo>
                  <a:cubicBezTo>
                    <a:pt x="1456690" y="425450"/>
                    <a:pt x="1459230" y="406400"/>
                    <a:pt x="1466850" y="393700"/>
                  </a:cubicBezTo>
                  <a:cubicBezTo>
                    <a:pt x="1474470" y="381000"/>
                    <a:pt x="1480820" y="372110"/>
                    <a:pt x="1502410" y="363220"/>
                  </a:cubicBezTo>
                  <a:cubicBezTo>
                    <a:pt x="1572260" y="331470"/>
                    <a:pt x="1855470" y="321310"/>
                    <a:pt x="2011680" y="293370"/>
                  </a:cubicBezTo>
                  <a:cubicBezTo>
                    <a:pt x="2147570" y="269240"/>
                    <a:pt x="2325370" y="181610"/>
                    <a:pt x="2387600" y="210820"/>
                  </a:cubicBezTo>
                  <a:cubicBezTo>
                    <a:pt x="2419350" y="226060"/>
                    <a:pt x="2442210" y="284480"/>
                    <a:pt x="2433320" y="302260"/>
                  </a:cubicBezTo>
                  <a:cubicBezTo>
                    <a:pt x="2423160" y="321310"/>
                    <a:pt x="2366010" y="308610"/>
                    <a:pt x="2324100" y="318770"/>
                  </a:cubicBezTo>
                  <a:cubicBezTo>
                    <a:pt x="2261870" y="332740"/>
                    <a:pt x="2124710" y="407670"/>
                    <a:pt x="2099310" y="386080"/>
                  </a:cubicBezTo>
                  <a:cubicBezTo>
                    <a:pt x="2084070" y="373380"/>
                    <a:pt x="2089150" y="321310"/>
                    <a:pt x="2110740" y="297180"/>
                  </a:cubicBezTo>
                  <a:cubicBezTo>
                    <a:pt x="2148840" y="255270"/>
                    <a:pt x="2311400" y="254000"/>
                    <a:pt x="2390140" y="228600"/>
                  </a:cubicBezTo>
                  <a:cubicBezTo>
                    <a:pt x="2449830" y="209550"/>
                    <a:pt x="2504440" y="165100"/>
                    <a:pt x="2542540" y="165100"/>
                  </a:cubicBezTo>
                  <a:cubicBezTo>
                    <a:pt x="2566670" y="165100"/>
                    <a:pt x="2586990" y="173990"/>
                    <a:pt x="2599690" y="187960"/>
                  </a:cubicBezTo>
                  <a:cubicBezTo>
                    <a:pt x="2612390" y="201930"/>
                    <a:pt x="2618740" y="229870"/>
                    <a:pt x="2614930" y="247650"/>
                  </a:cubicBezTo>
                  <a:cubicBezTo>
                    <a:pt x="2611120" y="265430"/>
                    <a:pt x="2600960" y="279400"/>
                    <a:pt x="2574290" y="293370"/>
                  </a:cubicBezTo>
                  <a:cubicBezTo>
                    <a:pt x="2485390" y="342900"/>
                    <a:pt x="2067560" y="374650"/>
                    <a:pt x="1863090" y="414020"/>
                  </a:cubicBezTo>
                  <a:cubicBezTo>
                    <a:pt x="1708150" y="443230"/>
                    <a:pt x="1522730" y="471170"/>
                    <a:pt x="1455420" y="501650"/>
                  </a:cubicBezTo>
                  <a:cubicBezTo>
                    <a:pt x="1431290" y="513080"/>
                    <a:pt x="1424940" y="533400"/>
                    <a:pt x="1409700" y="535940"/>
                  </a:cubicBezTo>
                  <a:cubicBezTo>
                    <a:pt x="1395730" y="538480"/>
                    <a:pt x="1379220" y="529590"/>
                    <a:pt x="1369060" y="520700"/>
                  </a:cubicBezTo>
                  <a:cubicBezTo>
                    <a:pt x="1358900" y="511810"/>
                    <a:pt x="1350010" y="495300"/>
                    <a:pt x="1348740" y="481330"/>
                  </a:cubicBezTo>
                  <a:cubicBezTo>
                    <a:pt x="1347470" y="467360"/>
                    <a:pt x="1351280" y="450850"/>
                    <a:pt x="1358900" y="439420"/>
                  </a:cubicBezTo>
                  <a:cubicBezTo>
                    <a:pt x="1366520" y="427990"/>
                    <a:pt x="1379220" y="417830"/>
                    <a:pt x="1394460" y="414020"/>
                  </a:cubicBezTo>
                  <a:cubicBezTo>
                    <a:pt x="1417320" y="408940"/>
                    <a:pt x="1450340" y="430530"/>
                    <a:pt x="1488440" y="434340"/>
                  </a:cubicBezTo>
                  <a:cubicBezTo>
                    <a:pt x="1548130" y="439420"/>
                    <a:pt x="1635760" y="433070"/>
                    <a:pt x="1719580" y="426720"/>
                  </a:cubicBezTo>
                  <a:cubicBezTo>
                    <a:pt x="1822450" y="419100"/>
                    <a:pt x="1934210" y="410210"/>
                    <a:pt x="2059940" y="389890"/>
                  </a:cubicBezTo>
                  <a:cubicBezTo>
                    <a:pt x="2217420" y="364490"/>
                    <a:pt x="2514600" y="267970"/>
                    <a:pt x="2590800" y="274320"/>
                  </a:cubicBezTo>
                  <a:cubicBezTo>
                    <a:pt x="2612390" y="275590"/>
                    <a:pt x="2621280" y="281940"/>
                    <a:pt x="2631440" y="290830"/>
                  </a:cubicBezTo>
                  <a:cubicBezTo>
                    <a:pt x="2641600" y="299720"/>
                    <a:pt x="2650490" y="314960"/>
                    <a:pt x="2651760" y="328930"/>
                  </a:cubicBezTo>
                  <a:cubicBezTo>
                    <a:pt x="2653030" y="341630"/>
                    <a:pt x="2649220" y="359410"/>
                    <a:pt x="2641600" y="370840"/>
                  </a:cubicBezTo>
                  <a:cubicBezTo>
                    <a:pt x="2633980" y="382270"/>
                    <a:pt x="2626360" y="389890"/>
                    <a:pt x="2606040" y="396240"/>
                  </a:cubicBezTo>
                  <a:cubicBezTo>
                    <a:pt x="2540000" y="416560"/>
                    <a:pt x="2268220" y="387350"/>
                    <a:pt x="2137410" y="392430"/>
                  </a:cubicBezTo>
                  <a:cubicBezTo>
                    <a:pt x="2043430" y="396240"/>
                    <a:pt x="1941830" y="426720"/>
                    <a:pt x="1894840" y="412750"/>
                  </a:cubicBezTo>
                  <a:cubicBezTo>
                    <a:pt x="1871980" y="405130"/>
                    <a:pt x="1856740" y="391160"/>
                    <a:pt x="1849120" y="375920"/>
                  </a:cubicBezTo>
                  <a:cubicBezTo>
                    <a:pt x="1842770" y="363220"/>
                    <a:pt x="1841500" y="344170"/>
                    <a:pt x="1846580" y="330200"/>
                  </a:cubicBezTo>
                  <a:cubicBezTo>
                    <a:pt x="1852930" y="314960"/>
                    <a:pt x="1868170" y="297180"/>
                    <a:pt x="1889760" y="289560"/>
                  </a:cubicBezTo>
                  <a:cubicBezTo>
                    <a:pt x="1922780" y="278130"/>
                    <a:pt x="1987550" y="300990"/>
                    <a:pt x="2040890" y="300990"/>
                  </a:cubicBezTo>
                  <a:cubicBezTo>
                    <a:pt x="2099310" y="300990"/>
                    <a:pt x="2152650" y="295910"/>
                    <a:pt x="2225040" y="284480"/>
                  </a:cubicBezTo>
                  <a:cubicBezTo>
                    <a:pt x="2329180" y="266700"/>
                    <a:pt x="2540000" y="187960"/>
                    <a:pt x="2603500" y="190500"/>
                  </a:cubicBezTo>
                  <a:cubicBezTo>
                    <a:pt x="2625090" y="191770"/>
                    <a:pt x="2636520" y="196850"/>
                    <a:pt x="2646680" y="204470"/>
                  </a:cubicBezTo>
                  <a:cubicBezTo>
                    <a:pt x="2655570" y="210820"/>
                    <a:pt x="2661920" y="218440"/>
                    <a:pt x="2664460" y="229870"/>
                  </a:cubicBezTo>
                  <a:cubicBezTo>
                    <a:pt x="2668270" y="245110"/>
                    <a:pt x="2667000" y="274320"/>
                    <a:pt x="2659380" y="288290"/>
                  </a:cubicBezTo>
                  <a:cubicBezTo>
                    <a:pt x="2651760" y="300990"/>
                    <a:pt x="2637790" y="312420"/>
                    <a:pt x="2622550" y="314960"/>
                  </a:cubicBezTo>
                  <a:cubicBezTo>
                    <a:pt x="2600960" y="318770"/>
                    <a:pt x="2576830" y="294640"/>
                    <a:pt x="2541270" y="288290"/>
                  </a:cubicBezTo>
                  <a:cubicBezTo>
                    <a:pt x="2476500" y="275590"/>
                    <a:pt x="2359660" y="270510"/>
                    <a:pt x="2264410" y="273050"/>
                  </a:cubicBezTo>
                  <a:cubicBezTo>
                    <a:pt x="2161540" y="276860"/>
                    <a:pt x="2045970" y="295910"/>
                    <a:pt x="1943100" y="311150"/>
                  </a:cubicBezTo>
                  <a:cubicBezTo>
                    <a:pt x="1847850" y="326390"/>
                    <a:pt x="1760220" y="340360"/>
                    <a:pt x="1668780" y="363220"/>
                  </a:cubicBezTo>
                  <a:cubicBezTo>
                    <a:pt x="1576070" y="387350"/>
                    <a:pt x="1442720" y="429260"/>
                    <a:pt x="1391920" y="453390"/>
                  </a:cubicBezTo>
                  <a:cubicBezTo>
                    <a:pt x="1371600" y="463550"/>
                    <a:pt x="1365250" y="477520"/>
                    <a:pt x="1351280" y="480060"/>
                  </a:cubicBezTo>
                  <a:cubicBezTo>
                    <a:pt x="1337310" y="482600"/>
                    <a:pt x="1319530" y="476250"/>
                    <a:pt x="1308100" y="467360"/>
                  </a:cubicBezTo>
                  <a:cubicBezTo>
                    <a:pt x="1296670" y="458470"/>
                    <a:pt x="1286510" y="443230"/>
                    <a:pt x="1283970" y="429260"/>
                  </a:cubicBezTo>
                  <a:cubicBezTo>
                    <a:pt x="1281430" y="415290"/>
                    <a:pt x="1285240" y="397510"/>
                    <a:pt x="1291590" y="386080"/>
                  </a:cubicBezTo>
                  <a:cubicBezTo>
                    <a:pt x="1297940" y="374650"/>
                    <a:pt x="1311910" y="360680"/>
                    <a:pt x="1325880" y="358140"/>
                  </a:cubicBezTo>
                  <a:cubicBezTo>
                    <a:pt x="1344930" y="354330"/>
                    <a:pt x="1365250" y="377190"/>
                    <a:pt x="1398270" y="383540"/>
                  </a:cubicBezTo>
                  <a:cubicBezTo>
                    <a:pt x="1466850" y="397510"/>
                    <a:pt x="1604010" y="396240"/>
                    <a:pt x="1719580" y="400050"/>
                  </a:cubicBezTo>
                  <a:cubicBezTo>
                    <a:pt x="1854200" y="405130"/>
                    <a:pt x="2043430" y="415290"/>
                    <a:pt x="2156460" y="410210"/>
                  </a:cubicBezTo>
                  <a:cubicBezTo>
                    <a:pt x="2227580" y="406400"/>
                    <a:pt x="2292350" y="379730"/>
                    <a:pt x="2330450" y="389890"/>
                  </a:cubicBezTo>
                  <a:cubicBezTo>
                    <a:pt x="2352040" y="396240"/>
                    <a:pt x="2368550" y="410210"/>
                    <a:pt x="2376170" y="425450"/>
                  </a:cubicBezTo>
                  <a:cubicBezTo>
                    <a:pt x="2383790" y="440690"/>
                    <a:pt x="2379980" y="469900"/>
                    <a:pt x="2373630" y="483870"/>
                  </a:cubicBezTo>
                  <a:cubicBezTo>
                    <a:pt x="2369820" y="494030"/>
                    <a:pt x="2363470" y="499110"/>
                    <a:pt x="2352040" y="505460"/>
                  </a:cubicBezTo>
                  <a:cubicBezTo>
                    <a:pt x="2329180" y="518160"/>
                    <a:pt x="2237740" y="534670"/>
                    <a:pt x="2237740" y="535940"/>
                  </a:cubicBezTo>
                  <a:cubicBezTo>
                    <a:pt x="2237740" y="538480"/>
                    <a:pt x="2416810" y="502920"/>
                    <a:pt x="2529840" y="474980"/>
                  </a:cubicBezTo>
                  <a:cubicBezTo>
                    <a:pt x="2691130" y="434340"/>
                    <a:pt x="3068320" y="267970"/>
                    <a:pt x="3107690" y="306070"/>
                  </a:cubicBezTo>
                  <a:cubicBezTo>
                    <a:pt x="3122930" y="320040"/>
                    <a:pt x="3105150" y="374650"/>
                    <a:pt x="3086100" y="391160"/>
                  </a:cubicBezTo>
                  <a:cubicBezTo>
                    <a:pt x="3063240" y="410210"/>
                    <a:pt x="3001010" y="384810"/>
                    <a:pt x="2965450" y="396240"/>
                  </a:cubicBezTo>
                  <a:cubicBezTo>
                    <a:pt x="2931160" y="406400"/>
                    <a:pt x="2900680" y="447040"/>
                    <a:pt x="2874010" y="453390"/>
                  </a:cubicBezTo>
                  <a:cubicBezTo>
                    <a:pt x="2854960" y="457200"/>
                    <a:pt x="2837180" y="455930"/>
                    <a:pt x="2823210" y="448310"/>
                  </a:cubicBezTo>
                  <a:cubicBezTo>
                    <a:pt x="2809240" y="440690"/>
                    <a:pt x="2795270" y="425450"/>
                    <a:pt x="2788920" y="410210"/>
                  </a:cubicBezTo>
                  <a:cubicBezTo>
                    <a:pt x="2782570" y="394970"/>
                    <a:pt x="2782570" y="373380"/>
                    <a:pt x="2788920" y="358140"/>
                  </a:cubicBezTo>
                  <a:cubicBezTo>
                    <a:pt x="2795270" y="342900"/>
                    <a:pt x="2806700" y="326390"/>
                    <a:pt x="2823210" y="320040"/>
                  </a:cubicBezTo>
                  <a:cubicBezTo>
                    <a:pt x="2844800" y="311150"/>
                    <a:pt x="2880360" y="330200"/>
                    <a:pt x="2914650" y="328930"/>
                  </a:cubicBezTo>
                  <a:cubicBezTo>
                    <a:pt x="2959100" y="327660"/>
                    <a:pt x="3023870" y="314960"/>
                    <a:pt x="3064510" y="303530"/>
                  </a:cubicBezTo>
                  <a:cubicBezTo>
                    <a:pt x="3094990" y="295910"/>
                    <a:pt x="3124200" y="266700"/>
                    <a:pt x="3140710" y="274320"/>
                  </a:cubicBezTo>
                  <a:cubicBezTo>
                    <a:pt x="3157220" y="281940"/>
                    <a:pt x="3177540" y="327660"/>
                    <a:pt x="3163570" y="350520"/>
                  </a:cubicBezTo>
                  <a:cubicBezTo>
                    <a:pt x="3122930" y="417830"/>
                    <a:pt x="2651760" y="433070"/>
                    <a:pt x="2468880" y="474980"/>
                  </a:cubicBezTo>
                  <a:cubicBezTo>
                    <a:pt x="2346960" y="502920"/>
                    <a:pt x="2167890" y="552450"/>
                    <a:pt x="2169160" y="558800"/>
                  </a:cubicBezTo>
                  <a:cubicBezTo>
                    <a:pt x="2170430" y="563880"/>
                    <a:pt x="2283460" y="546100"/>
                    <a:pt x="2367280" y="530860"/>
                  </a:cubicBezTo>
                  <a:cubicBezTo>
                    <a:pt x="2515870" y="504190"/>
                    <a:pt x="2835910" y="431800"/>
                    <a:pt x="2978150" y="397510"/>
                  </a:cubicBezTo>
                  <a:cubicBezTo>
                    <a:pt x="3055620" y="378460"/>
                    <a:pt x="3157220" y="354330"/>
                    <a:pt x="3155950" y="349250"/>
                  </a:cubicBezTo>
                  <a:cubicBezTo>
                    <a:pt x="3154680" y="344170"/>
                    <a:pt x="3039110" y="354330"/>
                    <a:pt x="2993390" y="363220"/>
                  </a:cubicBezTo>
                  <a:cubicBezTo>
                    <a:pt x="2960370" y="369570"/>
                    <a:pt x="2908300" y="387350"/>
                    <a:pt x="2908300" y="388620"/>
                  </a:cubicBezTo>
                  <a:cubicBezTo>
                    <a:pt x="2909570" y="392430"/>
                    <a:pt x="3168650" y="340360"/>
                    <a:pt x="3274060" y="313690"/>
                  </a:cubicBezTo>
                  <a:cubicBezTo>
                    <a:pt x="3355340" y="292100"/>
                    <a:pt x="3446780" y="248920"/>
                    <a:pt x="3486150" y="246380"/>
                  </a:cubicBezTo>
                  <a:cubicBezTo>
                    <a:pt x="3500120" y="245110"/>
                    <a:pt x="3507740" y="247650"/>
                    <a:pt x="3516630" y="252730"/>
                  </a:cubicBezTo>
                  <a:cubicBezTo>
                    <a:pt x="3528060" y="259080"/>
                    <a:pt x="3543300" y="273050"/>
                    <a:pt x="3548380" y="287020"/>
                  </a:cubicBezTo>
                  <a:cubicBezTo>
                    <a:pt x="3553460" y="299720"/>
                    <a:pt x="3554730" y="320040"/>
                    <a:pt x="3550920" y="332740"/>
                  </a:cubicBezTo>
                  <a:cubicBezTo>
                    <a:pt x="3548380" y="342900"/>
                    <a:pt x="3540760" y="351790"/>
                    <a:pt x="3533140" y="359410"/>
                  </a:cubicBezTo>
                  <a:cubicBezTo>
                    <a:pt x="3525520" y="365760"/>
                    <a:pt x="3517900" y="374650"/>
                    <a:pt x="3506470" y="374650"/>
                  </a:cubicBezTo>
                  <a:cubicBezTo>
                    <a:pt x="3487420" y="373380"/>
                    <a:pt x="3462020" y="335280"/>
                    <a:pt x="3429000" y="322580"/>
                  </a:cubicBezTo>
                  <a:cubicBezTo>
                    <a:pt x="3382010" y="304800"/>
                    <a:pt x="3304540" y="299720"/>
                    <a:pt x="3246120" y="297180"/>
                  </a:cubicBezTo>
                  <a:cubicBezTo>
                    <a:pt x="3192780" y="294640"/>
                    <a:pt x="3141980" y="295910"/>
                    <a:pt x="3091180" y="302260"/>
                  </a:cubicBezTo>
                  <a:cubicBezTo>
                    <a:pt x="3039110" y="308610"/>
                    <a:pt x="2981960" y="323850"/>
                    <a:pt x="2937510" y="337820"/>
                  </a:cubicBezTo>
                  <a:cubicBezTo>
                    <a:pt x="2901950" y="349250"/>
                    <a:pt x="2842260" y="370840"/>
                    <a:pt x="2843530" y="378460"/>
                  </a:cubicBezTo>
                  <a:cubicBezTo>
                    <a:pt x="2846070" y="388620"/>
                    <a:pt x="2975610" y="379730"/>
                    <a:pt x="3037840" y="372110"/>
                  </a:cubicBezTo>
                  <a:cubicBezTo>
                    <a:pt x="3097530" y="364490"/>
                    <a:pt x="3149600" y="353060"/>
                    <a:pt x="3209290" y="336550"/>
                  </a:cubicBezTo>
                  <a:cubicBezTo>
                    <a:pt x="3276600" y="317500"/>
                    <a:pt x="3375660" y="262890"/>
                    <a:pt x="3420110" y="261620"/>
                  </a:cubicBezTo>
                  <a:cubicBezTo>
                    <a:pt x="3440430" y="261620"/>
                    <a:pt x="3453130" y="266700"/>
                    <a:pt x="3464560" y="275590"/>
                  </a:cubicBezTo>
                  <a:cubicBezTo>
                    <a:pt x="3475990" y="284480"/>
                    <a:pt x="3486150" y="299720"/>
                    <a:pt x="3488690" y="313690"/>
                  </a:cubicBezTo>
                  <a:cubicBezTo>
                    <a:pt x="3491230" y="327660"/>
                    <a:pt x="3488690" y="346710"/>
                    <a:pt x="3481070" y="359410"/>
                  </a:cubicBezTo>
                  <a:cubicBezTo>
                    <a:pt x="3473450" y="372110"/>
                    <a:pt x="3460750" y="386080"/>
                    <a:pt x="3445510" y="387350"/>
                  </a:cubicBezTo>
                  <a:cubicBezTo>
                    <a:pt x="3422650" y="388620"/>
                    <a:pt x="3395980" y="349250"/>
                    <a:pt x="3356610" y="336550"/>
                  </a:cubicBezTo>
                  <a:cubicBezTo>
                    <a:pt x="3295650" y="317500"/>
                    <a:pt x="3186430" y="314960"/>
                    <a:pt x="3105150" y="314960"/>
                  </a:cubicBezTo>
                  <a:cubicBezTo>
                    <a:pt x="3030220" y="314960"/>
                    <a:pt x="2970530" y="323850"/>
                    <a:pt x="2887980" y="336550"/>
                  </a:cubicBezTo>
                  <a:cubicBezTo>
                    <a:pt x="2778760" y="353060"/>
                    <a:pt x="2509520" y="415290"/>
                    <a:pt x="2509520" y="414020"/>
                  </a:cubicBezTo>
                  <a:cubicBezTo>
                    <a:pt x="2509520" y="412750"/>
                    <a:pt x="3026410" y="314960"/>
                    <a:pt x="3129280" y="279400"/>
                  </a:cubicBezTo>
                  <a:cubicBezTo>
                    <a:pt x="3164840" y="266700"/>
                    <a:pt x="3181350" y="259080"/>
                    <a:pt x="3199130" y="246380"/>
                  </a:cubicBezTo>
                  <a:cubicBezTo>
                    <a:pt x="3213100" y="236220"/>
                    <a:pt x="3218180" y="215900"/>
                    <a:pt x="3232150" y="212090"/>
                  </a:cubicBezTo>
                  <a:cubicBezTo>
                    <a:pt x="3247390" y="208280"/>
                    <a:pt x="3276600" y="215900"/>
                    <a:pt x="3289300" y="228600"/>
                  </a:cubicBezTo>
                  <a:cubicBezTo>
                    <a:pt x="3302000" y="241300"/>
                    <a:pt x="3309620" y="267970"/>
                    <a:pt x="3307080" y="284480"/>
                  </a:cubicBezTo>
                  <a:cubicBezTo>
                    <a:pt x="3304540" y="302260"/>
                    <a:pt x="3290570" y="325120"/>
                    <a:pt x="3271520" y="331470"/>
                  </a:cubicBezTo>
                  <a:cubicBezTo>
                    <a:pt x="3244850" y="341630"/>
                    <a:pt x="3196590" y="308610"/>
                    <a:pt x="3147060" y="300990"/>
                  </a:cubicBezTo>
                  <a:cubicBezTo>
                    <a:pt x="3077210" y="290830"/>
                    <a:pt x="2981960" y="283210"/>
                    <a:pt x="2887980" y="284480"/>
                  </a:cubicBezTo>
                  <a:cubicBezTo>
                    <a:pt x="2777490" y="285750"/>
                    <a:pt x="2585720" y="326390"/>
                    <a:pt x="2527300" y="313690"/>
                  </a:cubicBezTo>
                  <a:cubicBezTo>
                    <a:pt x="2506980" y="309880"/>
                    <a:pt x="2496820" y="302260"/>
                    <a:pt x="2487930" y="292100"/>
                  </a:cubicBezTo>
                  <a:cubicBezTo>
                    <a:pt x="2479040" y="281940"/>
                    <a:pt x="2473960" y="264160"/>
                    <a:pt x="2473960" y="250190"/>
                  </a:cubicBezTo>
                  <a:cubicBezTo>
                    <a:pt x="2473960" y="236220"/>
                    <a:pt x="2481580" y="219710"/>
                    <a:pt x="2490470" y="209550"/>
                  </a:cubicBezTo>
                  <a:cubicBezTo>
                    <a:pt x="2500630" y="199390"/>
                    <a:pt x="2515870" y="189230"/>
                    <a:pt x="2531110" y="189230"/>
                  </a:cubicBezTo>
                  <a:cubicBezTo>
                    <a:pt x="2552700" y="187960"/>
                    <a:pt x="2580640" y="217170"/>
                    <a:pt x="2608580" y="222250"/>
                  </a:cubicBezTo>
                  <a:cubicBezTo>
                    <a:pt x="2640330" y="228600"/>
                    <a:pt x="2667000" y="224790"/>
                    <a:pt x="2711450" y="218440"/>
                  </a:cubicBezTo>
                  <a:cubicBezTo>
                    <a:pt x="2796540" y="207010"/>
                    <a:pt x="3001010" y="162560"/>
                    <a:pt x="3079750" y="128270"/>
                  </a:cubicBezTo>
                  <a:cubicBezTo>
                    <a:pt x="3120390" y="110490"/>
                    <a:pt x="3141980" y="81280"/>
                    <a:pt x="3167380" y="72390"/>
                  </a:cubicBezTo>
                  <a:cubicBezTo>
                    <a:pt x="3183890" y="67310"/>
                    <a:pt x="3199130" y="64770"/>
                    <a:pt x="3213100" y="68580"/>
                  </a:cubicBezTo>
                  <a:cubicBezTo>
                    <a:pt x="3227070" y="72390"/>
                    <a:pt x="3241040" y="86360"/>
                    <a:pt x="3248660" y="96520"/>
                  </a:cubicBezTo>
                  <a:cubicBezTo>
                    <a:pt x="3255010" y="105410"/>
                    <a:pt x="3256280" y="114300"/>
                    <a:pt x="3257550" y="124460"/>
                  </a:cubicBezTo>
                  <a:cubicBezTo>
                    <a:pt x="3258820" y="134620"/>
                    <a:pt x="3257550" y="144780"/>
                    <a:pt x="3252470" y="154940"/>
                  </a:cubicBezTo>
                  <a:cubicBezTo>
                    <a:pt x="3246120" y="166370"/>
                    <a:pt x="3235960" y="181610"/>
                    <a:pt x="3221990" y="187960"/>
                  </a:cubicBezTo>
                  <a:cubicBezTo>
                    <a:pt x="3202940" y="196850"/>
                    <a:pt x="3172460" y="182880"/>
                    <a:pt x="3139440" y="186690"/>
                  </a:cubicBezTo>
                  <a:cubicBezTo>
                    <a:pt x="3091180" y="191770"/>
                    <a:pt x="3007360" y="209550"/>
                    <a:pt x="2961640" y="227330"/>
                  </a:cubicBezTo>
                  <a:cubicBezTo>
                    <a:pt x="2929890" y="240030"/>
                    <a:pt x="2882900" y="267970"/>
                    <a:pt x="2884170" y="269240"/>
                  </a:cubicBezTo>
                  <a:cubicBezTo>
                    <a:pt x="2885440" y="270510"/>
                    <a:pt x="2942590" y="238760"/>
                    <a:pt x="2978150" y="232410"/>
                  </a:cubicBezTo>
                  <a:cubicBezTo>
                    <a:pt x="3021330" y="224790"/>
                    <a:pt x="3067050" y="240030"/>
                    <a:pt x="3129280" y="237490"/>
                  </a:cubicBezTo>
                  <a:cubicBezTo>
                    <a:pt x="3229610" y="233680"/>
                    <a:pt x="3469640" y="177800"/>
                    <a:pt x="3522980" y="190500"/>
                  </a:cubicBezTo>
                  <a:cubicBezTo>
                    <a:pt x="3538220" y="194310"/>
                    <a:pt x="3543300" y="199390"/>
                    <a:pt x="3549650" y="208280"/>
                  </a:cubicBezTo>
                  <a:cubicBezTo>
                    <a:pt x="3558540" y="218440"/>
                    <a:pt x="3567430" y="237490"/>
                    <a:pt x="3566160" y="252730"/>
                  </a:cubicBezTo>
                  <a:cubicBezTo>
                    <a:pt x="3564890" y="270510"/>
                    <a:pt x="3549650" y="297180"/>
                    <a:pt x="3536950" y="307340"/>
                  </a:cubicBezTo>
                  <a:cubicBezTo>
                    <a:pt x="3528060" y="314960"/>
                    <a:pt x="3519170" y="317500"/>
                    <a:pt x="3506470" y="318770"/>
                  </a:cubicBezTo>
                  <a:cubicBezTo>
                    <a:pt x="3483610" y="320040"/>
                    <a:pt x="3441700" y="295910"/>
                    <a:pt x="3411220" y="298450"/>
                  </a:cubicBezTo>
                  <a:cubicBezTo>
                    <a:pt x="3380740" y="300990"/>
                    <a:pt x="3348990" y="320040"/>
                    <a:pt x="3323590" y="336550"/>
                  </a:cubicBezTo>
                  <a:cubicBezTo>
                    <a:pt x="3298190" y="353060"/>
                    <a:pt x="3281680" y="392430"/>
                    <a:pt x="3257550" y="397510"/>
                  </a:cubicBezTo>
                  <a:cubicBezTo>
                    <a:pt x="3234690" y="402590"/>
                    <a:pt x="3188970" y="388620"/>
                    <a:pt x="3181350" y="369570"/>
                  </a:cubicBezTo>
                  <a:cubicBezTo>
                    <a:pt x="3172460" y="344170"/>
                    <a:pt x="3225800" y="270510"/>
                    <a:pt x="3249930" y="245110"/>
                  </a:cubicBezTo>
                  <a:cubicBezTo>
                    <a:pt x="3263900" y="229870"/>
                    <a:pt x="3277870" y="219710"/>
                    <a:pt x="3294380" y="215900"/>
                  </a:cubicBezTo>
                  <a:cubicBezTo>
                    <a:pt x="3310890" y="212090"/>
                    <a:pt x="3333750" y="215900"/>
                    <a:pt x="3347720" y="222250"/>
                  </a:cubicBezTo>
                  <a:cubicBezTo>
                    <a:pt x="3359150" y="227330"/>
                    <a:pt x="3368040" y="237490"/>
                    <a:pt x="3374390" y="247650"/>
                  </a:cubicBezTo>
                  <a:cubicBezTo>
                    <a:pt x="3380740" y="257810"/>
                    <a:pt x="3385820" y="267970"/>
                    <a:pt x="3387090" y="280670"/>
                  </a:cubicBezTo>
                  <a:cubicBezTo>
                    <a:pt x="3388360" y="295910"/>
                    <a:pt x="3366770" y="326390"/>
                    <a:pt x="3373120" y="332740"/>
                  </a:cubicBezTo>
                  <a:cubicBezTo>
                    <a:pt x="3383280" y="341630"/>
                    <a:pt x="3448050" y="309880"/>
                    <a:pt x="3472180" y="288290"/>
                  </a:cubicBezTo>
                  <a:cubicBezTo>
                    <a:pt x="3495040" y="267970"/>
                    <a:pt x="3500120" y="226060"/>
                    <a:pt x="3517900" y="208280"/>
                  </a:cubicBezTo>
                  <a:cubicBezTo>
                    <a:pt x="3531870" y="194310"/>
                    <a:pt x="3549650" y="182880"/>
                    <a:pt x="3566160" y="180340"/>
                  </a:cubicBezTo>
                  <a:cubicBezTo>
                    <a:pt x="3583940" y="177800"/>
                    <a:pt x="3605530" y="181610"/>
                    <a:pt x="3620770" y="191770"/>
                  </a:cubicBezTo>
                  <a:cubicBezTo>
                    <a:pt x="3637280" y="203200"/>
                    <a:pt x="3653790" y="226060"/>
                    <a:pt x="3657600" y="254000"/>
                  </a:cubicBezTo>
                  <a:cubicBezTo>
                    <a:pt x="3665220" y="306070"/>
                    <a:pt x="3616960" y="439420"/>
                    <a:pt x="3596640" y="487680"/>
                  </a:cubicBezTo>
                  <a:cubicBezTo>
                    <a:pt x="3586480" y="511810"/>
                    <a:pt x="3578860" y="525780"/>
                    <a:pt x="3566160" y="537210"/>
                  </a:cubicBezTo>
                  <a:cubicBezTo>
                    <a:pt x="3556000" y="546100"/>
                    <a:pt x="3544570" y="552450"/>
                    <a:pt x="3533140" y="554990"/>
                  </a:cubicBezTo>
                  <a:cubicBezTo>
                    <a:pt x="3521710" y="557530"/>
                    <a:pt x="3507740" y="558800"/>
                    <a:pt x="3495040" y="554990"/>
                  </a:cubicBezTo>
                  <a:cubicBezTo>
                    <a:pt x="3479800" y="549910"/>
                    <a:pt x="3458210" y="537210"/>
                    <a:pt x="3448050" y="521970"/>
                  </a:cubicBezTo>
                  <a:cubicBezTo>
                    <a:pt x="3437890" y="508000"/>
                    <a:pt x="3444240" y="490220"/>
                    <a:pt x="3434080" y="467360"/>
                  </a:cubicBezTo>
                  <a:cubicBezTo>
                    <a:pt x="3413760" y="421640"/>
                    <a:pt x="3345180" y="270510"/>
                    <a:pt x="3308350" y="271780"/>
                  </a:cubicBezTo>
                  <a:cubicBezTo>
                    <a:pt x="3274060" y="273050"/>
                    <a:pt x="3246120" y="414020"/>
                    <a:pt x="3216910" y="449580"/>
                  </a:cubicBezTo>
                  <a:cubicBezTo>
                    <a:pt x="3201670" y="468630"/>
                    <a:pt x="3187700" y="478790"/>
                    <a:pt x="3172460" y="485140"/>
                  </a:cubicBezTo>
                  <a:cubicBezTo>
                    <a:pt x="3159760" y="490220"/>
                    <a:pt x="3148330" y="490220"/>
                    <a:pt x="3135630" y="487680"/>
                  </a:cubicBezTo>
                  <a:cubicBezTo>
                    <a:pt x="3120390" y="483870"/>
                    <a:pt x="3098800" y="472440"/>
                    <a:pt x="3087370" y="458470"/>
                  </a:cubicBezTo>
                  <a:cubicBezTo>
                    <a:pt x="3077210" y="444500"/>
                    <a:pt x="3070860" y="421640"/>
                    <a:pt x="3070860" y="405130"/>
                  </a:cubicBezTo>
                  <a:cubicBezTo>
                    <a:pt x="3070860" y="392430"/>
                    <a:pt x="3072130" y="383540"/>
                    <a:pt x="3082290" y="369570"/>
                  </a:cubicBezTo>
                  <a:cubicBezTo>
                    <a:pt x="3108960" y="334010"/>
                    <a:pt x="3252470" y="246380"/>
                    <a:pt x="3294380" y="231140"/>
                  </a:cubicBezTo>
                  <a:cubicBezTo>
                    <a:pt x="3309620" y="226060"/>
                    <a:pt x="3317240" y="224790"/>
                    <a:pt x="3329940" y="227330"/>
                  </a:cubicBezTo>
                  <a:cubicBezTo>
                    <a:pt x="3345180" y="229870"/>
                    <a:pt x="3366770" y="240030"/>
                    <a:pt x="3378200" y="252730"/>
                  </a:cubicBezTo>
                  <a:cubicBezTo>
                    <a:pt x="3389630" y="265430"/>
                    <a:pt x="3397250" y="285750"/>
                    <a:pt x="3395980" y="303530"/>
                  </a:cubicBezTo>
                  <a:cubicBezTo>
                    <a:pt x="3394710" y="323850"/>
                    <a:pt x="3360420" y="365760"/>
                    <a:pt x="3362960" y="367030"/>
                  </a:cubicBezTo>
                  <a:cubicBezTo>
                    <a:pt x="3365500" y="368300"/>
                    <a:pt x="3398520" y="306070"/>
                    <a:pt x="3413760" y="309880"/>
                  </a:cubicBezTo>
                  <a:cubicBezTo>
                    <a:pt x="3441700" y="316230"/>
                    <a:pt x="3483610" y="502920"/>
                    <a:pt x="3478530" y="558800"/>
                  </a:cubicBezTo>
                  <a:cubicBezTo>
                    <a:pt x="3475990" y="588010"/>
                    <a:pt x="3465830" y="610870"/>
                    <a:pt x="3449320" y="624840"/>
                  </a:cubicBezTo>
                  <a:cubicBezTo>
                    <a:pt x="3432810" y="638810"/>
                    <a:pt x="3398520" y="645160"/>
                    <a:pt x="3378200" y="638810"/>
                  </a:cubicBezTo>
                  <a:cubicBezTo>
                    <a:pt x="3357880" y="632460"/>
                    <a:pt x="3336290" y="610870"/>
                    <a:pt x="3327400" y="588010"/>
                  </a:cubicBezTo>
                  <a:cubicBezTo>
                    <a:pt x="3315970" y="558800"/>
                    <a:pt x="3337560" y="505460"/>
                    <a:pt x="3328670" y="472440"/>
                  </a:cubicBezTo>
                  <a:cubicBezTo>
                    <a:pt x="3321050" y="445770"/>
                    <a:pt x="3298190" y="401320"/>
                    <a:pt x="3289300" y="402590"/>
                  </a:cubicBezTo>
                  <a:cubicBezTo>
                    <a:pt x="3279140" y="403860"/>
                    <a:pt x="3286760" y="464820"/>
                    <a:pt x="3271520" y="488950"/>
                  </a:cubicBezTo>
                  <a:cubicBezTo>
                    <a:pt x="3256280" y="513080"/>
                    <a:pt x="3229610" y="539750"/>
                    <a:pt x="3200400" y="544830"/>
                  </a:cubicBezTo>
                  <a:cubicBezTo>
                    <a:pt x="3161030" y="551180"/>
                    <a:pt x="3103880" y="521970"/>
                    <a:pt x="3050540" y="492760"/>
                  </a:cubicBezTo>
                  <a:cubicBezTo>
                    <a:pt x="2973070" y="450850"/>
                    <a:pt x="2874010" y="346710"/>
                    <a:pt x="2795270" y="292100"/>
                  </a:cubicBezTo>
                  <a:cubicBezTo>
                    <a:pt x="2733040" y="248920"/>
                    <a:pt x="2646680" y="223520"/>
                    <a:pt x="2618740" y="185420"/>
                  </a:cubicBezTo>
                  <a:cubicBezTo>
                    <a:pt x="2602230" y="162560"/>
                    <a:pt x="2597150" y="134620"/>
                    <a:pt x="2602230" y="114300"/>
                  </a:cubicBezTo>
                  <a:cubicBezTo>
                    <a:pt x="2607310" y="92710"/>
                    <a:pt x="2632710" y="68580"/>
                    <a:pt x="2651760" y="59690"/>
                  </a:cubicBezTo>
                  <a:cubicBezTo>
                    <a:pt x="2668270" y="52070"/>
                    <a:pt x="2693670" y="52070"/>
                    <a:pt x="2708910" y="60960"/>
                  </a:cubicBezTo>
                  <a:cubicBezTo>
                    <a:pt x="2726690" y="71120"/>
                    <a:pt x="2725420" y="105410"/>
                    <a:pt x="2744470" y="128270"/>
                  </a:cubicBezTo>
                  <a:cubicBezTo>
                    <a:pt x="2773680" y="162560"/>
                    <a:pt x="2863850" y="201930"/>
                    <a:pt x="2882900" y="236220"/>
                  </a:cubicBezTo>
                  <a:cubicBezTo>
                    <a:pt x="2894330" y="255270"/>
                    <a:pt x="2893060" y="275590"/>
                    <a:pt x="2889250" y="293370"/>
                  </a:cubicBezTo>
                  <a:cubicBezTo>
                    <a:pt x="2885440" y="311150"/>
                    <a:pt x="2870200" y="330200"/>
                    <a:pt x="2857500" y="340360"/>
                  </a:cubicBezTo>
                  <a:cubicBezTo>
                    <a:pt x="2847340" y="349250"/>
                    <a:pt x="2834640" y="353060"/>
                    <a:pt x="2820670" y="354330"/>
                  </a:cubicBezTo>
                  <a:cubicBezTo>
                    <a:pt x="2804160" y="355600"/>
                    <a:pt x="2766060" y="347980"/>
                    <a:pt x="2764790" y="340360"/>
                  </a:cubicBezTo>
                  <a:cubicBezTo>
                    <a:pt x="2763520" y="330200"/>
                    <a:pt x="2861310" y="304800"/>
                    <a:pt x="2861310" y="292100"/>
                  </a:cubicBezTo>
                  <a:cubicBezTo>
                    <a:pt x="2861310" y="284480"/>
                    <a:pt x="2827020" y="278130"/>
                    <a:pt x="2827020" y="273050"/>
                  </a:cubicBezTo>
                  <a:cubicBezTo>
                    <a:pt x="2827020" y="267970"/>
                    <a:pt x="2851150" y="261620"/>
                    <a:pt x="2865120" y="261620"/>
                  </a:cubicBezTo>
                  <a:cubicBezTo>
                    <a:pt x="2881630" y="261620"/>
                    <a:pt x="2907030" y="267970"/>
                    <a:pt x="2922270" y="279400"/>
                  </a:cubicBezTo>
                  <a:cubicBezTo>
                    <a:pt x="2936240" y="290830"/>
                    <a:pt x="2948940" y="313690"/>
                    <a:pt x="2952750" y="330200"/>
                  </a:cubicBezTo>
                  <a:cubicBezTo>
                    <a:pt x="2956560" y="344170"/>
                    <a:pt x="2955290" y="358140"/>
                    <a:pt x="2950210" y="370840"/>
                  </a:cubicBezTo>
                  <a:cubicBezTo>
                    <a:pt x="2943860" y="386080"/>
                    <a:pt x="2929890" y="407670"/>
                    <a:pt x="2912110" y="416560"/>
                  </a:cubicBezTo>
                  <a:cubicBezTo>
                    <a:pt x="2891790" y="426720"/>
                    <a:pt x="2853690" y="430530"/>
                    <a:pt x="2833370" y="420370"/>
                  </a:cubicBezTo>
                  <a:cubicBezTo>
                    <a:pt x="2811780" y="410210"/>
                    <a:pt x="2791460" y="378460"/>
                    <a:pt x="2786380" y="356870"/>
                  </a:cubicBezTo>
                  <a:cubicBezTo>
                    <a:pt x="2782570" y="339090"/>
                    <a:pt x="2788920" y="320040"/>
                    <a:pt x="2796540" y="304800"/>
                  </a:cubicBezTo>
                  <a:cubicBezTo>
                    <a:pt x="2804160" y="289560"/>
                    <a:pt x="2819400" y="274320"/>
                    <a:pt x="2835910" y="267970"/>
                  </a:cubicBezTo>
                  <a:cubicBezTo>
                    <a:pt x="2856230" y="260350"/>
                    <a:pt x="2894330" y="261620"/>
                    <a:pt x="2913380" y="274320"/>
                  </a:cubicBezTo>
                  <a:cubicBezTo>
                    <a:pt x="2933700" y="287020"/>
                    <a:pt x="2952750" y="318770"/>
                    <a:pt x="2954020" y="341630"/>
                  </a:cubicBezTo>
                  <a:cubicBezTo>
                    <a:pt x="2955290" y="364490"/>
                    <a:pt x="2938780" y="398780"/>
                    <a:pt x="2919730" y="412750"/>
                  </a:cubicBezTo>
                  <a:cubicBezTo>
                    <a:pt x="2900680" y="426720"/>
                    <a:pt x="2863850" y="429260"/>
                    <a:pt x="2842260" y="424180"/>
                  </a:cubicBezTo>
                  <a:cubicBezTo>
                    <a:pt x="2824480" y="419100"/>
                    <a:pt x="2807970" y="402590"/>
                    <a:pt x="2799080" y="391160"/>
                  </a:cubicBezTo>
                  <a:cubicBezTo>
                    <a:pt x="2792730" y="383540"/>
                    <a:pt x="2790190" y="375920"/>
                    <a:pt x="2788920" y="365760"/>
                  </a:cubicBezTo>
                  <a:cubicBezTo>
                    <a:pt x="2786380" y="351790"/>
                    <a:pt x="2786380" y="327660"/>
                    <a:pt x="2792730" y="312420"/>
                  </a:cubicBezTo>
                  <a:cubicBezTo>
                    <a:pt x="2799080" y="297180"/>
                    <a:pt x="2813050" y="280670"/>
                    <a:pt x="2827020" y="271780"/>
                  </a:cubicBezTo>
                  <a:cubicBezTo>
                    <a:pt x="2842260" y="262890"/>
                    <a:pt x="2880360" y="261620"/>
                    <a:pt x="2880360" y="261620"/>
                  </a:cubicBezTo>
                  <a:cubicBezTo>
                    <a:pt x="2880360" y="261620"/>
                    <a:pt x="2827020" y="273050"/>
                    <a:pt x="2827020" y="273050"/>
                  </a:cubicBezTo>
                  <a:cubicBezTo>
                    <a:pt x="2827020" y="273050"/>
                    <a:pt x="2867660" y="259080"/>
                    <a:pt x="2885440" y="262890"/>
                  </a:cubicBezTo>
                  <a:cubicBezTo>
                    <a:pt x="2903220" y="266700"/>
                    <a:pt x="2924810" y="280670"/>
                    <a:pt x="2936240" y="293370"/>
                  </a:cubicBezTo>
                  <a:cubicBezTo>
                    <a:pt x="2945130" y="303530"/>
                    <a:pt x="2950210" y="317500"/>
                    <a:pt x="2952750" y="330200"/>
                  </a:cubicBezTo>
                  <a:cubicBezTo>
                    <a:pt x="2955290" y="342900"/>
                    <a:pt x="2955290" y="358140"/>
                    <a:pt x="2950210" y="370840"/>
                  </a:cubicBezTo>
                  <a:cubicBezTo>
                    <a:pt x="2943860" y="386080"/>
                    <a:pt x="2910840" y="406400"/>
                    <a:pt x="2912110" y="416560"/>
                  </a:cubicBezTo>
                  <a:cubicBezTo>
                    <a:pt x="2913380" y="424180"/>
                    <a:pt x="2937510" y="426720"/>
                    <a:pt x="2937510" y="431800"/>
                  </a:cubicBezTo>
                  <a:cubicBezTo>
                    <a:pt x="2936240" y="440690"/>
                    <a:pt x="2887980" y="454660"/>
                    <a:pt x="2856230" y="459740"/>
                  </a:cubicBezTo>
                  <a:cubicBezTo>
                    <a:pt x="2815590" y="467360"/>
                    <a:pt x="2750820" y="476250"/>
                    <a:pt x="2710180" y="462280"/>
                  </a:cubicBezTo>
                  <a:cubicBezTo>
                    <a:pt x="2672080" y="449580"/>
                    <a:pt x="2633980" y="412750"/>
                    <a:pt x="2616200" y="383540"/>
                  </a:cubicBezTo>
                  <a:cubicBezTo>
                    <a:pt x="2602230" y="359410"/>
                    <a:pt x="2595880" y="331470"/>
                    <a:pt x="2602230" y="306070"/>
                  </a:cubicBezTo>
                  <a:cubicBezTo>
                    <a:pt x="2609850" y="274320"/>
                    <a:pt x="2642870" y="231140"/>
                    <a:pt x="2673350" y="212090"/>
                  </a:cubicBezTo>
                  <a:cubicBezTo>
                    <a:pt x="2702560" y="193040"/>
                    <a:pt x="2744470" y="189230"/>
                    <a:pt x="2777490" y="189230"/>
                  </a:cubicBezTo>
                  <a:cubicBezTo>
                    <a:pt x="2805430" y="189230"/>
                    <a:pt x="2838450" y="191770"/>
                    <a:pt x="2857500" y="207010"/>
                  </a:cubicBezTo>
                  <a:cubicBezTo>
                    <a:pt x="2875280" y="220980"/>
                    <a:pt x="2890520" y="252730"/>
                    <a:pt x="2891790" y="274320"/>
                  </a:cubicBezTo>
                  <a:cubicBezTo>
                    <a:pt x="2893060" y="293370"/>
                    <a:pt x="2882900" y="314960"/>
                    <a:pt x="2871470" y="327660"/>
                  </a:cubicBezTo>
                  <a:cubicBezTo>
                    <a:pt x="2860040" y="341630"/>
                    <a:pt x="2838450" y="351790"/>
                    <a:pt x="2820670" y="354330"/>
                  </a:cubicBezTo>
                  <a:cubicBezTo>
                    <a:pt x="2802890" y="356870"/>
                    <a:pt x="2783840" y="349250"/>
                    <a:pt x="2764790" y="340360"/>
                  </a:cubicBezTo>
                  <a:cubicBezTo>
                    <a:pt x="2741930" y="330200"/>
                    <a:pt x="2712720" y="311150"/>
                    <a:pt x="2693670" y="289560"/>
                  </a:cubicBezTo>
                  <a:cubicBezTo>
                    <a:pt x="2673350" y="266700"/>
                    <a:pt x="2665730" y="228600"/>
                    <a:pt x="2649220" y="207010"/>
                  </a:cubicBezTo>
                  <a:cubicBezTo>
                    <a:pt x="2636520" y="190500"/>
                    <a:pt x="2616200" y="184150"/>
                    <a:pt x="2608580" y="170180"/>
                  </a:cubicBezTo>
                  <a:cubicBezTo>
                    <a:pt x="2602230" y="158750"/>
                    <a:pt x="2597150" y="146050"/>
                    <a:pt x="2599690" y="132080"/>
                  </a:cubicBezTo>
                  <a:cubicBezTo>
                    <a:pt x="2602230" y="113030"/>
                    <a:pt x="2618740" y="81280"/>
                    <a:pt x="2635250" y="68580"/>
                  </a:cubicBezTo>
                  <a:cubicBezTo>
                    <a:pt x="2649220" y="57150"/>
                    <a:pt x="2669540" y="54610"/>
                    <a:pt x="2689860" y="55880"/>
                  </a:cubicBezTo>
                  <a:cubicBezTo>
                    <a:pt x="2716530" y="57150"/>
                    <a:pt x="2741930" y="69850"/>
                    <a:pt x="2778760" y="90170"/>
                  </a:cubicBezTo>
                  <a:cubicBezTo>
                    <a:pt x="2853690" y="130810"/>
                    <a:pt x="3041650" y="250190"/>
                    <a:pt x="3092450" y="316230"/>
                  </a:cubicBezTo>
                  <a:cubicBezTo>
                    <a:pt x="3117850" y="349250"/>
                    <a:pt x="3110230" y="403860"/>
                    <a:pt x="3128010" y="407670"/>
                  </a:cubicBezTo>
                  <a:cubicBezTo>
                    <a:pt x="3147060" y="411480"/>
                    <a:pt x="3175000" y="350520"/>
                    <a:pt x="3204210" y="326390"/>
                  </a:cubicBezTo>
                  <a:cubicBezTo>
                    <a:pt x="3233420" y="300990"/>
                    <a:pt x="3268980" y="262890"/>
                    <a:pt x="3304540" y="260350"/>
                  </a:cubicBezTo>
                  <a:cubicBezTo>
                    <a:pt x="3341370" y="256540"/>
                    <a:pt x="3398520" y="287020"/>
                    <a:pt x="3423920" y="312420"/>
                  </a:cubicBezTo>
                  <a:cubicBezTo>
                    <a:pt x="3444240" y="332740"/>
                    <a:pt x="3448050" y="358140"/>
                    <a:pt x="3456940" y="389890"/>
                  </a:cubicBezTo>
                  <a:cubicBezTo>
                    <a:pt x="3469640" y="438150"/>
                    <a:pt x="3489960" y="534670"/>
                    <a:pt x="3477260" y="577850"/>
                  </a:cubicBezTo>
                  <a:cubicBezTo>
                    <a:pt x="3469640" y="604520"/>
                    <a:pt x="3450590" y="624840"/>
                    <a:pt x="3432810" y="635000"/>
                  </a:cubicBezTo>
                  <a:cubicBezTo>
                    <a:pt x="3417570" y="643890"/>
                    <a:pt x="3394710" y="645160"/>
                    <a:pt x="3378200" y="638810"/>
                  </a:cubicBezTo>
                  <a:cubicBezTo>
                    <a:pt x="3359150" y="631190"/>
                    <a:pt x="3341370" y="613410"/>
                    <a:pt x="3327400" y="588010"/>
                  </a:cubicBezTo>
                  <a:cubicBezTo>
                    <a:pt x="3303270" y="544830"/>
                    <a:pt x="3289300" y="449580"/>
                    <a:pt x="3281680" y="387350"/>
                  </a:cubicBezTo>
                  <a:cubicBezTo>
                    <a:pt x="3275330" y="335280"/>
                    <a:pt x="3260090" y="262890"/>
                    <a:pt x="3277870" y="240030"/>
                  </a:cubicBezTo>
                  <a:cubicBezTo>
                    <a:pt x="3288030" y="226060"/>
                    <a:pt x="3314700" y="226060"/>
                    <a:pt x="3329940" y="227330"/>
                  </a:cubicBezTo>
                  <a:cubicBezTo>
                    <a:pt x="3342640" y="228600"/>
                    <a:pt x="3354070" y="233680"/>
                    <a:pt x="3364230" y="241300"/>
                  </a:cubicBezTo>
                  <a:cubicBezTo>
                    <a:pt x="3376930" y="251460"/>
                    <a:pt x="3392170" y="267970"/>
                    <a:pt x="3394710" y="285750"/>
                  </a:cubicBezTo>
                  <a:cubicBezTo>
                    <a:pt x="3398520" y="306070"/>
                    <a:pt x="3393440" y="331470"/>
                    <a:pt x="3376930" y="354330"/>
                  </a:cubicBezTo>
                  <a:cubicBezTo>
                    <a:pt x="3347720" y="394970"/>
                    <a:pt x="3239770" y="459740"/>
                    <a:pt x="3190240" y="476250"/>
                  </a:cubicBezTo>
                  <a:cubicBezTo>
                    <a:pt x="3161030" y="486410"/>
                    <a:pt x="3135630" y="488950"/>
                    <a:pt x="3116580" y="481330"/>
                  </a:cubicBezTo>
                  <a:cubicBezTo>
                    <a:pt x="3100070" y="474980"/>
                    <a:pt x="3084830" y="455930"/>
                    <a:pt x="3077210" y="441960"/>
                  </a:cubicBezTo>
                  <a:cubicBezTo>
                    <a:pt x="3070860" y="430530"/>
                    <a:pt x="3069590" y="420370"/>
                    <a:pt x="3070860" y="405130"/>
                  </a:cubicBezTo>
                  <a:cubicBezTo>
                    <a:pt x="3074670" y="377190"/>
                    <a:pt x="3096260" y="332740"/>
                    <a:pt x="3119120" y="294640"/>
                  </a:cubicBezTo>
                  <a:cubicBezTo>
                    <a:pt x="3148330" y="246380"/>
                    <a:pt x="3200400" y="172720"/>
                    <a:pt x="3243580" y="147320"/>
                  </a:cubicBezTo>
                  <a:cubicBezTo>
                    <a:pt x="3274060" y="129540"/>
                    <a:pt x="3307080" y="123190"/>
                    <a:pt x="3336290" y="127000"/>
                  </a:cubicBezTo>
                  <a:cubicBezTo>
                    <a:pt x="3365500" y="130810"/>
                    <a:pt x="3397250" y="148590"/>
                    <a:pt x="3421380" y="166370"/>
                  </a:cubicBezTo>
                  <a:cubicBezTo>
                    <a:pt x="3444240" y="184150"/>
                    <a:pt x="3459480" y="204470"/>
                    <a:pt x="3478530" y="233680"/>
                  </a:cubicBezTo>
                  <a:cubicBezTo>
                    <a:pt x="3506470" y="276860"/>
                    <a:pt x="3545840" y="358140"/>
                    <a:pt x="3566160" y="405130"/>
                  </a:cubicBezTo>
                  <a:cubicBezTo>
                    <a:pt x="3578860" y="436880"/>
                    <a:pt x="3592830" y="464820"/>
                    <a:pt x="3592830" y="486410"/>
                  </a:cubicBezTo>
                  <a:cubicBezTo>
                    <a:pt x="3592830" y="500380"/>
                    <a:pt x="3587750" y="511810"/>
                    <a:pt x="3580130" y="521970"/>
                  </a:cubicBezTo>
                  <a:cubicBezTo>
                    <a:pt x="3569970" y="534670"/>
                    <a:pt x="3548380" y="549910"/>
                    <a:pt x="3533140" y="554990"/>
                  </a:cubicBezTo>
                  <a:cubicBezTo>
                    <a:pt x="3520440" y="558800"/>
                    <a:pt x="3507740" y="558800"/>
                    <a:pt x="3495040" y="554990"/>
                  </a:cubicBezTo>
                  <a:cubicBezTo>
                    <a:pt x="3479800" y="549910"/>
                    <a:pt x="3458210" y="537210"/>
                    <a:pt x="3448050" y="521970"/>
                  </a:cubicBezTo>
                  <a:cubicBezTo>
                    <a:pt x="3437890" y="508000"/>
                    <a:pt x="3434080" y="491490"/>
                    <a:pt x="3434080" y="467360"/>
                  </a:cubicBezTo>
                  <a:cubicBezTo>
                    <a:pt x="3435350" y="415290"/>
                    <a:pt x="3479800" y="269240"/>
                    <a:pt x="3507740" y="224790"/>
                  </a:cubicBezTo>
                  <a:cubicBezTo>
                    <a:pt x="3520440" y="203200"/>
                    <a:pt x="3531870" y="191770"/>
                    <a:pt x="3548380" y="185420"/>
                  </a:cubicBezTo>
                  <a:cubicBezTo>
                    <a:pt x="3563620" y="179070"/>
                    <a:pt x="3587750" y="179070"/>
                    <a:pt x="3602990" y="182880"/>
                  </a:cubicBezTo>
                  <a:cubicBezTo>
                    <a:pt x="3615690" y="186690"/>
                    <a:pt x="3625850" y="193040"/>
                    <a:pt x="3634740" y="203200"/>
                  </a:cubicBezTo>
                  <a:cubicBezTo>
                    <a:pt x="3644900" y="215900"/>
                    <a:pt x="3657600" y="233680"/>
                    <a:pt x="3657600" y="254000"/>
                  </a:cubicBezTo>
                  <a:cubicBezTo>
                    <a:pt x="3658870" y="281940"/>
                    <a:pt x="3636010" y="328930"/>
                    <a:pt x="3616960" y="358140"/>
                  </a:cubicBezTo>
                  <a:cubicBezTo>
                    <a:pt x="3600450" y="383540"/>
                    <a:pt x="3577590" y="401320"/>
                    <a:pt x="3552190" y="420370"/>
                  </a:cubicBezTo>
                  <a:cubicBezTo>
                    <a:pt x="3522980" y="441960"/>
                    <a:pt x="3484880" y="468630"/>
                    <a:pt x="3450590" y="477520"/>
                  </a:cubicBezTo>
                  <a:cubicBezTo>
                    <a:pt x="3420110" y="486410"/>
                    <a:pt x="3384550" y="490220"/>
                    <a:pt x="3357880" y="480060"/>
                  </a:cubicBezTo>
                  <a:cubicBezTo>
                    <a:pt x="3329940" y="469900"/>
                    <a:pt x="3304540" y="440690"/>
                    <a:pt x="3285490" y="415290"/>
                  </a:cubicBezTo>
                  <a:cubicBezTo>
                    <a:pt x="3266440" y="389890"/>
                    <a:pt x="3251200" y="356870"/>
                    <a:pt x="3246120" y="327660"/>
                  </a:cubicBezTo>
                  <a:cubicBezTo>
                    <a:pt x="3241040" y="299720"/>
                    <a:pt x="3238500" y="264160"/>
                    <a:pt x="3249930" y="245110"/>
                  </a:cubicBezTo>
                  <a:cubicBezTo>
                    <a:pt x="3258820" y="229870"/>
                    <a:pt x="3279140" y="219710"/>
                    <a:pt x="3294380" y="215900"/>
                  </a:cubicBezTo>
                  <a:cubicBezTo>
                    <a:pt x="3307080" y="212090"/>
                    <a:pt x="3318510" y="212090"/>
                    <a:pt x="3331210" y="215900"/>
                  </a:cubicBezTo>
                  <a:cubicBezTo>
                    <a:pt x="3346450" y="220980"/>
                    <a:pt x="3365500" y="233680"/>
                    <a:pt x="3374390" y="247650"/>
                  </a:cubicBezTo>
                  <a:cubicBezTo>
                    <a:pt x="3383280" y="261620"/>
                    <a:pt x="3387090" y="281940"/>
                    <a:pt x="3385820" y="299720"/>
                  </a:cubicBezTo>
                  <a:cubicBezTo>
                    <a:pt x="3384550" y="318770"/>
                    <a:pt x="3375660" y="339090"/>
                    <a:pt x="3362960" y="359410"/>
                  </a:cubicBezTo>
                  <a:cubicBezTo>
                    <a:pt x="3346450" y="386080"/>
                    <a:pt x="3323590" y="425450"/>
                    <a:pt x="3291840" y="443230"/>
                  </a:cubicBezTo>
                  <a:cubicBezTo>
                    <a:pt x="3253740" y="464820"/>
                    <a:pt x="3169920" y="486410"/>
                    <a:pt x="3143250" y="467360"/>
                  </a:cubicBezTo>
                  <a:cubicBezTo>
                    <a:pt x="3121660" y="452120"/>
                    <a:pt x="3116580" y="400050"/>
                    <a:pt x="3124200" y="367030"/>
                  </a:cubicBezTo>
                  <a:cubicBezTo>
                    <a:pt x="3131820" y="330200"/>
                    <a:pt x="3172460" y="284480"/>
                    <a:pt x="3200400" y="257810"/>
                  </a:cubicBezTo>
                  <a:cubicBezTo>
                    <a:pt x="3223260" y="236220"/>
                    <a:pt x="3246120" y="226060"/>
                    <a:pt x="3275330" y="212090"/>
                  </a:cubicBezTo>
                  <a:cubicBezTo>
                    <a:pt x="3312160" y="194310"/>
                    <a:pt x="3362960" y="165100"/>
                    <a:pt x="3408680" y="163830"/>
                  </a:cubicBezTo>
                  <a:cubicBezTo>
                    <a:pt x="3454400" y="162560"/>
                    <a:pt x="3526790" y="182880"/>
                    <a:pt x="3549650" y="208280"/>
                  </a:cubicBezTo>
                  <a:cubicBezTo>
                    <a:pt x="3564890" y="224790"/>
                    <a:pt x="3568700" y="251460"/>
                    <a:pt x="3563620" y="269240"/>
                  </a:cubicBezTo>
                  <a:cubicBezTo>
                    <a:pt x="3558540" y="287020"/>
                    <a:pt x="3545840" y="302260"/>
                    <a:pt x="3521710" y="314960"/>
                  </a:cubicBezTo>
                  <a:cubicBezTo>
                    <a:pt x="3459480" y="347980"/>
                    <a:pt x="3247390" y="364490"/>
                    <a:pt x="3128010" y="372110"/>
                  </a:cubicBezTo>
                  <a:cubicBezTo>
                    <a:pt x="3027680" y="378460"/>
                    <a:pt x="2914650" y="381000"/>
                    <a:pt x="2852420" y="368300"/>
                  </a:cubicBezTo>
                  <a:cubicBezTo>
                    <a:pt x="2818130" y="361950"/>
                    <a:pt x="2795270" y="358140"/>
                    <a:pt x="2777490" y="337820"/>
                  </a:cubicBezTo>
                  <a:cubicBezTo>
                    <a:pt x="2755900" y="313690"/>
                    <a:pt x="2735580" y="255270"/>
                    <a:pt x="2744470" y="223520"/>
                  </a:cubicBezTo>
                  <a:cubicBezTo>
                    <a:pt x="2753360" y="193040"/>
                    <a:pt x="2795270" y="171450"/>
                    <a:pt x="2824480" y="151130"/>
                  </a:cubicBezTo>
                  <a:cubicBezTo>
                    <a:pt x="2854960" y="130810"/>
                    <a:pt x="2886710" y="116840"/>
                    <a:pt x="2923540" y="102870"/>
                  </a:cubicBezTo>
                  <a:cubicBezTo>
                    <a:pt x="2965450" y="86360"/>
                    <a:pt x="3013710" y="67310"/>
                    <a:pt x="3061970" y="60960"/>
                  </a:cubicBezTo>
                  <a:cubicBezTo>
                    <a:pt x="3110230" y="54610"/>
                    <a:pt x="3180080" y="53340"/>
                    <a:pt x="3213100" y="68580"/>
                  </a:cubicBezTo>
                  <a:cubicBezTo>
                    <a:pt x="3233420" y="77470"/>
                    <a:pt x="3248660" y="96520"/>
                    <a:pt x="3255010" y="110490"/>
                  </a:cubicBezTo>
                  <a:cubicBezTo>
                    <a:pt x="3260090" y="120650"/>
                    <a:pt x="3260090" y="129540"/>
                    <a:pt x="3257550" y="139700"/>
                  </a:cubicBezTo>
                  <a:cubicBezTo>
                    <a:pt x="3255010" y="152400"/>
                    <a:pt x="3248660" y="166370"/>
                    <a:pt x="3234690" y="179070"/>
                  </a:cubicBezTo>
                  <a:cubicBezTo>
                    <a:pt x="3211830" y="201930"/>
                    <a:pt x="3166110" y="223520"/>
                    <a:pt x="3111500" y="245110"/>
                  </a:cubicBezTo>
                  <a:cubicBezTo>
                    <a:pt x="3017520" y="280670"/>
                    <a:pt x="2820670" y="341630"/>
                    <a:pt x="2712720" y="345440"/>
                  </a:cubicBezTo>
                  <a:cubicBezTo>
                    <a:pt x="2639060" y="347980"/>
                    <a:pt x="2565400" y="327660"/>
                    <a:pt x="2527300" y="313690"/>
                  </a:cubicBezTo>
                  <a:cubicBezTo>
                    <a:pt x="2508250" y="307340"/>
                    <a:pt x="2496820" y="303530"/>
                    <a:pt x="2487930" y="292100"/>
                  </a:cubicBezTo>
                  <a:cubicBezTo>
                    <a:pt x="2477770" y="279400"/>
                    <a:pt x="2471420" y="251460"/>
                    <a:pt x="2475230" y="234950"/>
                  </a:cubicBezTo>
                  <a:cubicBezTo>
                    <a:pt x="2477770" y="220980"/>
                    <a:pt x="2491740" y="207010"/>
                    <a:pt x="2501900" y="199390"/>
                  </a:cubicBezTo>
                  <a:cubicBezTo>
                    <a:pt x="2510790" y="193040"/>
                    <a:pt x="2515870" y="193040"/>
                    <a:pt x="2531110" y="189230"/>
                  </a:cubicBezTo>
                  <a:cubicBezTo>
                    <a:pt x="2584450" y="177800"/>
                    <a:pt x="2796540" y="162560"/>
                    <a:pt x="2893060" y="160020"/>
                  </a:cubicBezTo>
                  <a:cubicBezTo>
                    <a:pt x="2956560" y="158750"/>
                    <a:pt x="2994660" y="156210"/>
                    <a:pt x="3053080" y="165100"/>
                  </a:cubicBezTo>
                  <a:cubicBezTo>
                    <a:pt x="3124200" y="175260"/>
                    <a:pt x="3255010" y="195580"/>
                    <a:pt x="3289300" y="228600"/>
                  </a:cubicBezTo>
                  <a:cubicBezTo>
                    <a:pt x="3305810" y="245110"/>
                    <a:pt x="3309620" y="265430"/>
                    <a:pt x="3307080" y="284480"/>
                  </a:cubicBezTo>
                  <a:cubicBezTo>
                    <a:pt x="3303270" y="306070"/>
                    <a:pt x="3282950" y="332740"/>
                    <a:pt x="3261360" y="350520"/>
                  </a:cubicBezTo>
                  <a:cubicBezTo>
                    <a:pt x="3235960" y="372110"/>
                    <a:pt x="3205480" y="381000"/>
                    <a:pt x="3159760" y="396240"/>
                  </a:cubicBezTo>
                  <a:cubicBezTo>
                    <a:pt x="3074670" y="425450"/>
                    <a:pt x="2889250" y="469900"/>
                    <a:pt x="2783840" y="491490"/>
                  </a:cubicBezTo>
                  <a:cubicBezTo>
                    <a:pt x="2708910" y="506730"/>
                    <a:pt x="2650490" y="523240"/>
                    <a:pt x="2590800" y="523240"/>
                  </a:cubicBezTo>
                  <a:cubicBezTo>
                    <a:pt x="2537460" y="523240"/>
                    <a:pt x="2477770" y="518160"/>
                    <a:pt x="2440940" y="499110"/>
                  </a:cubicBezTo>
                  <a:cubicBezTo>
                    <a:pt x="2413000" y="483870"/>
                    <a:pt x="2387600" y="458470"/>
                    <a:pt x="2379980" y="433070"/>
                  </a:cubicBezTo>
                  <a:cubicBezTo>
                    <a:pt x="2372360" y="407670"/>
                    <a:pt x="2376170" y="367030"/>
                    <a:pt x="2391410" y="345440"/>
                  </a:cubicBezTo>
                  <a:cubicBezTo>
                    <a:pt x="2407920" y="321310"/>
                    <a:pt x="2440940" y="314960"/>
                    <a:pt x="2482850" y="299720"/>
                  </a:cubicBezTo>
                  <a:cubicBezTo>
                    <a:pt x="2566670" y="270510"/>
                    <a:pt x="2759710" y="233680"/>
                    <a:pt x="2875280" y="215900"/>
                  </a:cubicBezTo>
                  <a:cubicBezTo>
                    <a:pt x="2964180" y="201930"/>
                    <a:pt x="3039110" y="191770"/>
                    <a:pt x="3114040" y="190500"/>
                  </a:cubicBezTo>
                  <a:cubicBezTo>
                    <a:pt x="3180080" y="189230"/>
                    <a:pt x="3251200" y="185420"/>
                    <a:pt x="3303270" y="201930"/>
                  </a:cubicBezTo>
                  <a:cubicBezTo>
                    <a:pt x="3343910" y="214630"/>
                    <a:pt x="3376930" y="256540"/>
                    <a:pt x="3404870" y="265430"/>
                  </a:cubicBezTo>
                  <a:cubicBezTo>
                    <a:pt x="3422650" y="270510"/>
                    <a:pt x="3437890" y="262890"/>
                    <a:pt x="3450590" y="266700"/>
                  </a:cubicBezTo>
                  <a:cubicBezTo>
                    <a:pt x="3460750" y="270510"/>
                    <a:pt x="3469640" y="276860"/>
                    <a:pt x="3475990" y="285750"/>
                  </a:cubicBezTo>
                  <a:cubicBezTo>
                    <a:pt x="3483610" y="295910"/>
                    <a:pt x="3491230" y="313690"/>
                    <a:pt x="3489960" y="328930"/>
                  </a:cubicBezTo>
                  <a:cubicBezTo>
                    <a:pt x="3488690" y="345440"/>
                    <a:pt x="3478530" y="364490"/>
                    <a:pt x="3459480" y="381000"/>
                  </a:cubicBezTo>
                  <a:cubicBezTo>
                    <a:pt x="3421380" y="412750"/>
                    <a:pt x="3308350" y="439420"/>
                    <a:pt x="3235960" y="461010"/>
                  </a:cubicBezTo>
                  <a:cubicBezTo>
                    <a:pt x="3169920" y="480060"/>
                    <a:pt x="3105150" y="495300"/>
                    <a:pt x="3045460" y="504190"/>
                  </a:cubicBezTo>
                  <a:cubicBezTo>
                    <a:pt x="2992120" y="511810"/>
                    <a:pt x="2940050" y="518160"/>
                    <a:pt x="2894330" y="513080"/>
                  </a:cubicBezTo>
                  <a:cubicBezTo>
                    <a:pt x="2854960" y="508000"/>
                    <a:pt x="2811780" y="504190"/>
                    <a:pt x="2785110" y="478790"/>
                  </a:cubicBezTo>
                  <a:cubicBezTo>
                    <a:pt x="2754630" y="449580"/>
                    <a:pt x="2726690" y="375920"/>
                    <a:pt x="2733040" y="339090"/>
                  </a:cubicBezTo>
                  <a:cubicBezTo>
                    <a:pt x="2738120" y="309880"/>
                    <a:pt x="2766060" y="287020"/>
                    <a:pt x="2791460" y="267970"/>
                  </a:cubicBezTo>
                  <a:cubicBezTo>
                    <a:pt x="2821940" y="245110"/>
                    <a:pt x="2865120" y="232410"/>
                    <a:pt x="2909570" y="218440"/>
                  </a:cubicBezTo>
                  <a:cubicBezTo>
                    <a:pt x="2961640" y="201930"/>
                    <a:pt x="3026410" y="184150"/>
                    <a:pt x="3086100" y="176530"/>
                  </a:cubicBezTo>
                  <a:cubicBezTo>
                    <a:pt x="3145790" y="168910"/>
                    <a:pt x="3208020" y="166370"/>
                    <a:pt x="3265170" y="170180"/>
                  </a:cubicBezTo>
                  <a:cubicBezTo>
                    <a:pt x="3317240" y="172720"/>
                    <a:pt x="3380740" y="175260"/>
                    <a:pt x="3416300" y="193040"/>
                  </a:cubicBezTo>
                  <a:cubicBezTo>
                    <a:pt x="3441700" y="205740"/>
                    <a:pt x="3451860" y="240030"/>
                    <a:pt x="3470910" y="248920"/>
                  </a:cubicBezTo>
                  <a:cubicBezTo>
                    <a:pt x="3486150" y="255270"/>
                    <a:pt x="3503930" y="247650"/>
                    <a:pt x="3516630" y="252730"/>
                  </a:cubicBezTo>
                  <a:cubicBezTo>
                    <a:pt x="3526790" y="256540"/>
                    <a:pt x="3535680" y="262890"/>
                    <a:pt x="3540760" y="273050"/>
                  </a:cubicBezTo>
                  <a:cubicBezTo>
                    <a:pt x="3548380" y="287020"/>
                    <a:pt x="3554730" y="316230"/>
                    <a:pt x="3550920" y="332740"/>
                  </a:cubicBezTo>
                  <a:cubicBezTo>
                    <a:pt x="3547110" y="346710"/>
                    <a:pt x="3540760" y="355600"/>
                    <a:pt x="3521710" y="368300"/>
                  </a:cubicBezTo>
                  <a:cubicBezTo>
                    <a:pt x="3464560" y="405130"/>
                    <a:pt x="3213100" y="466090"/>
                    <a:pt x="3101340" y="488950"/>
                  </a:cubicBezTo>
                  <a:cubicBezTo>
                    <a:pt x="3028950" y="504190"/>
                    <a:pt x="2979420" y="516890"/>
                    <a:pt x="2921000" y="511810"/>
                  </a:cubicBezTo>
                  <a:cubicBezTo>
                    <a:pt x="2862580" y="506730"/>
                    <a:pt x="2778760" y="492760"/>
                    <a:pt x="2749550" y="459740"/>
                  </a:cubicBezTo>
                  <a:cubicBezTo>
                    <a:pt x="2726690" y="434340"/>
                    <a:pt x="2724150" y="381000"/>
                    <a:pt x="2733040" y="353060"/>
                  </a:cubicBezTo>
                  <a:cubicBezTo>
                    <a:pt x="2740660" y="328930"/>
                    <a:pt x="2762250" y="312420"/>
                    <a:pt x="2790190" y="295910"/>
                  </a:cubicBezTo>
                  <a:cubicBezTo>
                    <a:pt x="2835910" y="267970"/>
                    <a:pt x="2934970" y="240030"/>
                    <a:pt x="2997200" y="232410"/>
                  </a:cubicBezTo>
                  <a:cubicBezTo>
                    <a:pt x="3045460" y="226060"/>
                    <a:pt x="3084830" y="227330"/>
                    <a:pt x="3130550" y="237490"/>
                  </a:cubicBezTo>
                  <a:cubicBezTo>
                    <a:pt x="3185160" y="248920"/>
                    <a:pt x="3279140" y="271780"/>
                    <a:pt x="3300730" y="308610"/>
                  </a:cubicBezTo>
                  <a:cubicBezTo>
                    <a:pt x="3317240" y="337820"/>
                    <a:pt x="3310890" y="391160"/>
                    <a:pt x="3285490" y="421640"/>
                  </a:cubicBezTo>
                  <a:cubicBezTo>
                    <a:pt x="3244850" y="471170"/>
                    <a:pt x="3119120" y="483870"/>
                    <a:pt x="3006090" y="515620"/>
                  </a:cubicBezTo>
                  <a:cubicBezTo>
                    <a:pt x="2837180" y="562610"/>
                    <a:pt x="2518410" y="642620"/>
                    <a:pt x="2366010" y="659130"/>
                  </a:cubicBezTo>
                  <a:cubicBezTo>
                    <a:pt x="2283460" y="668020"/>
                    <a:pt x="2223770" y="669290"/>
                    <a:pt x="2171700" y="659130"/>
                  </a:cubicBezTo>
                  <a:cubicBezTo>
                    <a:pt x="2134870" y="651510"/>
                    <a:pt x="2100580" y="645160"/>
                    <a:pt x="2081530" y="622300"/>
                  </a:cubicBezTo>
                  <a:cubicBezTo>
                    <a:pt x="2061210" y="596900"/>
                    <a:pt x="2048510" y="539750"/>
                    <a:pt x="2057400" y="509270"/>
                  </a:cubicBezTo>
                  <a:cubicBezTo>
                    <a:pt x="2065020" y="482600"/>
                    <a:pt x="2087880" y="464820"/>
                    <a:pt x="2120900" y="445770"/>
                  </a:cubicBezTo>
                  <a:cubicBezTo>
                    <a:pt x="2184400" y="407670"/>
                    <a:pt x="2326640" y="379730"/>
                    <a:pt x="2446020" y="349250"/>
                  </a:cubicBezTo>
                  <a:cubicBezTo>
                    <a:pt x="2590800" y="312420"/>
                    <a:pt x="2802890" y="267970"/>
                    <a:pt x="2931160" y="245110"/>
                  </a:cubicBezTo>
                  <a:cubicBezTo>
                    <a:pt x="3014980" y="229870"/>
                    <a:pt x="3084830" y="210820"/>
                    <a:pt x="3139440" y="215900"/>
                  </a:cubicBezTo>
                  <a:cubicBezTo>
                    <a:pt x="3176270" y="219710"/>
                    <a:pt x="3210560" y="227330"/>
                    <a:pt x="3230880" y="246380"/>
                  </a:cubicBezTo>
                  <a:cubicBezTo>
                    <a:pt x="3249930" y="264160"/>
                    <a:pt x="3267710" y="298450"/>
                    <a:pt x="3263900" y="323850"/>
                  </a:cubicBezTo>
                  <a:cubicBezTo>
                    <a:pt x="3258820" y="353060"/>
                    <a:pt x="3218180" y="388620"/>
                    <a:pt x="3188970" y="408940"/>
                  </a:cubicBezTo>
                  <a:cubicBezTo>
                    <a:pt x="3159760" y="427990"/>
                    <a:pt x="3131820" y="435610"/>
                    <a:pt x="3089910" y="443230"/>
                  </a:cubicBezTo>
                  <a:cubicBezTo>
                    <a:pt x="3023870" y="454660"/>
                    <a:pt x="2868930" y="467360"/>
                    <a:pt x="2823210" y="448310"/>
                  </a:cubicBezTo>
                  <a:cubicBezTo>
                    <a:pt x="2802890" y="439420"/>
                    <a:pt x="2794000" y="425450"/>
                    <a:pt x="2788920" y="410210"/>
                  </a:cubicBezTo>
                  <a:cubicBezTo>
                    <a:pt x="2783840" y="392430"/>
                    <a:pt x="2786380" y="361950"/>
                    <a:pt x="2797810" y="342900"/>
                  </a:cubicBezTo>
                  <a:cubicBezTo>
                    <a:pt x="2810510" y="320040"/>
                    <a:pt x="2844800" y="299720"/>
                    <a:pt x="2871470" y="285750"/>
                  </a:cubicBezTo>
                  <a:cubicBezTo>
                    <a:pt x="2896870" y="271780"/>
                    <a:pt x="2921000" y="262890"/>
                    <a:pt x="2952750" y="257810"/>
                  </a:cubicBezTo>
                  <a:cubicBezTo>
                    <a:pt x="2994660" y="250190"/>
                    <a:pt x="3058160" y="246380"/>
                    <a:pt x="3102610" y="257810"/>
                  </a:cubicBezTo>
                  <a:cubicBezTo>
                    <a:pt x="3143250" y="267970"/>
                    <a:pt x="3205480" y="290830"/>
                    <a:pt x="3213100" y="318770"/>
                  </a:cubicBezTo>
                  <a:cubicBezTo>
                    <a:pt x="3220720" y="346710"/>
                    <a:pt x="3192780" y="391160"/>
                    <a:pt x="3148330" y="425450"/>
                  </a:cubicBezTo>
                  <a:cubicBezTo>
                    <a:pt x="3031490" y="515620"/>
                    <a:pt x="2512060" y="656590"/>
                    <a:pt x="2321560" y="664210"/>
                  </a:cubicBezTo>
                  <a:cubicBezTo>
                    <a:pt x="2222500" y="668020"/>
                    <a:pt x="2125980" y="657860"/>
                    <a:pt x="2092960" y="618490"/>
                  </a:cubicBezTo>
                  <a:cubicBezTo>
                    <a:pt x="2068830" y="590550"/>
                    <a:pt x="2073910" y="529590"/>
                    <a:pt x="2089150" y="495300"/>
                  </a:cubicBezTo>
                  <a:cubicBezTo>
                    <a:pt x="2105660" y="459740"/>
                    <a:pt x="2152650" y="430530"/>
                    <a:pt x="2193290" y="414020"/>
                  </a:cubicBezTo>
                  <a:cubicBezTo>
                    <a:pt x="2237740" y="394970"/>
                    <a:pt x="2317750" y="386080"/>
                    <a:pt x="2345690" y="393700"/>
                  </a:cubicBezTo>
                  <a:cubicBezTo>
                    <a:pt x="2358390" y="397510"/>
                    <a:pt x="2362200" y="403860"/>
                    <a:pt x="2368550" y="412750"/>
                  </a:cubicBezTo>
                  <a:cubicBezTo>
                    <a:pt x="2376170" y="422910"/>
                    <a:pt x="2382520" y="441960"/>
                    <a:pt x="2382520" y="454660"/>
                  </a:cubicBezTo>
                  <a:cubicBezTo>
                    <a:pt x="2382520" y="464820"/>
                    <a:pt x="2379980" y="474980"/>
                    <a:pt x="2373630" y="483870"/>
                  </a:cubicBezTo>
                  <a:cubicBezTo>
                    <a:pt x="2366010" y="494030"/>
                    <a:pt x="2358390" y="502920"/>
                    <a:pt x="2338070" y="510540"/>
                  </a:cubicBezTo>
                  <a:cubicBezTo>
                    <a:pt x="2278380" y="532130"/>
                    <a:pt x="2081530" y="525780"/>
                    <a:pt x="1946910" y="525780"/>
                  </a:cubicBezTo>
                  <a:cubicBezTo>
                    <a:pt x="1803400" y="525780"/>
                    <a:pt x="1614170" y="519430"/>
                    <a:pt x="1502410" y="508000"/>
                  </a:cubicBezTo>
                  <a:cubicBezTo>
                    <a:pt x="1433830" y="500380"/>
                    <a:pt x="1372870" y="494030"/>
                    <a:pt x="1336040" y="478790"/>
                  </a:cubicBezTo>
                  <a:cubicBezTo>
                    <a:pt x="1314450" y="469900"/>
                    <a:pt x="1297940" y="457200"/>
                    <a:pt x="1289050" y="444500"/>
                  </a:cubicBezTo>
                  <a:cubicBezTo>
                    <a:pt x="1282700" y="435610"/>
                    <a:pt x="1281430" y="425450"/>
                    <a:pt x="1282700" y="415290"/>
                  </a:cubicBezTo>
                  <a:cubicBezTo>
                    <a:pt x="1283970" y="402590"/>
                    <a:pt x="1290320" y="384810"/>
                    <a:pt x="1300480" y="373380"/>
                  </a:cubicBezTo>
                  <a:cubicBezTo>
                    <a:pt x="1311910" y="359410"/>
                    <a:pt x="1325880" y="351790"/>
                    <a:pt x="1351280" y="339090"/>
                  </a:cubicBezTo>
                  <a:cubicBezTo>
                    <a:pt x="1408430" y="311150"/>
                    <a:pt x="1549400" y="271780"/>
                    <a:pt x="1647190" y="246380"/>
                  </a:cubicBezTo>
                  <a:cubicBezTo>
                    <a:pt x="1741170" y="222250"/>
                    <a:pt x="1830070" y="205740"/>
                    <a:pt x="1929130" y="190500"/>
                  </a:cubicBezTo>
                  <a:cubicBezTo>
                    <a:pt x="2037080" y="172720"/>
                    <a:pt x="2170430" y="153670"/>
                    <a:pt x="2269490" y="148590"/>
                  </a:cubicBezTo>
                  <a:cubicBezTo>
                    <a:pt x="2345690" y="144780"/>
                    <a:pt x="2409190" y="143510"/>
                    <a:pt x="2473960" y="153670"/>
                  </a:cubicBezTo>
                  <a:cubicBezTo>
                    <a:pt x="2534920" y="162560"/>
                    <a:pt x="2617470" y="177800"/>
                    <a:pt x="2646680" y="204470"/>
                  </a:cubicBezTo>
                  <a:cubicBezTo>
                    <a:pt x="2663190" y="219710"/>
                    <a:pt x="2669540" y="241300"/>
                    <a:pt x="2668270" y="259080"/>
                  </a:cubicBezTo>
                  <a:cubicBezTo>
                    <a:pt x="2667000" y="276860"/>
                    <a:pt x="2658110" y="294640"/>
                    <a:pt x="2636520" y="309880"/>
                  </a:cubicBezTo>
                  <a:cubicBezTo>
                    <a:pt x="2579370" y="350520"/>
                    <a:pt x="2348230" y="389890"/>
                    <a:pt x="2237740" y="408940"/>
                  </a:cubicBezTo>
                  <a:cubicBezTo>
                    <a:pt x="2160270" y="422910"/>
                    <a:pt x="2099310" y="431800"/>
                    <a:pt x="2035810" y="430530"/>
                  </a:cubicBezTo>
                  <a:cubicBezTo>
                    <a:pt x="1979930" y="429260"/>
                    <a:pt x="1910080" y="422910"/>
                    <a:pt x="1879600" y="407670"/>
                  </a:cubicBezTo>
                  <a:cubicBezTo>
                    <a:pt x="1863090" y="398780"/>
                    <a:pt x="1855470" y="387350"/>
                    <a:pt x="1849120" y="375920"/>
                  </a:cubicBezTo>
                  <a:cubicBezTo>
                    <a:pt x="1844040" y="365760"/>
                    <a:pt x="1842770" y="355600"/>
                    <a:pt x="1844040" y="345440"/>
                  </a:cubicBezTo>
                  <a:cubicBezTo>
                    <a:pt x="1845310" y="332740"/>
                    <a:pt x="1854200" y="313690"/>
                    <a:pt x="1863090" y="304800"/>
                  </a:cubicBezTo>
                  <a:cubicBezTo>
                    <a:pt x="1870710" y="297180"/>
                    <a:pt x="1875790" y="293370"/>
                    <a:pt x="1889760" y="289560"/>
                  </a:cubicBezTo>
                  <a:cubicBezTo>
                    <a:pt x="1930400" y="276860"/>
                    <a:pt x="2042160" y="274320"/>
                    <a:pt x="2137410" y="271780"/>
                  </a:cubicBezTo>
                  <a:cubicBezTo>
                    <a:pt x="2265680" y="267970"/>
                    <a:pt x="2515870" y="255270"/>
                    <a:pt x="2590800" y="274320"/>
                  </a:cubicBezTo>
                  <a:cubicBezTo>
                    <a:pt x="2617470" y="280670"/>
                    <a:pt x="2631440" y="289560"/>
                    <a:pt x="2641600" y="300990"/>
                  </a:cubicBezTo>
                  <a:cubicBezTo>
                    <a:pt x="2649220" y="308610"/>
                    <a:pt x="2651760" y="318770"/>
                    <a:pt x="2651760" y="328930"/>
                  </a:cubicBezTo>
                  <a:cubicBezTo>
                    <a:pt x="2653030" y="341630"/>
                    <a:pt x="2649220" y="359410"/>
                    <a:pt x="2641600" y="370840"/>
                  </a:cubicBezTo>
                  <a:cubicBezTo>
                    <a:pt x="2633980" y="382270"/>
                    <a:pt x="2623820" y="387350"/>
                    <a:pt x="2606040" y="396240"/>
                  </a:cubicBezTo>
                  <a:cubicBezTo>
                    <a:pt x="2561590" y="416560"/>
                    <a:pt x="2447290" y="435610"/>
                    <a:pt x="2362200" y="453390"/>
                  </a:cubicBezTo>
                  <a:cubicBezTo>
                    <a:pt x="2270760" y="472440"/>
                    <a:pt x="2175510" y="492760"/>
                    <a:pt x="2073910" y="508000"/>
                  </a:cubicBezTo>
                  <a:cubicBezTo>
                    <a:pt x="1962150" y="524510"/>
                    <a:pt x="1838960" y="544830"/>
                    <a:pt x="1722120" y="548640"/>
                  </a:cubicBezTo>
                  <a:cubicBezTo>
                    <a:pt x="1607820" y="552450"/>
                    <a:pt x="1430020" y="553720"/>
                    <a:pt x="1380490" y="529590"/>
                  </a:cubicBezTo>
                  <a:cubicBezTo>
                    <a:pt x="1362710" y="520700"/>
                    <a:pt x="1356360" y="509270"/>
                    <a:pt x="1351280" y="496570"/>
                  </a:cubicBezTo>
                  <a:cubicBezTo>
                    <a:pt x="1346200" y="483870"/>
                    <a:pt x="1346200" y="466090"/>
                    <a:pt x="1352550" y="452120"/>
                  </a:cubicBezTo>
                  <a:cubicBezTo>
                    <a:pt x="1361440" y="431800"/>
                    <a:pt x="1379220" y="411480"/>
                    <a:pt x="1418590" y="391160"/>
                  </a:cubicBezTo>
                  <a:cubicBezTo>
                    <a:pt x="1545590" y="325120"/>
                    <a:pt x="2136140" y="232410"/>
                    <a:pt x="2338070" y="196850"/>
                  </a:cubicBezTo>
                  <a:cubicBezTo>
                    <a:pt x="2435860" y="179070"/>
                    <a:pt x="2512060" y="153670"/>
                    <a:pt x="2557780" y="165100"/>
                  </a:cubicBezTo>
                  <a:cubicBezTo>
                    <a:pt x="2581910" y="171450"/>
                    <a:pt x="2599690" y="184150"/>
                    <a:pt x="2608580" y="200660"/>
                  </a:cubicBezTo>
                  <a:cubicBezTo>
                    <a:pt x="2617470" y="217170"/>
                    <a:pt x="2617470" y="243840"/>
                    <a:pt x="2608580" y="261620"/>
                  </a:cubicBezTo>
                  <a:cubicBezTo>
                    <a:pt x="2598420" y="281940"/>
                    <a:pt x="2573020" y="293370"/>
                    <a:pt x="2540000" y="309880"/>
                  </a:cubicBezTo>
                  <a:cubicBezTo>
                    <a:pt x="2477770" y="341630"/>
                    <a:pt x="2326640" y="383540"/>
                    <a:pt x="2245360" y="405130"/>
                  </a:cubicBezTo>
                  <a:cubicBezTo>
                    <a:pt x="2189480" y="420370"/>
                    <a:pt x="2142490" y="435610"/>
                    <a:pt x="2100580" y="434340"/>
                  </a:cubicBezTo>
                  <a:cubicBezTo>
                    <a:pt x="2068830" y="433070"/>
                    <a:pt x="2033270" y="429260"/>
                    <a:pt x="2015490" y="410210"/>
                  </a:cubicBezTo>
                  <a:cubicBezTo>
                    <a:pt x="1997710" y="391160"/>
                    <a:pt x="1986280" y="341630"/>
                    <a:pt x="1995170" y="316230"/>
                  </a:cubicBezTo>
                  <a:cubicBezTo>
                    <a:pt x="2002790" y="293370"/>
                    <a:pt x="2028190" y="279400"/>
                    <a:pt x="2058670" y="262890"/>
                  </a:cubicBezTo>
                  <a:cubicBezTo>
                    <a:pt x="2112010" y="234950"/>
                    <a:pt x="2228850" y="204470"/>
                    <a:pt x="2301240" y="190500"/>
                  </a:cubicBezTo>
                  <a:cubicBezTo>
                    <a:pt x="2359660" y="180340"/>
                    <a:pt x="2440940" y="154940"/>
                    <a:pt x="2459990" y="179070"/>
                  </a:cubicBezTo>
                  <a:cubicBezTo>
                    <a:pt x="2479040" y="201930"/>
                    <a:pt x="2458720" y="290830"/>
                    <a:pt x="2419350" y="328930"/>
                  </a:cubicBezTo>
                  <a:cubicBezTo>
                    <a:pt x="2355850" y="388620"/>
                    <a:pt x="2171700" y="389890"/>
                    <a:pt x="2032000" y="415290"/>
                  </a:cubicBezTo>
                  <a:cubicBezTo>
                    <a:pt x="1871980" y="444500"/>
                    <a:pt x="1587500" y="505460"/>
                    <a:pt x="1512570" y="491490"/>
                  </a:cubicBezTo>
                  <a:cubicBezTo>
                    <a:pt x="1489710" y="487680"/>
                    <a:pt x="1480820" y="480060"/>
                    <a:pt x="1471930" y="468630"/>
                  </a:cubicBezTo>
                  <a:cubicBezTo>
                    <a:pt x="1463040" y="457200"/>
                    <a:pt x="1457960" y="438150"/>
                    <a:pt x="1457960" y="424180"/>
                  </a:cubicBezTo>
                  <a:cubicBezTo>
                    <a:pt x="1457960" y="408940"/>
                    <a:pt x="1466850" y="391160"/>
                    <a:pt x="1475740" y="381000"/>
                  </a:cubicBezTo>
                  <a:cubicBezTo>
                    <a:pt x="1483360" y="372110"/>
                    <a:pt x="1485900" y="368300"/>
                    <a:pt x="1502410" y="363220"/>
                  </a:cubicBezTo>
                  <a:cubicBezTo>
                    <a:pt x="1572260" y="339090"/>
                    <a:pt x="1990090" y="304800"/>
                    <a:pt x="2109470" y="306070"/>
                  </a:cubicBezTo>
                  <a:cubicBezTo>
                    <a:pt x="2159000" y="306070"/>
                    <a:pt x="2188210" y="303530"/>
                    <a:pt x="2216150" y="318770"/>
                  </a:cubicBezTo>
                  <a:cubicBezTo>
                    <a:pt x="2241550" y="332740"/>
                    <a:pt x="2273300" y="365760"/>
                    <a:pt x="2273300" y="389890"/>
                  </a:cubicBezTo>
                  <a:cubicBezTo>
                    <a:pt x="2273300" y="416560"/>
                    <a:pt x="2241550" y="452120"/>
                    <a:pt x="2204720" y="473710"/>
                  </a:cubicBezTo>
                  <a:cubicBezTo>
                    <a:pt x="2141220" y="510540"/>
                    <a:pt x="1983740" y="514350"/>
                    <a:pt x="1887220" y="521970"/>
                  </a:cubicBezTo>
                  <a:cubicBezTo>
                    <a:pt x="1807210" y="528320"/>
                    <a:pt x="1736090" y="527050"/>
                    <a:pt x="1666240" y="525780"/>
                  </a:cubicBezTo>
                  <a:cubicBezTo>
                    <a:pt x="1604010" y="524510"/>
                    <a:pt x="1544320" y="524510"/>
                    <a:pt x="1489710" y="513080"/>
                  </a:cubicBezTo>
                  <a:cubicBezTo>
                    <a:pt x="1440180" y="502920"/>
                    <a:pt x="1386840" y="488950"/>
                    <a:pt x="1352550" y="466090"/>
                  </a:cubicBezTo>
                  <a:cubicBezTo>
                    <a:pt x="1324610" y="448310"/>
                    <a:pt x="1305560" y="429260"/>
                    <a:pt x="1290320" y="401320"/>
                  </a:cubicBezTo>
                  <a:cubicBezTo>
                    <a:pt x="1271270" y="368300"/>
                    <a:pt x="1244600" y="307340"/>
                    <a:pt x="1256030" y="274320"/>
                  </a:cubicBezTo>
                  <a:cubicBezTo>
                    <a:pt x="1266190" y="245110"/>
                    <a:pt x="1306830" y="224790"/>
                    <a:pt x="1339850" y="208280"/>
                  </a:cubicBezTo>
                  <a:cubicBezTo>
                    <a:pt x="1377950" y="190500"/>
                    <a:pt x="1423670" y="185420"/>
                    <a:pt x="1473200" y="176530"/>
                  </a:cubicBezTo>
                  <a:cubicBezTo>
                    <a:pt x="1535430" y="165100"/>
                    <a:pt x="1605280" y="156210"/>
                    <a:pt x="1687830" y="152400"/>
                  </a:cubicBezTo>
                  <a:cubicBezTo>
                    <a:pt x="1798320" y="146050"/>
                    <a:pt x="1983740" y="142240"/>
                    <a:pt x="2078990" y="154940"/>
                  </a:cubicBezTo>
                  <a:cubicBezTo>
                    <a:pt x="2134870" y="162560"/>
                    <a:pt x="2181860" y="160020"/>
                    <a:pt x="2209800" y="187960"/>
                  </a:cubicBezTo>
                  <a:cubicBezTo>
                    <a:pt x="2237740" y="215900"/>
                    <a:pt x="2251710" y="285750"/>
                    <a:pt x="2242820" y="318770"/>
                  </a:cubicBezTo>
                  <a:cubicBezTo>
                    <a:pt x="2235200" y="344170"/>
                    <a:pt x="2205990" y="360680"/>
                    <a:pt x="2183130" y="377190"/>
                  </a:cubicBezTo>
                  <a:cubicBezTo>
                    <a:pt x="2159000" y="393700"/>
                    <a:pt x="2133600" y="406400"/>
                    <a:pt x="2098040" y="416560"/>
                  </a:cubicBezTo>
                  <a:cubicBezTo>
                    <a:pt x="2047240" y="431800"/>
                    <a:pt x="1954530" y="459740"/>
                    <a:pt x="1901190" y="444500"/>
                  </a:cubicBezTo>
                  <a:cubicBezTo>
                    <a:pt x="1856740" y="431800"/>
                    <a:pt x="1816100" y="392430"/>
                    <a:pt x="1795780" y="356870"/>
                  </a:cubicBezTo>
                  <a:cubicBezTo>
                    <a:pt x="1776730" y="323850"/>
                    <a:pt x="1760220" y="266700"/>
                    <a:pt x="1778000" y="242570"/>
                  </a:cubicBezTo>
                  <a:cubicBezTo>
                    <a:pt x="1799590" y="212090"/>
                    <a:pt x="1903730" y="199390"/>
                    <a:pt x="1949450" y="214630"/>
                  </a:cubicBezTo>
                  <a:cubicBezTo>
                    <a:pt x="1991360" y="228600"/>
                    <a:pt x="2029460" y="281940"/>
                    <a:pt x="2048510" y="316230"/>
                  </a:cubicBezTo>
                  <a:cubicBezTo>
                    <a:pt x="2062480" y="342900"/>
                    <a:pt x="2073910" y="369570"/>
                    <a:pt x="2066290" y="396240"/>
                  </a:cubicBezTo>
                  <a:cubicBezTo>
                    <a:pt x="2057400" y="430530"/>
                    <a:pt x="2009140" y="473710"/>
                    <a:pt x="1973580" y="496570"/>
                  </a:cubicBezTo>
                  <a:cubicBezTo>
                    <a:pt x="1941830" y="516890"/>
                    <a:pt x="1912620" y="519430"/>
                    <a:pt x="1868170" y="529590"/>
                  </a:cubicBezTo>
                  <a:cubicBezTo>
                    <a:pt x="1791970" y="546100"/>
                    <a:pt x="1638300" y="568960"/>
                    <a:pt x="1555750" y="567690"/>
                  </a:cubicBezTo>
                  <a:cubicBezTo>
                    <a:pt x="1501140" y="567690"/>
                    <a:pt x="1456690" y="565150"/>
                    <a:pt x="1418590" y="548640"/>
                  </a:cubicBezTo>
                  <a:cubicBezTo>
                    <a:pt x="1383030" y="533400"/>
                    <a:pt x="1352550" y="506730"/>
                    <a:pt x="1330960" y="477520"/>
                  </a:cubicBezTo>
                  <a:cubicBezTo>
                    <a:pt x="1309370" y="447040"/>
                    <a:pt x="1286510" y="401320"/>
                    <a:pt x="1287780" y="368300"/>
                  </a:cubicBezTo>
                  <a:cubicBezTo>
                    <a:pt x="1289050" y="339090"/>
                    <a:pt x="1303020" y="307340"/>
                    <a:pt x="1324610" y="288290"/>
                  </a:cubicBezTo>
                  <a:cubicBezTo>
                    <a:pt x="1351280" y="265430"/>
                    <a:pt x="1410970" y="256540"/>
                    <a:pt x="1449070" y="254000"/>
                  </a:cubicBezTo>
                  <a:cubicBezTo>
                    <a:pt x="1482090" y="251460"/>
                    <a:pt x="1511300" y="255270"/>
                    <a:pt x="1541780" y="267970"/>
                  </a:cubicBezTo>
                  <a:cubicBezTo>
                    <a:pt x="1578610" y="283210"/>
                    <a:pt x="1623060" y="311150"/>
                    <a:pt x="1651000" y="345440"/>
                  </a:cubicBezTo>
                  <a:cubicBezTo>
                    <a:pt x="1680210" y="381000"/>
                    <a:pt x="1717040" y="438150"/>
                    <a:pt x="1713230" y="476250"/>
                  </a:cubicBezTo>
                  <a:cubicBezTo>
                    <a:pt x="1710690" y="508000"/>
                    <a:pt x="1678940" y="538480"/>
                    <a:pt x="1651000" y="560070"/>
                  </a:cubicBezTo>
                  <a:cubicBezTo>
                    <a:pt x="1620520" y="584200"/>
                    <a:pt x="1567180" y="599440"/>
                    <a:pt x="1531620" y="607060"/>
                  </a:cubicBezTo>
                  <a:cubicBezTo>
                    <a:pt x="1503680" y="613410"/>
                    <a:pt x="1482090" y="615950"/>
                    <a:pt x="1454150" y="609600"/>
                  </a:cubicBezTo>
                  <a:cubicBezTo>
                    <a:pt x="1416050" y="600710"/>
                    <a:pt x="1357630" y="571500"/>
                    <a:pt x="1328420" y="539750"/>
                  </a:cubicBezTo>
                  <a:cubicBezTo>
                    <a:pt x="1301750" y="510540"/>
                    <a:pt x="1287780" y="466090"/>
                    <a:pt x="1281430" y="427990"/>
                  </a:cubicBezTo>
                  <a:cubicBezTo>
                    <a:pt x="1276350" y="392430"/>
                    <a:pt x="1277620" y="354330"/>
                    <a:pt x="1290320" y="320040"/>
                  </a:cubicBezTo>
                  <a:cubicBezTo>
                    <a:pt x="1304290" y="281940"/>
                    <a:pt x="1336040" y="236220"/>
                    <a:pt x="1371600" y="212090"/>
                  </a:cubicBezTo>
                  <a:cubicBezTo>
                    <a:pt x="1408430" y="186690"/>
                    <a:pt x="1468120" y="168910"/>
                    <a:pt x="1510030" y="175260"/>
                  </a:cubicBezTo>
                  <a:cubicBezTo>
                    <a:pt x="1548130" y="180340"/>
                    <a:pt x="1592580" y="207010"/>
                    <a:pt x="1611630" y="237490"/>
                  </a:cubicBezTo>
                  <a:cubicBezTo>
                    <a:pt x="1631950" y="270510"/>
                    <a:pt x="1629410" y="326390"/>
                    <a:pt x="1623060" y="368300"/>
                  </a:cubicBezTo>
                  <a:cubicBezTo>
                    <a:pt x="1617980" y="408940"/>
                    <a:pt x="1598930" y="447040"/>
                    <a:pt x="1579880" y="482600"/>
                  </a:cubicBezTo>
                  <a:cubicBezTo>
                    <a:pt x="1562100" y="516890"/>
                    <a:pt x="1537970" y="553720"/>
                    <a:pt x="1513840" y="576580"/>
                  </a:cubicBezTo>
                  <a:cubicBezTo>
                    <a:pt x="1493520" y="595630"/>
                    <a:pt x="1474470" y="609600"/>
                    <a:pt x="1447800" y="615950"/>
                  </a:cubicBezTo>
                  <a:cubicBezTo>
                    <a:pt x="1414780" y="623570"/>
                    <a:pt x="1362710" y="614680"/>
                    <a:pt x="1329690" y="603250"/>
                  </a:cubicBezTo>
                  <a:cubicBezTo>
                    <a:pt x="1303020" y="594360"/>
                    <a:pt x="1285240" y="580390"/>
                    <a:pt x="1263650" y="561340"/>
                  </a:cubicBezTo>
                  <a:cubicBezTo>
                    <a:pt x="1235710" y="535940"/>
                    <a:pt x="1201420" y="494030"/>
                    <a:pt x="1183640" y="459740"/>
                  </a:cubicBezTo>
                  <a:cubicBezTo>
                    <a:pt x="1168400" y="431800"/>
                    <a:pt x="1158240" y="406400"/>
                    <a:pt x="1156970" y="375920"/>
                  </a:cubicBezTo>
                  <a:cubicBezTo>
                    <a:pt x="1155700" y="340360"/>
                    <a:pt x="1168400" y="290830"/>
                    <a:pt x="1183640" y="259080"/>
                  </a:cubicBezTo>
                  <a:cubicBezTo>
                    <a:pt x="1196340" y="233680"/>
                    <a:pt x="1210310" y="214630"/>
                    <a:pt x="1231900" y="198120"/>
                  </a:cubicBezTo>
                  <a:cubicBezTo>
                    <a:pt x="1257300" y="177800"/>
                    <a:pt x="1299210" y="153670"/>
                    <a:pt x="1333500" y="151130"/>
                  </a:cubicBezTo>
                  <a:cubicBezTo>
                    <a:pt x="1367790" y="148590"/>
                    <a:pt x="1410970" y="163830"/>
                    <a:pt x="1437640" y="181610"/>
                  </a:cubicBezTo>
                  <a:cubicBezTo>
                    <a:pt x="1461770" y="198120"/>
                    <a:pt x="1477010" y="224790"/>
                    <a:pt x="1492250" y="250190"/>
                  </a:cubicBezTo>
                  <a:cubicBezTo>
                    <a:pt x="1507490" y="275590"/>
                    <a:pt x="1526540" y="307340"/>
                    <a:pt x="1527810" y="335280"/>
                  </a:cubicBezTo>
                  <a:cubicBezTo>
                    <a:pt x="1529080" y="363220"/>
                    <a:pt x="1517650" y="398780"/>
                    <a:pt x="1497330" y="419100"/>
                  </a:cubicBezTo>
                  <a:cubicBezTo>
                    <a:pt x="1475740" y="440690"/>
                    <a:pt x="1428750" y="453390"/>
                    <a:pt x="1394460" y="454660"/>
                  </a:cubicBezTo>
                  <a:cubicBezTo>
                    <a:pt x="1360170" y="455930"/>
                    <a:pt x="1313180" y="447040"/>
                    <a:pt x="1289050" y="426720"/>
                  </a:cubicBezTo>
                  <a:cubicBezTo>
                    <a:pt x="1267460" y="408940"/>
                    <a:pt x="1254760" y="377190"/>
                    <a:pt x="1250950" y="347980"/>
                  </a:cubicBezTo>
                  <a:cubicBezTo>
                    <a:pt x="1247140" y="313690"/>
                    <a:pt x="1258570" y="260350"/>
                    <a:pt x="1277620" y="232410"/>
                  </a:cubicBezTo>
                  <a:cubicBezTo>
                    <a:pt x="1292860" y="209550"/>
                    <a:pt x="1318260" y="195580"/>
                    <a:pt x="1342390" y="187960"/>
                  </a:cubicBezTo>
                  <a:cubicBezTo>
                    <a:pt x="1366520" y="180340"/>
                    <a:pt x="1398270" y="175260"/>
                    <a:pt x="1422400" y="184150"/>
                  </a:cubicBezTo>
                  <a:cubicBezTo>
                    <a:pt x="1450340" y="194310"/>
                    <a:pt x="1482090" y="222250"/>
                    <a:pt x="1497330" y="250190"/>
                  </a:cubicBezTo>
                  <a:cubicBezTo>
                    <a:pt x="1512570" y="278130"/>
                    <a:pt x="1516380" y="318770"/>
                    <a:pt x="1510030" y="350520"/>
                  </a:cubicBezTo>
                  <a:cubicBezTo>
                    <a:pt x="1503680" y="383540"/>
                    <a:pt x="1479550" y="416560"/>
                    <a:pt x="1456690" y="445770"/>
                  </a:cubicBezTo>
                  <a:cubicBezTo>
                    <a:pt x="1432560" y="476250"/>
                    <a:pt x="1399540" y="509270"/>
                    <a:pt x="1369060" y="530860"/>
                  </a:cubicBezTo>
                  <a:cubicBezTo>
                    <a:pt x="1343660" y="549910"/>
                    <a:pt x="1320800" y="572770"/>
                    <a:pt x="1291590" y="572770"/>
                  </a:cubicBezTo>
                  <a:cubicBezTo>
                    <a:pt x="1253490" y="571500"/>
                    <a:pt x="1183640" y="532130"/>
                    <a:pt x="1162050" y="495300"/>
                  </a:cubicBezTo>
                  <a:cubicBezTo>
                    <a:pt x="1140460" y="459740"/>
                    <a:pt x="1150620" y="397510"/>
                    <a:pt x="1158240" y="355600"/>
                  </a:cubicBezTo>
                  <a:cubicBezTo>
                    <a:pt x="1164590" y="318770"/>
                    <a:pt x="1179830" y="284480"/>
                    <a:pt x="1198880" y="255270"/>
                  </a:cubicBezTo>
                  <a:cubicBezTo>
                    <a:pt x="1216660" y="228600"/>
                    <a:pt x="1243330" y="196850"/>
                    <a:pt x="1264920" y="187960"/>
                  </a:cubicBezTo>
                  <a:cubicBezTo>
                    <a:pt x="1278890" y="181610"/>
                    <a:pt x="1291590" y="184150"/>
                    <a:pt x="1305560" y="187960"/>
                  </a:cubicBezTo>
                  <a:cubicBezTo>
                    <a:pt x="1322070" y="193040"/>
                    <a:pt x="1344930" y="209550"/>
                    <a:pt x="1355090" y="223520"/>
                  </a:cubicBezTo>
                  <a:cubicBezTo>
                    <a:pt x="1363980" y="234950"/>
                    <a:pt x="1367790" y="248920"/>
                    <a:pt x="1369060" y="261620"/>
                  </a:cubicBezTo>
                  <a:cubicBezTo>
                    <a:pt x="1370330" y="274320"/>
                    <a:pt x="1369060" y="289560"/>
                    <a:pt x="1362710" y="302260"/>
                  </a:cubicBezTo>
                  <a:cubicBezTo>
                    <a:pt x="1355090" y="317500"/>
                    <a:pt x="1339850" y="336550"/>
                    <a:pt x="1322070" y="346710"/>
                  </a:cubicBezTo>
                  <a:cubicBezTo>
                    <a:pt x="1301750" y="358140"/>
                    <a:pt x="1277620" y="363220"/>
                    <a:pt x="1247140" y="365760"/>
                  </a:cubicBezTo>
                  <a:cubicBezTo>
                    <a:pt x="1200150" y="369570"/>
                    <a:pt x="1112520" y="370840"/>
                    <a:pt x="1065530" y="354330"/>
                  </a:cubicBezTo>
                  <a:cubicBezTo>
                    <a:pt x="1028700" y="341630"/>
                    <a:pt x="1000760" y="320040"/>
                    <a:pt x="979170" y="292100"/>
                  </a:cubicBezTo>
                  <a:cubicBezTo>
                    <a:pt x="956310" y="262890"/>
                    <a:pt x="930910" y="218440"/>
                    <a:pt x="932180" y="182880"/>
                  </a:cubicBezTo>
                  <a:cubicBezTo>
                    <a:pt x="933450" y="148590"/>
                    <a:pt x="960120" y="101600"/>
                    <a:pt x="988060" y="83820"/>
                  </a:cubicBezTo>
                  <a:cubicBezTo>
                    <a:pt x="1016000" y="66040"/>
                    <a:pt x="1066800" y="66040"/>
                    <a:pt x="1098550" y="74930"/>
                  </a:cubicBezTo>
                  <a:cubicBezTo>
                    <a:pt x="1126490" y="83820"/>
                    <a:pt x="1149350" y="106680"/>
                    <a:pt x="1169670" y="130810"/>
                  </a:cubicBezTo>
                  <a:cubicBezTo>
                    <a:pt x="1192530" y="158750"/>
                    <a:pt x="1214120" y="199390"/>
                    <a:pt x="1221740" y="234950"/>
                  </a:cubicBezTo>
                  <a:cubicBezTo>
                    <a:pt x="1229360" y="269240"/>
                    <a:pt x="1229360" y="309880"/>
                    <a:pt x="1217930" y="341630"/>
                  </a:cubicBezTo>
                  <a:cubicBezTo>
                    <a:pt x="1206500" y="374650"/>
                    <a:pt x="1177290" y="408940"/>
                    <a:pt x="1151890" y="429260"/>
                  </a:cubicBezTo>
                  <a:cubicBezTo>
                    <a:pt x="1130300" y="447040"/>
                    <a:pt x="1106170" y="457200"/>
                    <a:pt x="1082040" y="463550"/>
                  </a:cubicBezTo>
                  <a:cubicBezTo>
                    <a:pt x="1057910" y="469900"/>
                    <a:pt x="1032510" y="472440"/>
                    <a:pt x="1004570" y="467360"/>
                  </a:cubicBezTo>
                  <a:cubicBezTo>
                    <a:pt x="965200" y="459740"/>
                    <a:pt x="894080" y="430530"/>
                    <a:pt x="872490" y="405130"/>
                  </a:cubicBezTo>
                  <a:cubicBezTo>
                    <a:pt x="858520" y="388620"/>
                    <a:pt x="857250" y="368300"/>
                    <a:pt x="857250" y="351790"/>
                  </a:cubicBezTo>
                  <a:cubicBezTo>
                    <a:pt x="857250" y="339090"/>
                    <a:pt x="859790" y="326390"/>
                    <a:pt x="868680" y="316230"/>
                  </a:cubicBezTo>
                  <a:cubicBezTo>
                    <a:pt x="880110" y="300990"/>
                    <a:pt x="916940" y="281940"/>
                    <a:pt x="932180" y="279400"/>
                  </a:cubicBezTo>
                  <a:cubicBezTo>
                    <a:pt x="939800" y="278130"/>
                    <a:pt x="943610" y="278130"/>
                    <a:pt x="949960" y="281940"/>
                  </a:cubicBezTo>
                  <a:cubicBezTo>
                    <a:pt x="965200" y="292100"/>
                    <a:pt x="1004570" y="367030"/>
                    <a:pt x="1008380" y="365760"/>
                  </a:cubicBezTo>
                  <a:cubicBezTo>
                    <a:pt x="1010920" y="364490"/>
                    <a:pt x="970280" y="295910"/>
                    <a:pt x="977900" y="289560"/>
                  </a:cubicBezTo>
                  <a:cubicBezTo>
                    <a:pt x="985520" y="283210"/>
                    <a:pt x="1035050" y="313690"/>
                    <a:pt x="1057910" y="331470"/>
                  </a:cubicBezTo>
                  <a:cubicBezTo>
                    <a:pt x="1080770" y="349250"/>
                    <a:pt x="1102360" y="372110"/>
                    <a:pt x="1117600" y="397510"/>
                  </a:cubicBezTo>
                  <a:cubicBezTo>
                    <a:pt x="1132840" y="422910"/>
                    <a:pt x="1151890" y="454660"/>
                    <a:pt x="1151890" y="482600"/>
                  </a:cubicBezTo>
                  <a:cubicBezTo>
                    <a:pt x="1151890" y="510540"/>
                    <a:pt x="1139190" y="539750"/>
                    <a:pt x="1121410" y="563880"/>
                  </a:cubicBezTo>
                  <a:cubicBezTo>
                    <a:pt x="1098550" y="594360"/>
                    <a:pt x="1046480" y="631190"/>
                    <a:pt x="1016000" y="645160"/>
                  </a:cubicBezTo>
                  <a:cubicBezTo>
                    <a:pt x="996950" y="654050"/>
                    <a:pt x="981710" y="657860"/>
                    <a:pt x="966470" y="655320"/>
                  </a:cubicBezTo>
                  <a:cubicBezTo>
                    <a:pt x="951230" y="652780"/>
                    <a:pt x="933450" y="642620"/>
                    <a:pt x="923290" y="629920"/>
                  </a:cubicBezTo>
                  <a:cubicBezTo>
                    <a:pt x="913130" y="617220"/>
                    <a:pt x="908050" y="595630"/>
                    <a:pt x="908050" y="581660"/>
                  </a:cubicBezTo>
                  <a:cubicBezTo>
                    <a:pt x="908050" y="570230"/>
                    <a:pt x="911860" y="561340"/>
                    <a:pt x="918210" y="548640"/>
                  </a:cubicBezTo>
                  <a:cubicBezTo>
                    <a:pt x="929640" y="528320"/>
                    <a:pt x="949960" y="506730"/>
                    <a:pt x="977900" y="480060"/>
                  </a:cubicBezTo>
                  <a:cubicBezTo>
                    <a:pt x="1029970" y="430530"/>
                    <a:pt x="1163320" y="300990"/>
                    <a:pt x="1220470" y="289560"/>
                  </a:cubicBezTo>
                  <a:cubicBezTo>
                    <a:pt x="1247140" y="284480"/>
                    <a:pt x="1271270" y="293370"/>
                    <a:pt x="1285240" y="307340"/>
                  </a:cubicBezTo>
                  <a:cubicBezTo>
                    <a:pt x="1299210" y="321310"/>
                    <a:pt x="1308100" y="351790"/>
                    <a:pt x="1306830" y="370840"/>
                  </a:cubicBezTo>
                  <a:cubicBezTo>
                    <a:pt x="1305560" y="387350"/>
                    <a:pt x="1294130" y="403860"/>
                    <a:pt x="1282700" y="415290"/>
                  </a:cubicBezTo>
                  <a:cubicBezTo>
                    <a:pt x="1271270" y="427990"/>
                    <a:pt x="1258570" y="433070"/>
                    <a:pt x="1235710" y="443230"/>
                  </a:cubicBezTo>
                  <a:cubicBezTo>
                    <a:pt x="1189990" y="462280"/>
                    <a:pt x="1078230" y="494030"/>
                    <a:pt x="1018540" y="506730"/>
                  </a:cubicBezTo>
                  <a:cubicBezTo>
                    <a:pt x="976630" y="515620"/>
                    <a:pt x="941070" y="530860"/>
                    <a:pt x="911860" y="519430"/>
                  </a:cubicBezTo>
                  <a:cubicBezTo>
                    <a:pt x="882650" y="508000"/>
                    <a:pt x="842010" y="464820"/>
                    <a:pt x="843280" y="435610"/>
                  </a:cubicBezTo>
                  <a:cubicBezTo>
                    <a:pt x="844550" y="403860"/>
                    <a:pt x="892810" y="363220"/>
                    <a:pt x="933450" y="335280"/>
                  </a:cubicBezTo>
                  <a:cubicBezTo>
                    <a:pt x="986790" y="298450"/>
                    <a:pt x="1094740" y="260350"/>
                    <a:pt x="1149350" y="254000"/>
                  </a:cubicBezTo>
                  <a:cubicBezTo>
                    <a:pt x="1182370" y="250190"/>
                    <a:pt x="1211580" y="248920"/>
                    <a:pt x="1229360" y="265430"/>
                  </a:cubicBezTo>
                  <a:cubicBezTo>
                    <a:pt x="1249680" y="284480"/>
                    <a:pt x="1263650" y="344170"/>
                    <a:pt x="1250950" y="369570"/>
                  </a:cubicBezTo>
                  <a:cubicBezTo>
                    <a:pt x="1238250" y="394970"/>
                    <a:pt x="1198880" y="402590"/>
                    <a:pt x="1156970" y="419100"/>
                  </a:cubicBezTo>
                  <a:cubicBezTo>
                    <a:pt x="1080770" y="449580"/>
                    <a:pt x="878840" y="502920"/>
                    <a:pt x="821690" y="511810"/>
                  </a:cubicBezTo>
                  <a:cubicBezTo>
                    <a:pt x="802640" y="514350"/>
                    <a:pt x="796290" y="516890"/>
                    <a:pt x="783590" y="513080"/>
                  </a:cubicBezTo>
                  <a:cubicBezTo>
                    <a:pt x="768350" y="509270"/>
                    <a:pt x="746760" y="496570"/>
                    <a:pt x="736600" y="482600"/>
                  </a:cubicBezTo>
                  <a:cubicBezTo>
                    <a:pt x="726440" y="468630"/>
                    <a:pt x="720090" y="445770"/>
                    <a:pt x="721360" y="427990"/>
                  </a:cubicBezTo>
                  <a:cubicBezTo>
                    <a:pt x="722630" y="410210"/>
                    <a:pt x="728980" y="392430"/>
                    <a:pt x="746760" y="377190"/>
                  </a:cubicBezTo>
                  <a:cubicBezTo>
                    <a:pt x="781050" y="345440"/>
                    <a:pt x="887730" y="314960"/>
                    <a:pt x="957580" y="295910"/>
                  </a:cubicBezTo>
                  <a:cubicBezTo>
                    <a:pt x="1022350" y="278130"/>
                    <a:pt x="1112520" y="254000"/>
                    <a:pt x="1151890" y="266700"/>
                  </a:cubicBezTo>
                  <a:cubicBezTo>
                    <a:pt x="1173480" y="274320"/>
                    <a:pt x="1186180" y="293370"/>
                    <a:pt x="1193800" y="308610"/>
                  </a:cubicBezTo>
                  <a:cubicBezTo>
                    <a:pt x="1200150" y="321310"/>
                    <a:pt x="1201420" y="335280"/>
                    <a:pt x="1200150" y="347980"/>
                  </a:cubicBezTo>
                  <a:cubicBezTo>
                    <a:pt x="1198880" y="360680"/>
                    <a:pt x="1193800" y="374650"/>
                    <a:pt x="1187450" y="386080"/>
                  </a:cubicBezTo>
                  <a:cubicBezTo>
                    <a:pt x="1181100" y="397510"/>
                    <a:pt x="1172210" y="407670"/>
                    <a:pt x="1159510" y="414020"/>
                  </a:cubicBezTo>
                  <a:cubicBezTo>
                    <a:pt x="1144270" y="421640"/>
                    <a:pt x="1123950" y="426720"/>
                    <a:pt x="1101090" y="424180"/>
                  </a:cubicBezTo>
                  <a:cubicBezTo>
                    <a:pt x="1066800" y="421640"/>
                    <a:pt x="1010920" y="401320"/>
                    <a:pt x="974090" y="378460"/>
                  </a:cubicBezTo>
                  <a:cubicBezTo>
                    <a:pt x="938530" y="356870"/>
                    <a:pt x="900430" y="326390"/>
                    <a:pt x="880110" y="292100"/>
                  </a:cubicBezTo>
                  <a:cubicBezTo>
                    <a:pt x="861060" y="257810"/>
                    <a:pt x="845820" y="205740"/>
                    <a:pt x="854710" y="171450"/>
                  </a:cubicBezTo>
                  <a:cubicBezTo>
                    <a:pt x="862330" y="140970"/>
                    <a:pt x="892810" y="120650"/>
                    <a:pt x="919480" y="96520"/>
                  </a:cubicBezTo>
                  <a:cubicBezTo>
                    <a:pt x="952500" y="66040"/>
                    <a:pt x="1009650" y="12700"/>
                    <a:pt x="1045210" y="5080"/>
                  </a:cubicBezTo>
                  <a:cubicBezTo>
                    <a:pt x="1066800" y="0"/>
                    <a:pt x="1085850" y="7620"/>
                    <a:pt x="1101090" y="15240"/>
                  </a:cubicBezTo>
                  <a:cubicBezTo>
                    <a:pt x="1112520" y="21590"/>
                    <a:pt x="1122680" y="29210"/>
                    <a:pt x="1129030" y="41910"/>
                  </a:cubicBezTo>
                  <a:cubicBezTo>
                    <a:pt x="1137920" y="59690"/>
                    <a:pt x="1145540" y="91440"/>
                    <a:pt x="1134110" y="116840"/>
                  </a:cubicBezTo>
                  <a:cubicBezTo>
                    <a:pt x="1113790" y="162560"/>
                    <a:pt x="1012190" y="219710"/>
                    <a:pt x="949960" y="259080"/>
                  </a:cubicBezTo>
                  <a:cubicBezTo>
                    <a:pt x="894080" y="294640"/>
                    <a:pt x="831850" y="327660"/>
                    <a:pt x="782320" y="345440"/>
                  </a:cubicBezTo>
                  <a:cubicBezTo>
                    <a:pt x="748030" y="358140"/>
                    <a:pt x="712470" y="365760"/>
                    <a:pt x="688340" y="364490"/>
                  </a:cubicBezTo>
                  <a:cubicBezTo>
                    <a:pt x="673100" y="364490"/>
                    <a:pt x="661670" y="360680"/>
                    <a:pt x="650240" y="354330"/>
                  </a:cubicBezTo>
                  <a:cubicBezTo>
                    <a:pt x="638810" y="347980"/>
                    <a:pt x="627380" y="339090"/>
                    <a:pt x="621030" y="326390"/>
                  </a:cubicBezTo>
                  <a:cubicBezTo>
                    <a:pt x="613410" y="311150"/>
                    <a:pt x="608330" y="284480"/>
                    <a:pt x="609600" y="267970"/>
                  </a:cubicBezTo>
                  <a:cubicBezTo>
                    <a:pt x="610870" y="254000"/>
                    <a:pt x="615950" y="241300"/>
                    <a:pt x="624840" y="231140"/>
                  </a:cubicBezTo>
                  <a:cubicBezTo>
                    <a:pt x="636270" y="218440"/>
                    <a:pt x="652780" y="205740"/>
                    <a:pt x="674370" y="200660"/>
                  </a:cubicBezTo>
                  <a:cubicBezTo>
                    <a:pt x="708660" y="191770"/>
                    <a:pt x="769620" y="198120"/>
                    <a:pt x="814070" y="207010"/>
                  </a:cubicBezTo>
                  <a:cubicBezTo>
                    <a:pt x="858520" y="215900"/>
                    <a:pt x="904240" y="231140"/>
                    <a:pt x="942340" y="250190"/>
                  </a:cubicBezTo>
                  <a:cubicBezTo>
                    <a:pt x="976630" y="266700"/>
                    <a:pt x="1004570" y="289560"/>
                    <a:pt x="1035050" y="312420"/>
                  </a:cubicBezTo>
                  <a:cubicBezTo>
                    <a:pt x="1066800" y="336550"/>
                    <a:pt x="1111250" y="363220"/>
                    <a:pt x="1126490" y="392430"/>
                  </a:cubicBezTo>
                  <a:cubicBezTo>
                    <a:pt x="1137920" y="416560"/>
                    <a:pt x="1145540" y="449580"/>
                    <a:pt x="1132840" y="469900"/>
                  </a:cubicBezTo>
                  <a:cubicBezTo>
                    <a:pt x="1113790" y="500380"/>
                    <a:pt x="1041400" y="527050"/>
                    <a:pt x="979170" y="529590"/>
                  </a:cubicBezTo>
                  <a:cubicBezTo>
                    <a:pt x="883920" y="532130"/>
                    <a:pt x="690880" y="449580"/>
                    <a:pt x="615950" y="415290"/>
                  </a:cubicBezTo>
                  <a:cubicBezTo>
                    <a:pt x="580390" y="398780"/>
                    <a:pt x="558800" y="391160"/>
                    <a:pt x="541020" y="369570"/>
                  </a:cubicBezTo>
                  <a:cubicBezTo>
                    <a:pt x="521970" y="346710"/>
                    <a:pt x="510540" y="311150"/>
                    <a:pt x="508000" y="280670"/>
                  </a:cubicBezTo>
                  <a:cubicBezTo>
                    <a:pt x="505460" y="251460"/>
                    <a:pt x="509270" y="217170"/>
                    <a:pt x="523240" y="191770"/>
                  </a:cubicBezTo>
                  <a:cubicBezTo>
                    <a:pt x="538480" y="166370"/>
                    <a:pt x="570230" y="143510"/>
                    <a:pt x="596900" y="129540"/>
                  </a:cubicBezTo>
                  <a:cubicBezTo>
                    <a:pt x="622300" y="116840"/>
                    <a:pt x="650240" y="107950"/>
                    <a:pt x="676910" y="109220"/>
                  </a:cubicBezTo>
                  <a:cubicBezTo>
                    <a:pt x="706120" y="110490"/>
                    <a:pt x="742950" y="121920"/>
                    <a:pt x="764540" y="139700"/>
                  </a:cubicBezTo>
                  <a:cubicBezTo>
                    <a:pt x="784860" y="156210"/>
                    <a:pt x="801370" y="184150"/>
                    <a:pt x="807720" y="210820"/>
                  </a:cubicBezTo>
                  <a:cubicBezTo>
                    <a:pt x="814070" y="241300"/>
                    <a:pt x="808990" y="284480"/>
                    <a:pt x="795020" y="316230"/>
                  </a:cubicBezTo>
                  <a:cubicBezTo>
                    <a:pt x="781050" y="347980"/>
                    <a:pt x="753110" y="386080"/>
                    <a:pt x="725170" y="401320"/>
                  </a:cubicBezTo>
                  <a:cubicBezTo>
                    <a:pt x="701040" y="415290"/>
                    <a:pt x="675640" y="417830"/>
                    <a:pt x="642620" y="414020"/>
                  </a:cubicBezTo>
                  <a:cubicBezTo>
                    <a:pt x="586740" y="407670"/>
                    <a:pt x="466090" y="359410"/>
                    <a:pt x="424180" y="330200"/>
                  </a:cubicBezTo>
                  <a:cubicBezTo>
                    <a:pt x="402590" y="314960"/>
                    <a:pt x="389890" y="302260"/>
                    <a:pt x="384810" y="283210"/>
                  </a:cubicBezTo>
                  <a:cubicBezTo>
                    <a:pt x="378460" y="261620"/>
                    <a:pt x="384810" y="223520"/>
                    <a:pt x="397510" y="204470"/>
                  </a:cubicBezTo>
                  <a:cubicBezTo>
                    <a:pt x="408940" y="187960"/>
                    <a:pt x="427990" y="176530"/>
                    <a:pt x="449580" y="171450"/>
                  </a:cubicBezTo>
                  <a:cubicBezTo>
                    <a:pt x="480060" y="163830"/>
                    <a:pt x="529590" y="167640"/>
                    <a:pt x="566420" y="180340"/>
                  </a:cubicBezTo>
                  <a:cubicBezTo>
                    <a:pt x="603250" y="193040"/>
                    <a:pt x="646430" y="219710"/>
                    <a:pt x="669290" y="246380"/>
                  </a:cubicBezTo>
                  <a:cubicBezTo>
                    <a:pt x="688340" y="267970"/>
                    <a:pt x="697230" y="294640"/>
                    <a:pt x="702310" y="320040"/>
                  </a:cubicBezTo>
                  <a:cubicBezTo>
                    <a:pt x="707390" y="345440"/>
                    <a:pt x="707390" y="373380"/>
                    <a:pt x="701040" y="400050"/>
                  </a:cubicBezTo>
                  <a:cubicBezTo>
                    <a:pt x="693420" y="427990"/>
                    <a:pt x="676910" y="466090"/>
                    <a:pt x="657860" y="483870"/>
                  </a:cubicBezTo>
                  <a:cubicBezTo>
                    <a:pt x="642620" y="497840"/>
                    <a:pt x="619760" y="505460"/>
                    <a:pt x="603250" y="506730"/>
                  </a:cubicBezTo>
                  <a:cubicBezTo>
                    <a:pt x="589280" y="508000"/>
                    <a:pt x="576580" y="505460"/>
                    <a:pt x="563880" y="497840"/>
                  </a:cubicBezTo>
                  <a:cubicBezTo>
                    <a:pt x="548640" y="488950"/>
                    <a:pt x="529590" y="468630"/>
                    <a:pt x="521970" y="453390"/>
                  </a:cubicBezTo>
                  <a:cubicBezTo>
                    <a:pt x="515620" y="440690"/>
                    <a:pt x="515620" y="426720"/>
                    <a:pt x="516890" y="414020"/>
                  </a:cubicBezTo>
                  <a:cubicBezTo>
                    <a:pt x="518160" y="401320"/>
                    <a:pt x="521970" y="388620"/>
                    <a:pt x="529590" y="375920"/>
                  </a:cubicBezTo>
                  <a:cubicBezTo>
                    <a:pt x="541020" y="356870"/>
                    <a:pt x="561340" y="331470"/>
                    <a:pt x="585470" y="316230"/>
                  </a:cubicBezTo>
                  <a:cubicBezTo>
                    <a:pt x="614680" y="297180"/>
                    <a:pt x="661670" y="270510"/>
                    <a:pt x="694690" y="276860"/>
                  </a:cubicBezTo>
                  <a:cubicBezTo>
                    <a:pt x="730250" y="284480"/>
                    <a:pt x="784860" y="336550"/>
                    <a:pt x="791210" y="368300"/>
                  </a:cubicBezTo>
                  <a:cubicBezTo>
                    <a:pt x="796290" y="393700"/>
                    <a:pt x="774700" y="419100"/>
                    <a:pt x="758190" y="444500"/>
                  </a:cubicBezTo>
                  <a:cubicBezTo>
                    <a:pt x="737870" y="476250"/>
                    <a:pt x="699770" y="515620"/>
                    <a:pt x="673100" y="542290"/>
                  </a:cubicBezTo>
                  <a:cubicBezTo>
                    <a:pt x="651510" y="562610"/>
                    <a:pt x="636270" y="577850"/>
                    <a:pt x="612140" y="593090"/>
                  </a:cubicBezTo>
                  <a:cubicBezTo>
                    <a:pt x="584200" y="610870"/>
                    <a:pt x="548640" y="633730"/>
                    <a:pt x="516890" y="640080"/>
                  </a:cubicBezTo>
                  <a:cubicBezTo>
                    <a:pt x="487680" y="645160"/>
                    <a:pt x="458470" y="642620"/>
                    <a:pt x="430530" y="633730"/>
                  </a:cubicBezTo>
                  <a:cubicBezTo>
                    <a:pt x="397510" y="622300"/>
                    <a:pt x="360680" y="598170"/>
                    <a:pt x="331470" y="570230"/>
                  </a:cubicBezTo>
                  <a:cubicBezTo>
                    <a:pt x="299720" y="539750"/>
                    <a:pt x="265430" y="491490"/>
                    <a:pt x="248920" y="453390"/>
                  </a:cubicBezTo>
                  <a:cubicBezTo>
                    <a:pt x="236220" y="421640"/>
                    <a:pt x="226060" y="388620"/>
                    <a:pt x="231140" y="360680"/>
                  </a:cubicBezTo>
                  <a:cubicBezTo>
                    <a:pt x="236220" y="334010"/>
                    <a:pt x="252730" y="304800"/>
                    <a:pt x="276860" y="289560"/>
                  </a:cubicBezTo>
                  <a:cubicBezTo>
                    <a:pt x="306070" y="270510"/>
                    <a:pt x="361950" y="261620"/>
                    <a:pt x="405130" y="267970"/>
                  </a:cubicBezTo>
                  <a:cubicBezTo>
                    <a:pt x="453390" y="275590"/>
                    <a:pt x="525780" y="313690"/>
                    <a:pt x="552450" y="342900"/>
                  </a:cubicBezTo>
                  <a:cubicBezTo>
                    <a:pt x="568960" y="360680"/>
                    <a:pt x="576580" y="381000"/>
                    <a:pt x="577850" y="400050"/>
                  </a:cubicBezTo>
                  <a:cubicBezTo>
                    <a:pt x="579120" y="419100"/>
                    <a:pt x="568960" y="444500"/>
                    <a:pt x="558800" y="458470"/>
                  </a:cubicBezTo>
                  <a:cubicBezTo>
                    <a:pt x="549910" y="469900"/>
                    <a:pt x="538480" y="478790"/>
                    <a:pt x="525780" y="483870"/>
                  </a:cubicBezTo>
                  <a:cubicBezTo>
                    <a:pt x="513080" y="488950"/>
                    <a:pt x="501650" y="494030"/>
                    <a:pt x="485140" y="491490"/>
                  </a:cubicBezTo>
                  <a:cubicBezTo>
                    <a:pt x="457200" y="487680"/>
                    <a:pt x="403860" y="459740"/>
                    <a:pt x="373380" y="440690"/>
                  </a:cubicBezTo>
                  <a:cubicBezTo>
                    <a:pt x="349250" y="425450"/>
                    <a:pt x="331470" y="412750"/>
                    <a:pt x="314960" y="388620"/>
                  </a:cubicBezTo>
                  <a:cubicBezTo>
                    <a:pt x="293370" y="356870"/>
                    <a:pt x="270510" y="295910"/>
                    <a:pt x="267970" y="257810"/>
                  </a:cubicBezTo>
                  <a:cubicBezTo>
                    <a:pt x="265430" y="228600"/>
                    <a:pt x="271780" y="203200"/>
                    <a:pt x="283210" y="180340"/>
                  </a:cubicBezTo>
                  <a:cubicBezTo>
                    <a:pt x="295910" y="157480"/>
                    <a:pt x="318770" y="134620"/>
                    <a:pt x="342900" y="120650"/>
                  </a:cubicBezTo>
                  <a:cubicBezTo>
                    <a:pt x="369570" y="105410"/>
                    <a:pt x="407670" y="95250"/>
                    <a:pt x="439420" y="95250"/>
                  </a:cubicBezTo>
                  <a:cubicBezTo>
                    <a:pt x="469900" y="95250"/>
                    <a:pt x="500380" y="104140"/>
                    <a:pt x="528320" y="116840"/>
                  </a:cubicBezTo>
                  <a:cubicBezTo>
                    <a:pt x="554990" y="129540"/>
                    <a:pt x="584200" y="143510"/>
                    <a:pt x="603250" y="168910"/>
                  </a:cubicBezTo>
                  <a:cubicBezTo>
                    <a:pt x="627380" y="200660"/>
                    <a:pt x="650240" y="262890"/>
                    <a:pt x="651510" y="302260"/>
                  </a:cubicBezTo>
                  <a:cubicBezTo>
                    <a:pt x="651510" y="332740"/>
                    <a:pt x="641350" y="356870"/>
                    <a:pt x="624840" y="384810"/>
                  </a:cubicBezTo>
                  <a:cubicBezTo>
                    <a:pt x="603250" y="422910"/>
                    <a:pt x="560070" y="481330"/>
                    <a:pt x="516890" y="499110"/>
                  </a:cubicBezTo>
                  <a:cubicBezTo>
                    <a:pt x="476250" y="515620"/>
                    <a:pt x="410210" y="506730"/>
                    <a:pt x="374650" y="491490"/>
                  </a:cubicBezTo>
                  <a:cubicBezTo>
                    <a:pt x="346710" y="480060"/>
                    <a:pt x="327660" y="459740"/>
                    <a:pt x="311150" y="435610"/>
                  </a:cubicBezTo>
                  <a:cubicBezTo>
                    <a:pt x="290830" y="406400"/>
                    <a:pt x="266700" y="355600"/>
                    <a:pt x="269240" y="320040"/>
                  </a:cubicBezTo>
                  <a:cubicBezTo>
                    <a:pt x="271780" y="287020"/>
                    <a:pt x="290830" y="246380"/>
                    <a:pt x="317500" y="228600"/>
                  </a:cubicBezTo>
                  <a:cubicBezTo>
                    <a:pt x="345440" y="209550"/>
                    <a:pt x="402590" y="205740"/>
                    <a:pt x="436880" y="215900"/>
                  </a:cubicBezTo>
                  <a:cubicBezTo>
                    <a:pt x="469900" y="226060"/>
                    <a:pt x="501650" y="259080"/>
                    <a:pt x="520700" y="287020"/>
                  </a:cubicBezTo>
                  <a:cubicBezTo>
                    <a:pt x="538480" y="312420"/>
                    <a:pt x="551180" y="346710"/>
                    <a:pt x="548640" y="375920"/>
                  </a:cubicBezTo>
                  <a:cubicBezTo>
                    <a:pt x="546100" y="405130"/>
                    <a:pt x="527050" y="440690"/>
                    <a:pt x="504190" y="462280"/>
                  </a:cubicBezTo>
                  <a:cubicBezTo>
                    <a:pt x="480060" y="485140"/>
                    <a:pt x="440690" y="499110"/>
                    <a:pt x="406400" y="505460"/>
                  </a:cubicBezTo>
                  <a:cubicBezTo>
                    <a:pt x="373380" y="511810"/>
                    <a:pt x="335280" y="510540"/>
                    <a:pt x="302260" y="499110"/>
                  </a:cubicBezTo>
                  <a:cubicBezTo>
                    <a:pt x="265430" y="487680"/>
                    <a:pt x="224790" y="458470"/>
                    <a:pt x="196850" y="431800"/>
                  </a:cubicBezTo>
                  <a:cubicBezTo>
                    <a:pt x="171450" y="407670"/>
                    <a:pt x="151130" y="379730"/>
                    <a:pt x="139700" y="347980"/>
                  </a:cubicBezTo>
                  <a:cubicBezTo>
                    <a:pt x="127000" y="313690"/>
                    <a:pt x="124460" y="260350"/>
                    <a:pt x="129540" y="228600"/>
                  </a:cubicBezTo>
                  <a:cubicBezTo>
                    <a:pt x="133350" y="205740"/>
                    <a:pt x="138430" y="185420"/>
                    <a:pt x="151130" y="171450"/>
                  </a:cubicBezTo>
                  <a:cubicBezTo>
                    <a:pt x="163830" y="157480"/>
                    <a:pt x="186690" y="144780"/>
                    <a:pt x="205740" y="142240"/>
                  </a:cubicBezTo>
                  <a:cubicBezTo>
                    <a:pt x="224790" y="139700"/>
                    <a:pt x="250190" y="146050"/>
                    <a:pt x="265430" y="157480"/>
                  </a:cubicBezTo>
                  <a:cubicBezTo>
                    <a:pt x="281940" y="168910"/>
                    <a:pt x="293370" y="184150"/>
                    <a:pt x="300990" y="208280"/>
                  </a:cubicBezTo>
                  <a:cubicBezTo>
                    <a:pt x="313690" y="248920"/>
                    <a:pt x="306070" y="339090"/>
                    <a:pt x="300990" y="391160"/>
                  </a:cubicBezTo>
                  <a:cubicBezTo>
                    <a:pt x="297180" y="430530"/>
                    <a:pt x="295910" y="464820"/>
                    <a:pt x="280670" y="494030"/>
                  </a:cubicBezTo>
                  <a:cubicBezTo>
                    <a:pt x="266700" y="521970"/>
                    <a:pt x="245110" y="552450"/>
                    <a:pt x="214630" y="565150"/>
                  </a:cubicBezTo>
                  <a:cubicBezTo>
                    <a:pt x="176530" y="581660"/>
                    <a:pt x="95250" y="574040"/>
                    <a:pt x="60960" y="561340"/>
                  </a:cubicBezTo>
                  <a:cubicBezTo>
                    <a:pt x="39370" y="553720"/>
                    <a:pt x="24130" y="539750"/>
                    <a:pt x="15240" y="524510"/>
                  </a:cubicBezTo>
                  <a:cubicBezTo>
                    <a:pt x="6350" y="508000"/>
                    <a:pt x="0" y="485140"/>
                    <a:pt x="5080" y="466090"/>
                  </a:cubicBezTo>
                  <a:cubicBezTo>
                    <a:pt x="10160" y="444500"/>
                    <a:pt x="39370" y="415290"/>
                    <a:pt x="53340" y="406400"/>
                  </a:cubicBezTo>
                  <a:cubicBezTo>
                    <a:pt x="60960" y="401320"/>
                    <a:pt x="69850" y="397510"/>
                    <a:pt x="72390" y="400050"/>
                  </a:cubicBezTo>
                  <a:cubicBezTo>
                    <a:pt x="76200" y="403860"/>
                    <a:pt x="64770" y="444500"/>
                    <a:pt x="62230" y="444500"/>
                  </a:cubicBezTo>
                  <a:cubicBezTo>
                    <a:pt x="57150" y="444500"/>
                    <a:pt x="45720" y="359410"/>
                    <a:pt x="52070" y="322580"/>
                  </a:cubicBezTo>
                  <a:cubicBezTo>
                    <a:pt x="58420" y="289560"/>
                    <a:pt x="93980" y="234950"/>
                    <a:pt x="92710" y="234950"/>
                  </a:cubicBezTo>
                  <a:cubicBezTo>
                    <a:pt x="92710" y="234950"/>
                    <a:pt x="86360" y="255270"/>
                    <a:pt x="81280" y="255270"/>
                  </a:cubicBezTo>
                  <a:cubicBezTo>
                    <a:pt x="74930" y="255270"/>
                    <a:pt x="60960" y="238760"/>
                    <a:pt x="57150" y="226060"/>
                  </a:cubicBezTo>
                  <a:cubicBezTo>
                    <a:pt x="50800" y="208280"/>
                    <a:pt x="49530" y="172720"/>
                    <a:pt x="59690" y="153670"/>
                  </a:cubicBezTo>
                  <a:cubicBezTo>
                    <a:pt x="69850" y="134620"/>
                    <a:pt x="101600" y="116840"/>
                    <a:pt x="121920" y="114300"/>
                  </a:cubicBezTo>
                  <a:cubicBezTo>
                    <a:pt x="139700" y="111760"/>
                    <a:pt x="175260" y="130810"/>
                    <a:pt x="175260" y="130810"/>
                  </a:cubicBezTo>
                </a:path>
              </a:pathLst>
            </a:custGeom>
            <a:solidFill>
              <a:srgbClr val="FFFFFF"/>
            </a:solidFill>
            <a:ln cap="sq">
              <a:noFill/>
              <a:prstDash val="solid"/>
              <a:miter/>
            </a:ln>
          </p:spPr>
        </p:sp>
      </p:grpSp>
      <p:grpSp>
        <p:nvGrpSpPr>
          <p:cNvPr id="53" name="Group 53"/>
          <p:cNvGrpSpPr/>
          <p:nvPr/>
        </p:nvGrpSpPr>
        <p:grpSpPr>
          <a:xfrm>
            <a:off x="14097000" y="7843838"/>
            <a:ext cx="2085975" cy="523875"/>
            <a:chOff x="0" y="0"/>
            <a:chExt cx="2781300" cy="698500"/>
          </a:xfrm>
        </p:grpSpPr>
        <p:sp>
          <p:nvSpPr>
            <p:cNvPr id="54" name="Freeform 54"/>
            <p:cNvSpPr/>
            <p:nvPr/>
          </p:nvSpPr>
          <p:spPr>
            <a:xfrm>
              <a:off x="48260" y="46990"/>
              <a:ext cx="2684780" cy="608330"/>
            </a:xfrm>
            <a:custGeom>
              <a:avLst/>
              <a:gdLst/>
              <a:ahLst/>
              <a:cxnLst/>
              <a:rect l="l" t="t" r="r" b="b"/>
              <a:pathLst>
                <a:path w="2684780" h="608330">
                  <a:moveTo>
                    <a:pt x="2489200" y="142240"/>
                  </a:moveTo>
                  <a:cubicBezTo>
                    <a:pt x="2404110" y="215900"/>
                    <a:pt x="2405380" y="264160"/>
                    <a:pt x="2386330" y="287020"/>
                  </a:cubicBezTo>
                  <a:cubicBezTo>
                    <a:pt x="2368550" y="307340"/>
                    <a:pt x="2338070" y="331470"/>
                    <a:pt x="2316480" y="327660"/>
                  </a:cubicBezTo>
                  <a:cubicBezTo>
                    <a:pt x="2291080" y="322580"/>
                    <a:pt x="2241550" y="255270"/>
                    <a:pt x="2247900" y="237490"/>
                  </a:cubicBezTo>
                  <a:cubicBezTo>
                    <a:pt x="2254250" y="220980"/>
                    <a:pt x="2316480" y="234950"/>
                    <a:pt x="2334260" y="217170"/>
                  </a:cubicBezTo>
                  <a:cubicBezTo>
                    <a:pt x="2352040" y="200660"/>
                    <a:pt x="2355850" y="160020"/>
                    <a:pt x="2358390" y="138430"/>
                  </a:cubicBezTo>
                  <a:cubicBezTo>
                    <a:pt x="2359660" y="123190"/>
                    <a:pt x="2350770" y="111760"/>
                    <a:pt x="2354580" y="99060"/>
                  </a:cubicBezTo>
                  <a:cubicBezTo>
                    <a:pt x="2359660" y="83820"/>
                    <a:pt x="2376170" y="62230"/>
                    <a:pt x="2392680" y="53340"/>
                  </a:cubicBezTo>
                  <a:cubicBezTo>
                    <a:pt x="2409190" y="44450"/>
                    <a:pt x="2433320" y="40640"/>
                    <a:pt x="2451100" y="44450"/>
                  </a:cubicBezTo>
                  <a:cubicBezTo>
                    <a:pt x="2468880" y="48260"/>
                    <a:pt x="2490470" y="62230"/>
                    <a:pt x="2500630" y="77470"/>
                  </a:cubicBezTo>
                  <a:cubicBezTo>
                    <a:pt x="2510790" y="92710"/>
                    <a:pt x="2519680" y="115570"/>
                    <a:pt x="2515870" y="134620"/>
                  </a:cubicBezTo>
                  <a:cubicBezTo>
                    <a:pt x="2510790" y="158750"/>
                    <a:pt x="2477770" y="179070"/>
                    <a:pt x="2459990" y="207010"/>
                  </a:cubicBezTo>
                  <a:cubicBezTo>
                    <a:pt x="2437130" y="242570"/>
                    <a:pt x="2407920" y="289560"/>
                    <a:pt x="2393950" y="332740"/>
                  </a:cubicBezTo>
                  <a:cubicBezTo>
                    <a:pt x="2379980" y="373380"/>
                    <a:pt x="2395220" y="441960"/>
                    <a:pt x="2373630" y="455930"/>
                  </a:cubicBezTo>
                  <a:cubicBezTo>
                    <a:pt x="2354580" y="467360"/>
                    <a:pt x="2288540" y="444500"/>
                    <a:pt x="2283460" y="427990"/>
                  </a:cubicBezTo>
                  <a:cubicBezTo>
                    <a:pt x="2278380" y="412750"/>
                    <a:pt x="2325370" y="388620"/>
                    <a:pt x="2330450" y="363220"/>
                  </a:cubicBezTo>
                  <a:cubicBezTo>
                    <a:pt x="2336800" y="336550"/>
                    <a:pt x="2327910" y="292100"/>
                    <a:pt x="2312670" y="269240"/>
                  </a:cubicBezTo>
                  <a:cubicBezTo>
                    <a:pt x="2298700" y="247650"/>
                    <a:pt x="2270760" y="232410"/>
                    <a:pt x="2246630" y="226060"/>
                  </a:cubicBezTo>
                  <a:cubicBezTo>
                    <a:pt x="2222500" y="219710"/>
                    <a:pt x="2167890" y="234950"/>
                    <a:pt x="2167890" y="233680"/>
                  </a:cubicBezTo>
                  <a:cubicBezTo>
                    <a:pt x="2167890" y="231140"/>
                    <a:pt x="2363470" y="170180"/>
                    <a:pt x="2393950" y="194310"/>
                  </a:cubicBezTo>
                  <a:cubicBezTo>
                    <a:pt x="2413000" y="208280"/>
                    <a:pt x="2419350" y="257810"/>
                    <a:pt x="2400300" y="279400"/>
                  </a:cubicBezTo>
                  <a:cubicBezTo>
                    <a:pt x="2350770" y="335280"/>
                    <a:pt x="1899920" y="309880"/>
                    <a:pt x="1814830" y="295910"/>
                  </a:cubicBezTo>
                  <a:cubicBezTo>
                    <a:pt x="1789430" y="292100"/>
                    <a:pt x="1779270" y="289560"/>
                    <a:pt x="1767840" y="279400"/>
                  </a:cubicBezTo>
                  <a:cubicBezTo>
                    <a:pt x="1756410" y="269240"/>
                    <a:pt x="1746250" y="251460"/>
                    <a:pt x="1743710" y="236220"/>
                  </a:cubicBezTo>
                  <a:cubicBezTo>
                    <a:pt x="1741170" y="220980"/>
                    <a:pt x="1747520" y="199390"/>
                    <a:pt x="1755140" y="186690"/>
                  </a:cubicBezTo>
                  <a:cubicBezTo>
                    <a:pt x="1761490" y="176530"/>
                    <a:pt x="1770380" y="168910"/>
                    <a:pt x="1780540" y="163830"/>
                  </a:cubicBezTo>
                  <a:cubicBezTo>
                    <a:pt x="1789430" y="158750"/>
                    <a:pt x="1799590" y="156210"/>
                    <a:pt x="1812290" y="156210"/>
                  </a:cubicBezTo>
                  <a:cubicBezTo>
                    <a:pt x="1832610" y="156210"/>
                    <a:pt x="1866900" y="157480"/>
                    <a:pt x="1892300" y="171450"/>
                  </a:cubicBezTo>
                  <a:cubicBezTo>
                    <a:pt x="1925320" y="187960"/>
                    <a:pt x="1992630" y="243840"/>
                    <a:pt x="1985010" y="262890"/>
                  </a:cubicBezTo>
                  <a:cubicBezTo>
                    <a:pt x="1974850" y="289560"/>
                    <a:pt x="1803400" y="261620"/>
                    <a:pt x="1713230" y="271780"/>
                  </a:cubicBezTo>
                  <a:cubicBezTo>
                    <a:pt x="1621790" y="281940"/>
                    <a:pt x="1442720" y="334010"/>
                    <a:pt x="1440180" y="325120"/>
                  </a:cubicBezTo>
                  <a:cubicBezTo>
                    <a:pt x="1437640" y="318770"/>
                    <a:pt x="1521460" y="275590"/>
                    <a:pt x="1577340" y="261620"/>
                  </a:cubicBezTo>
                  <a:cubicBezTo>
                    <a:pt x="1652270" y="243840"/>
                    <a:pt x="1795780" y="260350"/>
                    <a:pt x="1855470" y="250190"/>
                  </a:cubicBezTo>
                  <a:cubicBezTo>
                    <a:pt x="1884680" y="245110"/>
                    <a:pt x="1901190" y="229870"/>
                    <a:pt x="1920240" y="231140"/>
                  </a:cubicBezTo>
                  <a:cubicBezTo>
                    <a:pt x="1936750" y="232410"/>
                    <a:pt x="1953260" y="238760"/>
                    <a:pt x="1964690" y="248920"/>
                  </a:cubicBezTo>
                  <a:cubicBezTo>
                    <a:pt x="1974850" y="259080"/>
                    <a:pt x="1983740" y="276860"/>
                    <a:pt x="1985010" y="292100"/>
                  </a:cubicBezTo>
                  <a:cubicBezTo>
                    <a:pt x="1986280" y="307340"/>
                    <a:pt x="1982470" y="326390"/>
                    <a:pt x="1973580" y="337820"/>
                  </a:cubicBezTo>
                  <a:cubicBezTo>
                    <a:pt x="1964690" y="350520"/>
                    <a:pt x="1954530" y="359410"/>
                    <a:pt x="1932940" y="364490"/>
                  </a:cubicBezTo>
                  <a:cubicBezTo>
                    <a:pt x="1880870" y="377190"/>
                    <a:pt x="1753870" y="345440"/>
                    <a:pt x="1642110" y="340360"/>
                  </a:cubicBezTo>
                  <a:cubicBezTo>
                    <a:pt x="1489710" y="332740"/>
                    <a:pt x="1228090" y="326390"/>
                    <a:pt x="1099820" y="331470"/>
                  </a:cubicBezTo>
                  <a:cubicBezTo>
                    <a:pt x="1029970" y="334010"/>
                    <a:pt x="971550" y="355600"/>
                    <a:pt x="937260" y="346710"/>
                  </a:cubicBezTo>
                  <a:cubicBezTo>
                    <a:pt x="919480" y="341630"/>
                    <a:pt x="908050" y="330200"/>
                    <a:pt x="900430" y="320040"/>
                  </a:cubicBezTo>
                  <a:cubicBezTo>
                    <a:pt x="894080" y="311150"/>
                    <a:pt x="889000" y="303530"/>
                    <a:pt x="889000" y="292100"/>
                  </a:cubicBezTo>
                  <a:cubicBezTo>
                    <a:pt x="889000" y="276860"/>
                    <a:pt x="897890" y="247650"/>
                    <a:pt x="910590" y="236220"/>
                  </a:cubicBezTo>
                  <a:cubicBezTo>
                    <a:pt x="920750" y="226060"/>
                    <a:pt x="932180" y="224790"/>
                    <a:pt x="953770" y="219710"/>
                  </a:cubicBezTo>
                  <a:cubicBezTo>
                    <a:pt x="1018540" y="205740"/>
                    <a:pt x="1221740" y="204470"/>
                    <a:pt x="1342390" y="187960"/>
                  </a:cubicBezTo>
                  <a:cubicBezTo>
                    <a:pt x="1449070" y="173990"/>
                    <a:pt x="1581150" y="151130"/>
                    <a:pt x="1640840" y="133350"/>
                  </a:cubicBezTo>
                  <a:cubicBezTo>
                    <a:pt x="1667510" y="125730"/>
                    <a:pt x="1678940" y="111760"/>
                    <a:pt x="1696720" y="110490"/>
                  </a:cubicBezTo>
                  <a:cubicBezTo>
                    <a:pt x="1711960" y="109220"/>
                    <a:pt x="1728470" y="114300"/>
                    <a:pt x="1739900" y="121920"/>
                  </a:cubicBezTo>
                  <a:cubicBezTo>
                    <a:pt x="1751330" y="129540"/>
                    <a:pt x="1761490" y="146050"/>
                    <a:pt x="1764030" y="160020"/>
                  </a:cubicBezTo>
                  <a:cubicBezTo>
                    <a:pt x="1766570" y="173990"/>
                    <a:pt x="1764030" y="191770"/>
                    <a:pt x="1757680" y="204470"/>
                  </a:cubicBezTo>
                  <a:cubicBezTo>
                    <a:pt x="1751330" y="217170"/>
                    <a:pt x="1719580" y="227330"/>
                    <a:pt x="1722120" y="233680"/>
                  </a:cubicBezTo>
                  <a:cubicBezTo>
                    <a:pt x="1731010" y="255270"/>
                    <a:pt x="2189480" y="151130"/>
                    <a:pt x="2264410" y="170180"/>
                  </a:cubicBezTo>
                  <a:cubicBezTo>
                    <a:pt x="2286000" y="176530"/>
                    <a:pt x="2294890" y="186690"/>
                    <a:pt x="2302510" y="198120"/>
                  </a:cubicBezTo>
                  <a:cubicBezTo>
                    <a:pt x="2308860" y="207010"/>
                    <a:pt x="2311400" y="218440"/>
                    <a:pt x="2312670" y="228600"/>
                  </a:cubicBezTo>
                  <a:cubicBezTo>
                    <a:pt x="2313940" y="238760"/>
                    <a:pt x="2312670" y="250190"/>
                    <a:pt x="2307590" y="260350"/>
                  </a:cubicBezTo>
                  <a:cubicBezTo>
                    <a:pt x="2301240" y="273050"/>
                    <a:pt x="2289810" y="284480"/>
                    <a:pt x="2274570" y="294640"/>
                  </a:cubicBezTo>
                  <a:cubicBezTo>
                    <a:pt x="2250440" y="311150"/>
                    <a:pt x="2214880" y="325120"/>
                    <a:pt x="2170430" y="337820"/>
                  </a:cubicBezTo>
                  <a:cubicBezTo>
                    <a:pt x="2095500" y="359410"/>
                    <a:pt x="1930400" y="369570"/>
                    <a:pt x="1864360" y="393700"/>
                  </a:cubicBezTo>
                  <a:cubicBezTo>
                    <a:pt x="1830070" y="406400"/>
                    <a:pt x="1790700" y="430530"/>
                    <a:pt x="1791970" y="434340"/>
                  </a:cubicBezTo>
                  <a:cubicBezTo>
                    <a:pt x="1795780" y="444500"/>
                    <a:pt x="2176780" y="292100"/>
                    <a:pt x="2259330" y="304800"/>
                  </a:cubicBezTo>
                  <a:cubicBezTo>
                    <a:pt x="2292350" y="309880"/>
                    <a:pt x="2326640" y="337820"/>
                    <a:pt x="2324100" y="347980"/>
                  </a:cubicBezTo>
                  <a:cubicBezTo>
                    <a:pt x="2317750" y="368300"/>
                    <a:pt x="2068830" y="341630"/>
                    <a:pt x="1987550" y="346710"/>
                  </a:cubicBezTo>
                  <a:cubicBezTo>
                    <a:pt x="1941830" y="349250"/>
                    <a:pt x="1906270" y="373380"/>
                    <a:pt x="1880870" y="361950"/>
                  </a:cubicBezTo>
                  <a:cubicBezTo>
                    <a:pt x="1859280" y="351790"/>
                    <a:pt x="1831340" y="311150"/>
                    <a:pt x="1838960" y="297180"/>
                  </a:cubicBezTo>
                  <a:cubicBezTo>
                    <a:pt x="1851660" y="274320"/>
                    <a:pt x="1988820" y="303530"/>
                    <a:pt x="2068830" y="298450"/>
                  </a:cubicBezTo>
                  <a:cubicBezTo>
                    <a:pt x="2159000" y="292100"/>
                    <a:pt x="2299970" y="250190"/>
                    <a:pt x="2352040" y="257810"/>
                  </a:cubicBezTo>
                  <a:cubicBezTo>
                    <a:pt x="2373630" y="261620"/>
                    <a:pt x="2385060" y="267970"/>
                    <a:pt x="2395220" y="278130"/>
                  </a:cubicBezTo>
                  <a:cubicBezTo>
                    <a:pt x="2405380" y="288290"/>
                    <a:pt x="2414270" y="306070"/>
                    <a:pt x="2414270" y="321310"/>
                  </a:cubicBezTo>
                  <a:cubicBezTo>
                    <a:pt x="2414270" y="339090"/>
                    <a:pt x="2406650" y="360680"/>
                    <a:pt x="2387600" y="378460"/>
                  </a:cubicBezTo>
                  <a:cubicBezTo>
                    <a:pt x="2349500" y="415290"/>
                    <a:pt x="2153920" y="464820"/>
                    <a:pt x="2153920" y="476250"/>
                  </a:cubicBezTo>
                  <a:cubicBezTo>
                    <a:pt x="2153920" y="478790"/>
                    <a:pt x="2165350" y="478790"/>
                    <a:pt x="2166620" y="481330"/>
                  </a:cubicBezTo>
                  <a:cubicBezTo>
                    <a:pt x="2167890" y="485140"/>
                    <a:pt x="2162810" y="490220"/>
                    <a:pt x="2157730" y="495300"/>
                  </a:cubicBezTo>
                  <a:cubicBezTo>
                    <a:pt x="2148840" y="502920"/>
                    <a:pt x="2129790" y="518160"/>
                    <a:pt x="2113280" y="519430"/>
                  </a:cubicBezTo>
                  <a:cubicBezTo>
                    <a:pt x="2094230" y="520700"/>
                    <a:pt x="2063750" y="509270"/>
                    <a:pt x="2049780" y="496570"/>
                  </a:cubicBezTo>
                  <a:cubicBezTo>
                    <a:pt x="2038350" y="485140"/>
                    <a:pt x="2032000" y="463550"/>
                    <a:pt x="2030730" y="449580"/>
                  </a:cubicBezTo>
                  <a:cubicBezTo>
                    <a:pt x="2029460" y="438150"/>
                    <a:pt x="2026920" y="427990"/>
                    <a:pt x="2038350" y="416560"/>
                  </a:cubicBezTo>
                  <a:cubicBezTo>
                    <a:pt x="2082800" y="372110"/>
                    <a:pt x="2510790" y="289560"/>
                    <a:pt x="2595880" y="284480"/>
                  </a:cubicBezTo>
                  <a:cubicBezTo>
                    <a:pt x="2621280" y="283210"/>
                    <a:pt x="2632710" y="284480"/>
                    <a:pt x="2645410" y="289560"/>
                  </a:cubicBezTo>
                  <a:cubicBezTo>
                    <a:pt x="2655570" y="294640"/>
                    <a:pt x="2664460" y="300990"/>
                    <a:pt x="2670810" y="311150"/>
                  </a:cubicBezTo>
                  <a:cubicBezTo>
                    <a:pt x="2678430" y="323850"/>
                    <a:pt x="2683510" y="345440"/>
                    <a:pt x="2682240" y="359410"/>
                  </a:cubicBezTo>
                  <a:cubicBezTo>
                    <a:pt x="2680970" y="370840"/>
                    <a:pt x="2678430" y="381000"/>
                    <a:pt x="2670810" y="389890"/>
                  </a:cubicBezTo>
                  <a:cubicBezTo>
                    <a:pt x="2661920" y="401320"/>
                    <a:pt x="2653030" y="411480"/>
                    <a:pt x="2630170" y="419100"/>
                  </a:cubicBezTo>
                  <a:cubicBezTo>
                    <a:pt x="2561590" y="443230"/>
                    <a:pt x="2298700" y="444500"/>
                    <a:pt x="2175510" y="445770"/>
                  </a:cubicBezTo>
                  <a:cubicBezTo>
                    <a:pt x="2090420" y="447040"/>
                    <a:pt x="2037080" y="444500"/>
                    <a:pt x="1960880" y="436880"/>
                  </a:cubicBezTo>
                  <a:cubicBezTo>
                    <a:pt x="1873250" y="427990"/>
                    <a:pt x="1756410" y="410210"/>
                    <a:pt x="1681480" y="394970"/>
                  </a:cubicBezTo>
                  <a:cubicBezTo>
                    <a:pt x="1629410" y="383540"/>
                    <a:pt x="1590040" y="374650"/>
                    <a:pt x="1550670" y="359410"/>
                  </a:cubicBezTo>
                  <a:cubicBezTo>
                    <a:pt x="1515110" y="345440"/>
                    <a:pt x="1490980" y="323850"/>
                    <a:pt x="1454150" y="309880"/>
                  </a:cubicBezTo>
                  <a:cubicBezTo>
                    <a:pt x="1407160" y="292100"/>
                    <a:pt x="1322070" y="288290"/>
                    <a:pt x="1290320" y="266700"/>
                  </a:cubicBezTo>
                  <a:cubicBezTo>
                    <a:pt x="1272540" y="255270"/>
                    <a:pt x="1263650" y="240030"/>
                    <a:pt x="1259840" y="224790"/>
                  </a:cubicBezTo>
                  <a:cubicBezTo>
                    <a:pt x="1256030" y="209550"/>
                    <a:pt x="1258570" y="187960"/>
                    <a:pt x="1263650" y="173990"/>
                  </a:cubicBezTo>
                  <a:cubicBezTo>
                    <a:pt x="1268730" y="162560"/>
                    <a:pt x="1276350" y="152400"/>
                    <a:pt x="1286510" y="146050"/>
                  </a:cubicBezTo>
                  <a:cubicBezTo>
                    <a:pt x="1299210" y="138430"/>
                    <a:pt x="1316990" y="133350"/>
                    <a:pt x="1336040" y="132080"/>
                  </a:cubicBezTo>
                  <a:cubicBezTo>
                    <a:pt x="1362710" y="129540"/>
                    <a:pt x="1421130" y="127000"/>
                    <a:pt x="1435100" y="144780"/>
                  </a:cubicBezTo>
                  <a:cubicBezTo>
                    <a:pt x="1447800" y="160020"/>
                    <a:pt x="1449070" y="201930"/>
                    <a:pt x="1430020" y="223520"/>
                  </a:cubicBezTo>
                  <a:cubicBezTo>
                    <a:pt x="1388110" y="273050"/>
                    <a:pt x="1137920" y="279400"/>
                    <a:pt x="1051560" y="309880"/>
                  </a:cubicBezTo>
                  <a:cubicBezTo>
                    <a:pt x="1003300" y="326390"/>
                    <a:pt x="972820" y="359410"/>
                    <a:pt x="943610" y="360680"/>
                  </a:cubicBezTo>
                  <a:cubicBezTo>
                    <a:pt x="924560" y="361950"/>
                    <a:pt x="908050" y="354330"/>
                    <a:pt x="896620" y="344170"/>
                  </a:cubicBezTo>
                  <a:cubicBezTo>
                    <a:pt x="885190" y="334010"/>
                    <a:pt x="875030" y="314960"/>
                    <a:pt x="872490" y="300990"/>
                  </a:cubicBezTo>
                  <a:cubicBezTo>
                    <a:pt x="869950" y="289560"/>
                    <a:pt x="871220" y="278130"/>
                    <a:pt x="876300" y="267970"/>
                  </a:cubicBezTo>
                  <a:cubicBezTo>
                    <a:pt x="881380" y="255270"/>
                    <a:pt x="895350" y="231140"/>
                    <a:pt x="908050" y="229870"/>
                  </a:cubicBezTo>
                  <a:cubicBezTo>
                    <a:pt x="924560" y="228600"/>
                    <a:pt x="970280" y="269240"/>
                    <a:pt x="966470" y="279400"/>
                  </a:cubicBezTo>
                  <a:cubicBezTo>
                    <a:pt x="961390" y="294640"/>
                    <a:pt x="861060" y="281940"/>
                    <a:pt x="795020" y="280670"/>
                  </a:cubicBezTo>
                  <a:cubicBezTo>
                    <a:pt x="706120" y="279400"/>
                    <a:pt x="582930" y="281940"/>
                    <a:pt x="482600" y="271780"/>
                  </a:cubicBezTo>
                  <a:cubicBezTo>
                    <a:pt x="388620" y="262890"/>
                    <a:pt x="261620" y="251460"/>
                    <a:pt x="212090" y="227330"/>
                  </a:cubicBezTo>
                  <a:cubicBezTo>
                    <a:pt x="189230" y="215900"/>
                    <a:pt x="177800" y="204470"/>
                    <a:pt x="168910" y="189230"/>
                  </a:cubicBezTo>
                  <a:cubicBezTo>
                    <a:pt x="160020" y="173990"/>
                    <a:pt x="156210" y="149860"/>
                    <a:pt x="160020" y="133350"/>
                  </a:cubicBezTo>
                  <a:cubicBezTo>
                    <a:pt x="163830" y="115570"/>
                    <a:pt x="179070" y="96520"/>
                    <a:pt x="191770" y="86360"/>
                  </a:cubicBezTo>
                  <a:cubicBezTo>
                    <a:pt x="201930" y="77470"/>
                    <a:pt x="217170" y="74930"/>
                    <a:pt x="227330" y="72390"/>
                  </a:cubicBezTo>
                  <a:cubicBezTo>
                    <a:pt x="234950" y="71120"/>
                    <a:pt x="238760" y="68580"/>
                    <a:pt x="246380" y="71120"/>
                  </a:cubicBezTo>
                  <a:cubicBezTo>
                    <a:pt x="261620" y="76200"/>
                    <a:pt x="290830" y="99060"/>
                    <a:pt x="306070" y="121920"/>
                  </a:cubicBezTo>
                  <a:cubicBezTo>
                    <a:pt x="323850" y="148590"/>
                    <a:pt x="339090" y="187960"/>
                    <a:pt x="340360" y="222250"/>
                  </a:cubicBezTo>
                  <a:cubicBezTo>
                    <a:pt x="341630" y="259080"/>
                    <a:pt x="331470" y="314960"/>
                    <a:pt x="308610" y="335280"/>
                  </a:cubicBezTo>
                  <a:cubicBezTo>
                    <a:pt x="288290" y="353060"/>
                    <a:pt x="245110" y="353060"/>
                    <a:pt x="217170" y="345440"/>
                  </a:cubicBezTo>
                  <a:cubicBezTo>
                    <a:pt x="187960" y="336550"/>
                    <a:pt x="160020" y="306070"/>
                    <a:pt x="139700" y="283210"/>
                  </a:cubicBezTo>
                  <a:cubicBezTo>
                    <a:pt x="121920" y="262890"/>
                    <a:pt x="104140" y="241300"/>
                    <a:pt x="97790" y="214630"/>
                  </a:cubicBezTo>
                  <a:cubicBezTo>
                    <a:pt x="90170" y="185420"/>
                    <a:pt x="87630" y="142240"/>
                    <a:pt x="100330" y="116840"/>
                  </a:cubicBezTo>
                  <a:cubicBezTo>
                    <a:pt x="111760" y="93980"/>
                    <a:pt x="140970" y="72390"/>
                    <a:pt x="160020" y="66040"/>
                  </a:cubicBezTo>
                  <a:cubicBezTo>
                    <a:pt x="173990" y="60960"/>
                    <a:pt x="186690" y="62230"/>
                    <a:pt x="200660" y="67310"/>
                  </a:cubicBezTo>
                  <a:cubicBezTo>
                    <a:pt x="217170" y="72390"/>
                    <a:pt x="238760" y="87630"/>
                    <a:pt x="248920" y="101600"/>
                  </a:cubicBezTo>
                  <a:cubicBezTo>
                    <a:pt x="257810" y="113030"/>
                    <a:pt x="261620" y="124460"/>
                    <a:pt x="262890" y="139700"/>
                  </a:cubicBezTo>
                  <a:cubicBezTo>
                    <a:pt x="265430" y="163830"/>
                    <a:pt x="264160" y="204470"/>
                    <a:pt x="252730" y="231140"/>
                  </a:cubicBezTo>
                  <a:cubicBezTo>
                    <a:pt x="241300" y="257810"/>
                    <a:pt x="220980" y="288290"/>
                    <a:pt x="195580" y="300990"/>
                  </a:cubicBezTo>
                  <a:cubicBezTo>
                    <a:pt x="168910" y="314960"/>
                    <a:pt x="119380" y="313690"/>
                    <a:pt x="93980" y="308610"/>
                  </a:cubicBezTo>
                  <a:cubicBezTo>
                    <a:pt x="78740" y="306070"/>
                    <a:pt x="67310" y="299720"/>
                    <a:pt x="57150" y="290830"/>
                  </a:cubicBezTo>
                  <a:cubicBezTo>
                    <a:pt x="46990" y="281940"/>
                    <a:pt x="38100" y="270510"/>
                    <a:pt x="33020" y="257810"/>
                  </a:cubicBezTo>
                  <a:cubicBezTo>
                    <a:pt x="27940" y="245110"/>
                    <a:pt x="25400" y="229870"/>
                    <a:pt x="26670" y="217170"/>
                  </a:cubicBezTo>
                  <a:cubicBezTo>
                    <a:pt x="27940" y="203200"/>
                    <a:pt x="30480" y="189230"/>
                    <a:pt x="39370" y="177800"/>
                  </a:cubicBezTo>
                  <a:cubicBezTo>
                    <a:pt x="52070" y="161290"/>
                    <a:pt x="93980" y="130810"/>
                    <a:pt x="109220" y="138430"/>
                  </a:cubicBezTo>
                  <a:cubicBezTo>
                    <a:pt x="130810" y="149860"/>
                    <a:pt x="139700" y="294640"/>
                    <a:pt x="120650" y="307340"/>
                  </a:cubicBezTo>
                  <a:cubicBezTo>
                    <a:pt x="107950" y="316230"/>
                    <a:pt x="63500" y="290830"/>
                    <a:pt x="48260" y="273050"/>
                  </a:cubicBezTo>
                  <a:cubicBezTo>
                    <a:pt x="35560" y="257810"/>
                    <a:pt x="30480" y="233680"/>
                    <a:pt x="31750" y="214630"/>
                  </a:cubicBezTo>
                  <a:cubicBezTo>
                    <a:pt x="33020" y="195580"/>
                    <a:pt x="44450" y="171450"/>
                    <a:pt x="58420" y="158750"/>
                  </a:cubicBezTo>
                  <a:cubicBezTo>
                    <a:pt x="72390" y="146050"/>
                    <a:pt x="93980" y="133350"/>
                    <a:pt x="114300" y="135890"/>
                  </a:cubicBezTo>
                  <a:cubicBezTo>
                    <a:pt x="140970" y="139700"/>
                    <a:pt x="182880" y="170180"/>
                    <a:pt x="199390" y="198120"/>
                  </a:cubicBezTo>
                  <a:cubicBezTo>
                    <a:pt x="217170" y="227330"/>
                    <a:pt x="220980" y="283210"/>
                    <a:pt x="214630" y="309880"/>
                  </a:cubicBezTo>
                  <a:cubicBezTo>
                    <a:pt x="210820" y="326390"/>
                    <a:pt x="203200" y="336550"/>
                    <a:pt x="191770" y="345440"/>
                  </a:cubicBezTo>
                  <a:cubicBezTo>
                    <a:pt x="177800" y="356870"/>
                    <a:pt x="153670" y="367030"/>
                    <a:pt x="135890" y="368300"/>
                  </a:cubicBezTo>
                  <a:cubicBezTo>
                    <a:pt x="121920" y="369570"/>
                    <a:pt x="107950" y="367030"/>
                    <a:pt x="95250" y="360680"/>
                  </a:cubicBezTo>
                  <a:cubicBezTo>
                    <a:pt x="80010" y="351790"/>
                    <a:pt x="60960" y="328930"/>
                    <a:pt x="53340" y="316230"/>
                  </a:cubicBezTo>
                  <a:cubicBezTo>
                    <a:pt x="49530" y="308610"/>
                    <a:pt x="43180" y="302260"/>
                    <a:pt x="46990" y="295910"/>
                  </a:cubicBezTo>
                  <a:cubicBezTo>
                    <a:pt x="57150" y="279400"/>
                    <a:pt x="203200" y="250190"/>
                    <a:pt x="218440" y="269240"/>
                  </a:cubicBezTo>
                  <a:cubicBezTo>
                    <a:pt x="228600" y="281940"/>
                    <a:pt x="208280" y="327660"/>
                    <a:pt x="193040" y="344170"/>
                  </a:cubicBezTo>
                  <a:cubicBezTo>
                    <a:pt x="179070" y="359410"/>
                    <a:pt x="154940" y="367030"/>
                    <a:pt x="135890" y="368300"/>
                  </a:cubicBezTo>
                  <a:cubicBezTo>
                    <a:pt x="116840" y="369570"/>
                    <a:pt x="92710" y="359410"/>
                    <a:pt x="78740" y="349250"/>
                  </a:cubicBezTo>
                  <a:cubicBezTo>
                    <a:pt x="67310" y="340360"/>
                    <a:pt x="59690" y="331470"/>
                    <a:pt x="53340" y="316230"/>
                  </a:cubicBezTo>
                  <a:cubicBezTo>
                    <a:pt x="43180" y="292100"/>
                    <a:pt x="33020" y="246380"/>
                    <a:pt x="35560" y="213360"/>
                  </a:cubicBezTo>
                  <a:cubicBezTo>
                    <a:pt x="38100" y="181610"/>
                    <a:pt x="43180" y="140970"/>
                    <a:pt x="63500" y="123190"/>
                  </a:cubicBezTo>
                  <a:cubicBezTo>
                    <a:pt x="86360" y="104140"/>
                    <a:pt x="140970" y="97790"/>
                    <a:pt x="170180" y="106680"/>
                  </a:cubicBezTo>
                  <a:cubicBezTo>
                    <a:pt x="196850" y="114300"/>
                    <a:pt x="224790" y="138430"/>
                    <a:pt x="236220" y="165100"/>
                  </a:cubicBezTo>
                  <a:cubicBezTo>
                    <a:pt x="250190" y="199390"/>
                    <a:pt x="223520" y="300990"/>
                    <a:pt x="227330" y="302260"/>
                  </a:cubicBezTo>
                  <a:cubicBezTo>
                    <a:pt x="229870" y="302260"/>
                    <a:pt x="240030" y="255270"/>
                    <a:pt x="242570" y="255270"/>
                  </a:cubicBezTo>
                  <a:cubicBezTo>
                    <a:pt x="243840" y="255270"/>
                    <a:pt x="243840" y="269240"/>
                    <a:pt x="242570" y="276860"/>
                  </a:cubicBezTo>
                  <a:cubicBezTo>
                    <a:pt x="240030" y="288290"/>
                    <a:pt x="234950" y="303530"/>
                    <a:pt x="227330" y="314960"/>
                  </a:cubicBezTo>
                  <a:cubicBezTo>
                    <a:pt x="219710" y="326390"/>
                    <a:pt x="208280" y="336550"/>
                    <a:pt x="195580" y="342900"/>
                  </a:cubicBezTo>
                  <a:cubicBezTo>
                    <a:pt x="184150" y="349250"/>
                    <a:pt x="168910" y="353060"/>
                    <a:pt x="154940" y="351790"/>
                  </a:cubicBezTo>
                  <a:cubicBezTo>
                    <a:pt x="137160" y="350520"/>
                    <a:pt x="110490" y="340360"/>
                    <a:pt x="96520" y="328930"/>
                  </a:cubicBezTo>
                  <a:cubicBezTo>
                    <a:pt x="85090" y="320040"/>
                    <a:pt x="80010" y="308610"/>
                    <a:pt x="73660" y="293370"/>
                  </a:cubicBezTo>
                  <a:cubicBezTo>
                    <a:pt x="64770" y="267970"/>
                    <a:pt x="58420" y="219710"/>
                    <a:pt x="59690" y="189230"/>
                  </a:cubicBezTo>
                  <a:cubicBezTo>
                    <a:pt x="60960" y="165100"/>
                    <a:pt x="64770" y="140970"/>
                    <a:pt x="74930" y="123190"/>
                  </a:cubicBezTo>
                  <a:cubicBezTo>
                    <a:pt x="85090" y="105410"/>
                    <a:pt x="102870" y="87630"/>
                    <a:pt x="120650" y="80010"/>
                  </a:cubicBezTo>
                  <a:cubicBezTo>
                    <a:pt x="138430" y="72390"/>
                    <a:pt x="166370" y="73660"/>
                    <a:pt x="182880" y="78740"/>
                  </a:cubicBezTo>
                  <a:cubicBezTo>
                    <a:pt x="196850" y="82550"/>
                    <a:pt x="208280" y="91440"/>
                    <a:pt x="217170" y="101600"/>
                  </a:cubicBezTo>
                  <a:cubicBezTo>
                    <a:pt x="226060" y="111760"/>
                    <a:pt x="232410" y="121920"/>
                    <a:pt x="237490" y="138430"/>
                  </a:cubicBezTo>
                  <a:cubicBezTo>
                    <a:pt x="245110" y="163830"/>
                    <a:pt x="248920" y="210820"/>
                    <a:pt x="246380" y="242570"/>
                  </a:cubicBezTo>
                  <a:cubicBezTo>
                    <a:pt x="245110" y="269240"/>
                    <a:pt x="238760" y="297180"/>
                    <a:pt x="229870" y="314960"/>
                  </a:cubicBezTo>
                  <a:cubicBezTo>
                    <a:pt x="222250" y="328930"/>
                    <a:pt x="213360" y="339090"/>
                    <a:pt x="201930" y="346710"/>
                  </a:cubicBezTo>
                  <a:cubicBezTo>
                    <a:pt x="190500" y="354330"/>
                    <a:pt x="176530" y="360680"/>
                    <a:pt x="162560" y="361950"/>
                  </a:cubicBezTo>
                  <a:cubicBezTo>
                    <a:pt x="148590" y="363220"/>
                    <a:pt x="134620" y="364490"/>
                    <a:pt x="120650" y="358140"/>
                  </a:cubicBezTo>
                  <a:cubicBezTo>
                    <a:pt x="104140" y="351790"/>
                    <a:pt x="86360" y="336550"/>
                    <a:pt x="73660" y="317500"/>
                  </a:cubicBezTo>
                  <a:cubicBezTo>
                    <a:pt x="55880" y="292100"/>
                    <a:pt x="41910" y="240030"/>
                    <a:pt x="36830" y="212090"/>
                  </a:cubicBezTo>
                  <a:cubicBezTo>
                    <a:pt x="34290" y="195580"/>
                    <a:pt x="33020" y="182880"/>
                    <a:pt x="36830" y="170180"/>
                  </a:cubicBezTo>
                  <a:cubicBezTo>
                    <a:pt x="40640" y="156210"/>
                    <a:pt x="46990" y="142240"/>
                    <a:pt x="57150" y="132080"/>
                  </a:cubicBezTo>
                  <a:cubicBezTo>
                    <a:pt x="69850" y="119380"/>
                    <a:pt x="93980" y="105410"/>
                    <a:pt x="113030" y="104140"/>
                  </a:cubicBezTo>
                  <a:cubicBezTo>
                    <a:pt x="132080" y="102870"/>
                    <a:pt x="157480" y="109220"/>
                    <a:pt x="172720" y="120650"/>
                  </a:cubicBezTo>
                  <a:cubicBezTo>
                    <a:pt x="189230" y="132080"/>
                    <a:pt x="201930" y="152400"/>
                    <a:pt x="208280" y="172720"/>
                  </a:cubicBezTo>
                  <a:cubicBezTo>
                    <a:pt x="215900" y="196850"/>
                    <a:pt x="212090" y="229870"/>
                    <a:pt x="208280" y="257810"/>
                  </a:cubicBezTo>
                  <a:cubicBezTo>
                    <a:pt x="204470" y="287020"/>
                    <a:pt x="199390" y="321310"/>
                    <a:pt x="187960" y="345440"/>
                  </a:cubicBezTo>
                  <a:cubicBezTo>
                    <a:pt x="177800" y="365760"/>
                    <a:pt x="163830" y="384810"/>
                    <a:pt x="147320" y="397510"/>
                  </a:cubicBezTo>
                  <a:cubicBezTo>
                    <a:pt x="130810" y="408940"/>
                    <a:pt x="107950" y="419100"/>
                    <a:pt x="88900" y="419100"/>
                  </a:cubicBezTo>
                  <a:cubicBezTo>
                    <a:pt x="69850" y="419100"/>
                    <a:pt x="44450" y="408940"/>
                    <a:pt x="30480" y="394970"/>
                  </a:cubicBezTo>
                  <a:cubicBezTo>
                    <a:pt x="16510" y="382270"/>
                    <a:pt x="5080" y="356870"/>
                    <a:pt x="2540" y="339090"/>
                  </a:cubicBezTo>
                  <a:cubicBezTo>
                    <a:pt x="0" y="325120"/>
                    <a:pt x="3810" y="309880"/>
                    <a:pt x="8890" y="297180"/>
                  </a:cubicBezTo>
                  <a:cubicBezTo>
                    <a:pt x="13970" y="284480"/>
                    <a:pt x="30480" y="278130"/>
                    <a:pt x="34290" y="262890"/>
                  </a:cubicBezTo>
                  <a:cubicBezTo>
                    <a:pt x="40640" y="241300"/>
                    <a:pt x="12700" y="191770"/>
                    <a:pt x="27940" y="172720"/>
                  </a:cubicBezTo>
                  <a:cubicBezTo>
                    <a:pt x="46990" y="148590"/>
                    <a:pt x="137160" y="137160"/>
                    <a:pt x="171450" y="152400"/>
                  </a:cubicBezTo>
                  <a:cubicBezTo>
                    <a:pt x="199390" y="165100"/>
                    <a:pt x="218440" y="203200"/>
                    <a:pt x="228600" y="232410"/>
                  </a:cubicBezTo>
                  <a:cubicBezTo>
                    <a:pt x="238760" y="260350"/>
                    <a:pt x="232410" y="294640"/>
                    <a:pt x="233680" y="325120"/>
                  </a:cubicBezTo>
                  <a:cubicBezTo>
                    <a:pt x="234950" y="354330"/>
                    <a:pt x="241300" y="382270"/>
                    <a:pt x="234950" y="410210"/>
                  </a:cubicBezTo>
                  <a:cubicBezTo>
                    <a:pt x="227330" y="441960"/>
                    <a:pt x="190500" y="508000"/>
                    <a:pt x="185420" y="506730"/>
                  </a:cubicBezTo>
                  <a:cubicBezTo>
                    <a:pt x="181610" y="505460"/>
                    <a:pt x="187960" y="450850"/>
                    <a:pt x="199390" y="427990"/>
                  </a:cubicBezTo>
                  <a:cubicBezTo>
                    <a:pt x="210820" y="405130"/>
                    <a:pt x="229870" y="384810"/>
                    <a:pt x="254000" y="369570"/>
                  </a:cubicBezTo>
                  <a:cubicBezTo>
                    <a:pt x="285750" y="350520"/>
                    <a:pt x="353060" y="320040"/>
                    <a:pt x="383540" y="332740"/>
                  </a:cubicBezTo>
                  <a:cubicBezTo>
                    <a:pt x="411480" y="344170"/>
                    <a:pt x="441960" y="410210"/>
                    <a:pt x="438150" y="427990"/>
                  </a:cubicBezTo>
                  <a:cubicBezTo>
                    <a:pt x="435610" y="436880"/>
                    <a:pt x="424180" y="441960"/>
                    <a:pt x="415290" y="443230"/>
                  </a:cubicBezTo>
                  <a:cubicBezTo>
                    <a:pt x="403860" y="444500"/>
                    <a:pt x="387350" y="439420"/>
                    <a:pt x="375920" y="431800"/>
                  </a:cubicBezTo>
                  <a:cubicBezTo>
                    <a:pt x="361950" y="421640"/>
                    <a:pt x="344170" y="401320"/>
                    <a:pt x="339090" y="383540"/>
                  </a:cubicBezTo>
                  <a:cubicBezTo>
                    <a:pt x="334010" y="365760"/>
                    <a:pt x="335280" y="340360"/>
                    <a:pt x="341630" y="323850"/>
                  </a:cubicBezTo>
                  <a:cubicBezTo>
                    <a:pt x="346710" y="309880"/>
                    <a:pt x="356870" y="299720"/>
                    <a:pt x="367030" y="290830"/>
                  </a:cubicBezTo>
                  <a:cubicBezTo>
                    <a:pt x="377190" y="283210"/>
                    <a:pt x="387350" y="279400"/>
                    <a:pt x="403860" y="274320"/>
                  </a:cubicBezTo>
                  <a:cubicBezTo>
                    <a:pt x="431800" y="266700"/>
                    <a:pt x="501650" y="240030"/>
                    <a:pt x="523240" y="256540"/>
                  </a:cubicBezTo>
                  <a:cubicBezTo>
                    <a:pt x="543560" y="271780"/>
                    <a:pt x="524510" y="340360"/>
                    <a:pt x="533400" y="364490"/>
                  </a:cubicBezTo>
                  <a:cubicBezTo>
                    <a:pt x="538480" y="378460"/>
                    <a:pt x="554990" y="391160"/>
                    <a:pt x="553720" y="393700"/>
                  </a:cubicBezTo>
                  <a:cubicBezTo>
                    <a:pt x="551180" y="396240"/>
                    <a:pt x="513080" y="375920"/>
                    <a:pt x="501650" y="360680"/>
                  </a:cubicBezTo>
                  <a:cubicBezTo>
                    <a:pt x="490220" y="345440"/>
                    <a:pt x="482600" y="321310"/>
                    <a:pt x="483870" y="302260"/>
                  </a:cubicBezTo>
                  <a:cubicBezTo>
                    <a:pt x="485140" y="283210"/>
                    <a:pt x="495300" y="260350"/>
                    <a:pt x="509270" y="246380"/>
                  </a:cubicBezTo>
                  <a:cubicBezTo>
                    <a:pt x="523240" y="232410"/>
                    <a:pt x="551180" y="223520"/>
                    <a:pt x="565150" y="220980"/>
                  </a:cubicBezTo>
                  <a:cubicBezTo>
                    <a:pt x="574040" y="219710"/>
                    <a:pt x="579120" y="218440"/>
                    <a:pt x="586740" y="222250"/>
                  </a:cubicBezTo>
                  <a:cubicBezTo>
                    <a:pt x="604520" y="231140"/>
                    <a:pt x="615950" y="276860"/>
                    <a:pt x="652780" y="297180"/>
                  </a:cubicBezTo>
                  <a:cubicBezTo>
                    <a:pt x="728980" y="339090"/>
                    <a:pt x="1018540" y="340360"/>
                    <a:pt x="1073150" y="368300"/>
                  </a:cubicBezTo>
                  <a:cubicBezTo>
                    <a:pt x="1088390" y="375920"/>
                    <a:pt x="1092200" y="382270"/>
                    <a:pt x="1098550" y="393700"/>
                  </a:cubicBezTo>
                  <a:cubicBezTo>
                    <a:pt x="1106170" y="407670"/>
                    <a:pt x="1109980" y="431800"/>
                    <a:pt x="1107440" y="447040"/>
                  </a:cubicBezTo>
                  <a:cubicBezTo>
                    <a:pt x="1106170" y="459740"/>
                    <a:pt x="1101090" y="471170"/>
                    <a:pt x="1092200" y="480060"/>
                  </a:cubicBezTo>
                  <a:cubicBezTo>
                    <a:pt x="1082040" y="491490"/>
                    <a:pt x="1068070" y="504190"/>
                    <a:pt x="1045210" y="506730"/>
                  </a:cubicBezTo>
                  <a:cubicBezTo>
                    <a:pt x="996950" y="513080"/>
                    <a:pt x="906780" y="455930"/>
                    <a:pt x="808990" y="439420"/>
                  </a:cubicBezTo>
                  <a:cubicBezTo>
                    <a:pt x="659130" y="414020"/>
                    <a:pt x="307340" y="422910"/>
                    <a:pt x="224790" y="401320"/>
                  </a:cubicBezTo>
                  <a:cubicBezTo>
                    <a:pt x="200660" y="394970"/>
                    <a:pt x="191770" y="391160"/>
                    <a:pt x="181610" y="381000"/>
                  </a:cubicBezTo>
                  <a:cubicBezTo>
                    <a:pt x="171450" y="370840"/>
                    <a:pt x="162560" y="353060"/>
                    <a:pt x="161290" y="337820"/>
                  </a:cubicBezTo>
                  <a:cubicBezTo>
                    <a:pt x="160020" y="322580"/>
                    <a:pt x="166370" y="303530"/>
                    <a:pt x="175260" y="292100"/>
                  </a:cubicBezTo>
                  <a:cubicBezTo>
                    <a:pt x="184150" y="280670"/>
                    <a:pt x="194310" y="273050"/>
                    <a:pt x="217170" y="266700"/>
                  </a:cubicBezTo>
                  <a:cubicBezTo>
                    <a:pt x="279400" y="250190"/>
                    <a:pt x="492760" y="275590"/>
                    <a:pt x="601980" y="273050"/>
                  </a:cubicBezTo>
                  <a:cubicBezTo>
                    <a:pt x="683260" y="270510"/>
                    <a:pt x="745490" y="266700"/>
                    <a:pt x="814070" y="257810"/>
                  </a:cubicBezTo>
                  <a:cubicBezTo>
                    <a:pt x="880110" y="248920"/>
                    <a:pt x="971550" y="215900"/>
                    <a:pt x="1005840" y="222250"/>
                  </a:cubicBezTo>
                  <a:cubicBezTo>
                    <a:pt x="1019810" y="224790"/>
                    <a:pt x="1024890" y="229870"/>
                    <a:pt x="1032510" y="237490"/>
                  </a:cubicBezTo>
                  <a:cubicBezTo>
                    <a:pt x="1041400" y="247650"/>
                    <a:pt x="1051560" y="265430"/>
                    <a:pt x="1052830" y="279400"/>
                  </a:cubicBezTo>
                  <a:cubicBezTo>
                    <a:pt x="1054100" y="293370"/>
                    <a:pt x="1047750" y="312420"/>
                    <a:pt x="1040130" y="323850"/>
                  </a:cubicBezTo>
                  <a:cubicBezTo>
                    <a:pt x="1033780" y="332740"/>
                    <a:pt x="1029970" y="336550"/>
                    <a:pt x="1016000" y="344170"/>
                  </a:cubicBezTo>
                  <a:cubicBezTo>
                    <a:pt x="970280" y="368300"/>
                    <a:pt x="760730" y="411480"/>
                    <a:pt x="687070" y="440690"/>
                  </a:cubicBezTo>
                  <a:cubicBezTo>
                    <a:pt x="647700" y="457200"/>
                    <a:pt x="615950" y="495300"/>
                    <a:pt x="598170" y="486410"/>
                  </a:cubicBezTo>
                  <a:cubicBezTo>
                    <a:pt x="581660" y="478790"/>
                    <a:pt x="565150" y="421640"/>
                    <a:pt x="579120" y="397510"/>
                  </a:cubicBezTo>
                  <a:cubicBezTo>
                    <a:pt x="604520" y="354330"/>
                    <a:pt x="792480" y="339090"/>
                    <a:pt x="848360" y="316230"/>
                  </a:cubicBezTo>
                  <a:cubicBezTo>
                    <a:pt x="875030" y="306070"/>
                    <a:pt x="883920" y="290830"/>
                    <a:pt x="904240" y="287020"/>
                  </a:cubicBezTo>
                  <a:cubicBezTo>
                    <a:pt x="924560" y="283210"/>
                    <a:pt x="952500" y="284480"/>
                    <a:pt x="967740" y="293370"/>
                  </a:cubicBezTo>
                  <a:cubicBezTo>
                    <a:pt x="981710" y="300990"/>
                    <a:pt x="993140" y="317500"/>
                    <a:pt x="996950" y="332740"/>
                  </a:cubicBezTo>
                  <a:cubicBezTo>
                    <a:pt x="1000760" y="350520"/>
                    <a:pt x="998220" y="377190"/>
                    <a:pt x="984250" y="396240"/>
                  </a:cubicBezTo>
                  <a:cubicBezTo>
                    <a:pt x="963930" y="424180"/>
                    <a:pt x="889000" y="440690"/>
                    <a:pt x="858520" y="466090"/>
                  </a:cubicBezTo>
                  <a:cubicBezTo>
                    <a:pt x="836930" y="485140"/>
                    <a:pt x="829310" y="513080"/>
                    <a:pt x="811530" y="525780"/>
                  </a:cubicBezTo>
                  <a:cubicBezTo>
                    <a:pt x="796290" y="535940"/>
                    <a:pt x="777240" y="542290"/>
                    <a:pt x="762000" y="542290"/>
                  </a:cubicBezTo>
                  <a:cubicBezTo>
                    <a:pt x="749300" y="542290"/>
                    <a:pt x="737870" y="539750"/>
                    <a:pt x="727710" y="533400"/>
                  </a:cubicBezTo>
                  <a:cubicBezTo>
                    <a:pt x="715010" y="525780"/>
                    <a:pt x="699770" y="510540"/>
                    <a:pt x="694690" y="494030"/>
                  </a:cubicBezTo>
                  <a:cubicBezTo>
                    <a:pt x="689610" y="474980"/>
                    <a:pt x="716280" y="438150"/>
                    <a:pt x="704850" y="426720"/>
                  </a:cubicBezTo>
                  <a:cubicBezTo>
                    <a:pt x="689610" y="411480"/>
                    <a:pt x="636270" y="440690"/>
                    <a:pt x="584200" y="439420"/>
                  </a:cubicBezTo>
                  <a:cubicBezTo>
                    <a:pt x="488950" y="436880"/>
                    <a:pt x="231140" y="396240"/>
                    <a:pt x="176530" y="373380"/>
                  </a:cubicBezTo>
                  <a:cubicBezTo>
                    <a:pt x="161290" y="367030"/>
                    <a:pt x="157480" y="363220"/>
                    <a:pt x="149860" y="354330"/>
                  </a:cubicBezTo>
                  <a:cubicBezTo>
                    <a:pt x="140970" y="342900"/>
                    <a:pt x="133350" y="322580"/>
                    <a:pt x="132080" y="308610"/>
                  </a:cubicBezTo>
                  <a:cubicBezTo>
                    <a:pt x="130810" y="297180"/>
                    <a:pt x="133350" y="287020"/>
                    <a:pt x="139700" y="276860"/>
                  </a:cubicBezTo>
                  <a:cubicBezTo>
                    <a:pt x="147320" y="265430"/>
                    <a:pt x="154940" y="254000"/>
                    <a:pt x="176530" y="245110"/>
                  </a:cubicBezTo>
                  <a:cubicBezTo>
                    <a:pt x="238760" y="218440"/>
                    <a:pt x="485140" y="194310"/>
                    <a:pt x="593090" y="205740"/>
                  </a:cubicBezTo>
                  <a:cubicBezTo>
                    <a:pt x="662940" y="213360"/>
                    <a:pt x="703580" y="248920"/>
                    <a:pt x="763270" y="259080"/>
                  </a:cubicBezTo>
                  <a:cubicBezTo>
                    <a:pt x="828040" y="270510"/>
                    <a:pt x="918210" y="250190"/>
                    <a:pt x="969010" y="265430"/>
                  </a:cubicBezTo>
                  <a:cubicBezTo>
                    <a:pt x="1003300" y="275590"/>
                    <a:pt x="1016000" y="303530"/>
                    <a:pt x="1047750" y="312420"/>
                  </a:cubicBezTo>
                  <a:cubicBezTo>
                    <a:pt x="1087120" y="323850"/>
                    <a:pt x="1137920" y="317500"/>
                    <a:pt x="1188720" y="314960"/>
                  </a:cubicBezTo>
                  <a:cubicBezTo>
                    <a:pt x="1247140" y="312420"/>
                    <a:pt x="1315720" y="304800"/>
                    <a:pt x="1375410" y="294640"/>
                  </a:cubicBezTo>
                  <a:cubicBezTo>
                    <a:pt x="1430020" y="284480"/>
                    <a:pt x="1496060" y="252730"/>
                    <a:pt x="1531620" y="256540"/>
                  </a:cubicBezTo>
                  <a:cubicBezTo>
                    <a:pt x="1551940" y="257810"/>
                    <a:pt x="1565910" y="265430"/>
                    <a:pt x="1577340" y="276860"/>
                  </a:cubicBezTo>
                  <a:cubicBezTo>
                    <a:pt x="1588770" y="287020"/>
                    <a:pt x="1597660" y="307340"/>
                    <a:pt x="1600200" y="321310"/>
                  </a:cubicBezTo>
                  <a:cubicBezTo>
                    <a:pt x="1602740" y="332740"/>
                    <a:pt x="1600200" y="344170"/>
                    <a:pt x="1595120" y="355600"/>
                  </a:cubicBezTo>
                  <a:cubicBezTo>
                    <a:pt x="1588770" y="368300"/>
                    <a:pt x="1581150" y="379730"/>
                    <a:pt x="1560830" y="392430"/>
                  </a:cubicBezTo>
                  <a:cubicBezTo>
                    <a:pt x="1499870" y="427990"/>
                    <a:pt x="1250950" y="454660"/>
                    <a:pt x="1143000" y="497840"/>
                  </a:cubicBezTo>
                  <a:cubicBezTo>
                    <a:pt x="1068070" y="527050"/>
                    <a:pt x="1003300" y="589280"/>
                    <a:pt x="961390" y="598170"/>
                  </a:cubicBezTo>
                  <a:cubicBezTo>
                    <a:pt x="941070" y="601980"/>
                    <a:pt x="925830" y="598170"/>
                    <a:pt x="913130" y="593090"/>
                  </a:cubicBezTo>
                  <a:cubicBezTo>
                    <a:pt x="902970" y="588010"/>
                    <a:pt x="894080" y="581660"/>
                    <a:pt x="889000" y="571500"/>
                  </a:cubicBezTo>
                  <a:cubicBezTo>
                    <a:pt x="881380" y="557530"/>
                    <a:pt x="876300" y="525780"/>
                    <a:pt x="881380" y="509270"/>
                  </a:cubicBezTo>
                  <a:cubicBezTo>
                    <a:pt x="885190" y="494030"/>
                    <a:pt x="892810" y="483870"/>
                    <a:pt x="911860" y="473710"/>
                  </a:cubicBezTo>
                  <a:cubicBezTo>
                    <a:pt x="958850" y="448310"/>
                    <a:pt x="1104900" y="453390"/>
                    <a:pt x="1219200" y="433070"/>
                  </a:cubicBezTo>
                  <a:cubicBezTo>
                    <a:pt x="1367790" y="406400"/>
                    <a:pt x="1645920" y="283210"/>
                    <a:pt x="1728470" y="320040"/>
                  </a:cubicBezTo>
                  <a:cubicBezTo>
                    <a:pt x="1767840" y="337820"/>
                    <a:pt x="1791970" y="388620"/>
                    <a:pt x="1788160" y="422910"/>
                  </a:cubicBezTo>
                  <a:cubicBezTo>
                    <a:pt x="1784350" y="461010"/>
                    <a:pt x="1715770" y="520700"/>
                    <a:pt x="1689100" y="533400"/>
                  </a:cubicBezTo>
                  <a:cubicBezTo>
                    <a:pt x="1676400" y="539750"/>
                    <a:pt x="1667510" y="538480"/>
                    <a:pt x="1656080" y="535940"/>
                  </a:cubicBezTo>
                  <a:cubicBezTo>
                    <a:pt x="1642110" y="533400"/>
                    <a:pt x="1623060" y="521970"/>
                    <a:pt x="1612900" y="511810"/>
                  </a:cubicBezTo>
                  <a:cubicBezTo>
                    <a:pt x="1605280" y="502920"/>
                    <a:pt x="1600200" y="492760"/>
                    <a:pt x="1598930" y="481330"/>
                  </a:cubicBezTo>
                  <a:cubicBezTo>
                    <a:pt x="1596390" y="467360"/>
                    <a:pt x="1611630" y="452120"/>
                    <a:pt x="1606550" y="433070"/>
                  </a:cubicBezTo>
                  <a:cubicBezTo>
                    <a:pt x="1596390" y="397510"/>
                    <a:pt x="1499870" y="336550"/>
                    <a:pt x="1487170" y="295910"/>
                  </a:cubicBezTo>
                  <a:cubicBezTo>
                    <a:pt x="1479550" y="270510"/>
                    <a:pt x="1484630" y="243840"/>
                    <a:pt x="1496060" y="227330"/>
                  </a:cubicBezTo>
                  <a:cubicBezTo>
                    <a:pt x="1507490" y="210820"/>
                    <a:pt x="1536700" y="195580"/>
                    <a:pt x="1557020" y="195580"/>
                  </a:cubicBezTo>
                  <a:cubicBezTo>
                    <a:pt x="1577340" y="195580"/>
                    <a:pt x="1606550" y="212090"/>
                    <a:pt x="1617980" y="229870"/>
                  </a:cubicBezTo>
                  <a:cubicBezTo>
                    <a:pt x="1629410" y="246380"/>
                    <a:pt x="1630680" y="280670"/>
                    <a:pt x="1624330" y="298450"/>
                  </a:cubicBezTo>
                  <a:cubicBezTo>
                    <a:pt x="1619250" y="313690"/>
                    <a:pt x="1605280" y="326390"/>
                    <a:pt x="1592580" y="334010"/>
                  </a:cubicBezTo>
                  <a:cubicBezTo>
                    <a:pt x="1579880" y="341630"/>
                    <a:pt x="1562100" y="346710"/>
                    <a:pt x="1546860" y="342900"/>
                  </a:cubicBezTo>
                  <a:cubicBezTo>
                    <a:pt x="1527810" y="339090"/>
                    <a:pt x="1499870" y="321310"/>
                    <a:pt x="1490980" y="303530"/>
                  </a:cubicBezTo>
                  <a:cubicBezTo>
                    <a:pt x="1482090" y="285750"/>
                    <a:pt x="1483360" y="251460"/>
                    <a:pt x="1490980" y="233680"/>
                  </a:cubicBezTo>
                  <a:cubicBezTo>
                    <a:pt x="1497330" y="219710"/>
                    <a:pt x="1512570" y="208280"/>
                    <a:pt x="1526540" y="201930"/>
                  </a:cubicBezTo>
                  <a:cubicBezTo>
                    <a:pt x="1540510" y="195580"/>
                    <a:pt x="1559560" y="194310"/>
                    <a:pt x="1573530" y="198120"/>
                  </a:cubicBezTo>
                  <a:cubicBezTo>
                    <a:pt x="1587500" y="201930"/>
                    <a:pt x="1600200" y="210820"/>
                    <a:pt x="1612900" y="222250"/>
                  </a:cubicBezTo>
                  <a:cubicBezTo>
                    <a:pt x="1630680" y="237490"/>
                    <a:pt x="1649730" y="261620"/>
                    <a:pt x="1666240" y="288290"/>
                  </a:cubicBezTo>
                  <a:cubicBezTo>
                    <a:pt x="1685290" y="321310"/>
                    <a:pt x="1706880" y="368300"/>
                    <a:pt x="1717040" y="406400"/>
                  </a:cubicBezTo>
                  <a:cubicBezTo>
                    <a:pt x="1725930" y="439420"/>
                    <a:pt x="1736090" y="480060"/>
                    <a:pt x="1727200" y="501650"/>
                  </a:cubicBezTo>
                  <a:cubicBezTo>
                    <a:pt x="1720850" y="516890"/>
                    <a:pt x="1701800" y="528320"/>
                    <a:pt x="1689100" y="533400"/>
                  </a:cubicBezTo>
                  <a:cubicBezTo>
                    <a:pt x="1678940" y="537210"/>
                    <a:pt x="1667510" y="538480"/>
                    <a:pt x="1656080" y="535940"/>
                  </a:cubicBezTo>
                  <a:cubicBezTo>
                    <a:pt x="1642110" y="533400"/>
                    <a:pt x="1623060" y="521970"/>
                    <a:pt x="1612900" y="511810"/>
                  </a:cubicBezTo>
                  <a:cubicBezTo>
                    <a:pt x="1605280" y="502920"/>
                    <a:pt x="1600200" y="492760"/>
                    <a:pt x="1598930" y="481330"/>
                  </a:cubicBezTo>
                  <a:cubicBezTo>
                    <a:pt x="1596390" y="467360"/>
                    <a:pt x="1597660" y="438150"/>
                    <a:pt x="1606550" y="433070"/>
                  </a:cubicBezTo>
                  <a:cubicBezTo>
                    <a:pt x="1615440" y="427990"/>
                    <a:pt x="1657350" y="447040"/>
                    <a:pt x="1656080" y="455930"/>
                  </a:cubicBezTo>
                  <a:cubicBezTo>
                    <a:pt x="1653540" y="486410"/>
                    <a:pt x="1195070" y="580390"/>
                    <a:pt x="1070610" y="596900"/>
                  </a:cubicBezTo>
                  <a:cubicBezTo>
                    <a:pt x="1013460" y="604520"/>
                    <a:pt x="977900" y="608330"/>
                    <a:pt x="944880" y="600710"/>
                  </a:cubicBezTo>
                  <a:cubicBezTo>
                    <a:pt x="922020" y="595630"/>
                    <a:pt x="900430" y="584200"/>
                    <a:pt x="889000" y="571500"/>
                  </a:cubicBezTo>
                  <a:cubicBezTo>
                    <a:pt x="881380" y="562610"/>
                    <a:pt x="878840" y="553720"/>
                    <a:pt x="877570" y="542290"/>
                  </a:cubicBezTo>
                  <a:cubicBezTo>
                    <a:pt x="876300" y="528320"/>
                    <a:pt x="877570" y="510540"/>
                    <a:pt x="887730" y="495300"/>
                  </a:cubicBezTo>
                  <a:cubicBezTo>
                    <a:pt x="904240" y="471170"/>
                    <a:pt x="955040" y="447040"/>
                    <a:pt x="991870" y="426720"/>
                  </a:cubicBezTo>
                  <a:cubicBezTo>
                    <a:pt x="1028700" y="406400"/>
                    <a:pt x="1055370" y="393700"/>
                    <a:pt x="1106170" y="374650"/>
                  </a:cubicBezTo>
                  <a:cubicBezTo>
                    <a:pt x="1202690" y="340360"/>
                    <a:pt x="1461770" y="251460"/>
                    <a:pt x="1531620" y="256540"/>
                  </a:cubicBezTo>
                  <a:cubicBezTo>
                    <a:pt x="1554480" y="257810"/>
                    <a:pt x="1565910" y="265430"/>
                    <a:pt x="1577340" y="276860"/>
                  </a:cubicBezTo>
                  <a:cubicBezTo>
                    <a:pt x="1588770" y="287020"/>
                    <a:pt x="1597660" y="307340"/>
                    <a:pt x="1600200" y="321310"/>
                  </a:cubicBezTo>
                  <a:cubicBezTo>
                    <a:pt x="1602740" y="332740"/>
                    <a:pt x="1600200" y="344170"/>
                    <a:pt x="1595120" y="355600"/>
                  </a:cubicBezTo>
                  <a:cubicBezTo>
                    <a:pt x="1588770" y="368300"/>
                    <a:pt x="1578610" y="382270"/>
                    <a:pt x="1560830" y="392430"/>
                  </a:cubicBezTo>
                  <a:cubicBezTo>
                    <a:pt x="1527810" y="412750"/>
                    <a:pt x="1454150" y="424180"/>
                    <a:pt x="1395730" y="436880"/>
                  </a:cubicBezTo>
                  <a:cubicBezTo>
                    <a:pt x="1329690" y="450850"/>
                    <a:pt x="1244600" y="467360"/>
                    <a:pt x="1183640" y="471170"/>
                  </a:cubicBezTo>
                  <a:cubicBezTo>
                    <a:pt x="1137920" y="474980"/>
                    <a:pt x="1103630" y="476250"/>
                    <a:pt x="1062990" y="468630"/>
                  </a:cubicBezTo>
                  <a:cubicBezTo>
                    <a:pt x="1019810" y="461010"/>
                    <a:pt x="985520" y="434340"/>
                    <a:pt x="934720" y="422910"/>
                  </a:cubicBezTo>
                  <a:cubicBezTo>
                    <a:pt x="862330" y="406400"/>
                    <a:pt x="735330" y="411480"/>
                    <a:pt x="669290" y="396240"/>
                  </a:cubicBezTo>
                  <a:cubicBezTo>
                    <a:pt x="627380" y="386080"/>
                    <a:pt x="609600" y="364490"/>
                    <a:pt x="570230" y="359410"/>
                  </a:cubicBezTo>
                  <a:cubicBezTo>
                    <a:pt x="514350" y="351790"/>
                    <a:pt x="431800" y="377190"/>
                    <a:pt x="364490" y="379730"/>
                  </a:cubicBezTo>
                  <a:cubicBezTo>
                    <a:pt x="300990" y="382270"/>
                    <a:pt x="209550" y="384810"/>
                    <a:pt x="176530" y="373380"/>
                  </a:cubicBezTo>
                  <a:cubicBezTo>
                    <a:pt x="162560" y="368300"/>
                    <a:pt x="157480" y="363220"/>
                    <a:pt x="149860" y="354330"/>
                  </a:cubicBezTo>
                  <a:cubicBezTo>
                    <a:pt x="140970" y="342900"/>
                    <a:pt x="132080" y="323850"/>
                    <a:pt x="132080" y="308610"/>
                  </a:cubicBezTo>
                  <a:cubicBezTo>
                    <a:pt x="132080" y="293370"/>
                    <a:pt x="139700" y="274320"/>
                    <a:pt x="149860" y="262890"/>
                  </a:cubicBezTo>
                  <a:cubicBezTo>
                    <a:pt x="160020" y="251460"/>
                    <a:pt x="170180" y="243840"/>
                    <a:pt x="193040" y="240030"/>
                  </a:cubicBezTo>
                  <a:cubicBezTo>
                    <a:pt x="262890" y="228600"/>
                    <a:pt x="537210" y="276860"/>
                    <a:pt x="643890" y="309880"/>
                  </a:cubicBezTo>
                  <a:cubicBezTo>
                    <a:pt x="707390" y="330200"/>
                    <a:pt x="758190" y="344170"/>
                    <a:pt x="787400" y="379730"/>
                  </a:cubicBezTo>
                  <a:cubicBezTo>
                    <a:pt x="815340" y="412750"/>
                    <a:pt x="833120" y="486410"/>
                    <a:pt x="822960" y="513080"/>
                  </a:cubicBezTo>
                  <a:cubicBezTo>
                    <a:pt x="816610" y="529590"/>
                    <a:pt x="795020" y="537210"/>
                    <a:pt x="779780" y="541020"/>
                  </a:cubicBezTo>
                  <a:cubicBezTo>
                    <a:pt x="763270" y="544830"/>
                    <a:pt x="741680" y="539750"/>
                    <a:pt x="727710" y="533400"/>
                  </a:cubicBezTo>
                  <a:cubicBezTo>
                    <a:pt x="716280" y="528320"/>
                    <a:pt x="708660" y="519430"/>
                    <a:pt x="702310" y="509270"/>
                  </a:cubicBezTo>
                  <a:cubicBezTo>
                    <a:pt x="695960" y="500380"/>
                    <a:pt x="690880" y="488950"/>
                    <a:pt x="690880" y="476250"/>
                  </a:cubicBezTo>
                  <a:cubicBezTo>
                    <a:pt x="690880" y="461010"/>
                    <a:pt x="694690" y="444500"/>
                    <a:pt x="704850" y="426720"/>
                  </a:cubicBezTo>
                  <a:cubicBezTo>
                    <a:pt x="720090" y="401320"/>
                    <a:pt x="751840" y="368300"/>
                    <a:pt x="783590" y="345440"/>
                  </a:cubicBezTo>
                  <a:cubicBezTo>
                    <a:pt x="817880" y="321310"/>
                    <a:pt x="872490" y="294640"/>
                    <a:pt x="904240" y="287020"/>
                  </a:cubicBezTo>
                  <a:cubicBezTo>
                    <a:pt x="923290" y="281940"/>
                    <a:pt x="938530" y="279400"/>
                    <a:pt x="953770" y="285750"/>
                  </a:cubicBezTo>
                  <a:cubicBezTo>
                    <a:pt x="970280" y="293370"/>
                    <a:pt x="990600" y="314960"/>
                    <a:pt x="996950" y="332740"/>
                  </a:cubicBezTo>
                  <a:cubicBezTo>
                    <a:pt x="1002030" y="347980"/>
                    <a:pt x="998220" y="369570"/>
                    <a:pt x="993140" y="382270"/>
                  </a:cubicBezTo>
                  <a:cubicBezTo>
                    <a:pt x="989330" y="392430"/>
                    <a:pt x="982980" y="400050"/>
                    <a:pt x="971550" y="407670"/>
                  </a:cubicBezTo>
                  <a:cubicBezTo>
                    <a:pt x="953770" y="421640"/>
                    <a:pt x="923290" y="431800"/>
                    <a:pt x="887730" y="444500"/>
                  </a:cubicBezTo>
                  <a:cubicBezTo>
                    <a:pt x="828040" y="466090"/>
                    <a:pt x="708660" y="511810"/>
                    <a:pt x="643890" y="516890"/>
                  </a:cubicBezTo>
                  <a:cubicBezTo>
                    <a:pt x="601980" y="520700"/>
                    <a:pt x="563880" y="519430"/>
                    <a:pt x="538480" y="502920"/>
                  </a:cubicBezTo>
                  <a:cubicBezTo>
                    <a:pt x="516890" y="488950"/>
                    <a:pt x="494030" y="455930"/>
                    <a:pt x="496570" y="431800"/>
                  </a:cubicBezTo>
                  <a:cubicBezTo>
                    <a:pt x="499110" y="405130"/>
                    <a:pt x="529590" y="375920"/>
                    <a:pt x="568960" y="350520"/>
                  </a:cubicBezTo>
                  <a:cubicBezTo>
                    <a:pt x="647700" y="299720"/>
                    <a:pt x="923290" y="215900"/>
                    <a:pt x="990600" y="219710"/>
                  </a:cubicBezTo>
                  <a:cubicBezTo>
                    <a:pt x="1012190" y="220980"/>
                    <a:pt x="1022350" y="228600"/>
                    <a:pt x="1032510" y="237490"/>
                  </a:cubicBezTo>
                  <a:cubicBezTo>
                    <a:pt x="1041400" y="245110"/>
                    <a:pt x="1046480" y="254000"/>
                    <a:pt x="1049020" y="264160"/>
                  </a:cubicBezTo>
                  <a:cubicBezTo>
                    <a:pt x="1052830" y="276860"/>
                    <a:pt x="1051560" y="297180"/>
                    <a:pt x="1047750" y="309880"/>
                  </a:cubicBezTo>
                  <a:cubicBezTo>
                    <a:pt x="1043940" y="320040"/>
                    <a:pt x="1040130" y="327660"/>
                    <a:pt x="1028700" y="335280"/>
                  </a:cubicBezTo>
                  <a:cubicBezTo>
                    <a:pt x="998220" y="355600"/>
                    <a:pt x="905510" y="370840"/>
                    <a:pt x="824230" y="382270"/>
                  </a:cubicBezTo>
                  <a:cubicBezTo>
                    <a:pt x="709930" y="398780"/>
                    <a:pt x="513080" y="408940"/>
                    <a:pt x="402590" y="410210"/>
                  </a:cubicBezTo>
                  <a:cubicBezTo>
                    <a:pt x="330200" y="410210"/>
                    <a:pt x="262890" y="411480"/>
                    <a:pt x="224790" y="401320"/>
                  </a:cubicBezTo>
                  <a:cubicBezTo>
                    <a:pt x="204470" y="396240"/>
                    <a:pt x="191770" y="391160"/>
                    <a:pt x="181610" y="381000"/>
                  </a:cubicBezTo>
                  <a:cubicBezTo>
                    <a:pt x="171450" y="370840"/>
                    <a:pt x="162560" y="353060"/>
                    <a:pt x="161290" y="337820"/>
                  </a:cubicBezTo>
                  <a:cubicBezTo>
                    <a:pt x="160020" y="322580"/>
                    <a:pt x="166370" y="303530"/>
                    <a:pt x="175260" y="292100"/>
                  </a:cubicBezTo>
                  <a:cubicBezTo>
                    <a:pt x="184150" y="280670"/>
                    <a:pt x="193040" y="273050"/>
                    <a:pt x="217170" y="266700"/>
                  </a:cubicBezTo>
                  <a:cubicBezTo>
                    <a:pt x="302260" y="245110"/>
                    <a:pt x="683260" y="269240"/>
                    <a:pt x="842010" y="298450"/>
                  </a:cubicBezTo>
                  <a:cubicBezTo>
                    <a:pt x="943610" y="317500"/>
                    <a:pt x="1050290" y="341630"/>
                    <a:pt x="1087120" y="379730"/>
                  </a:cubicBezTo>
                  <a:cubicBezTo>
                    <a:pt x="1106170" y="398780"/>
                    <a:pt x="1108710" y="429260"/>
                    <a:pt x="1107440" y="447040"/>
                  </a:cubicBezTo>
                  <a:cubicBezTo>
                    <a:pt x="1106170" y="459740"/>
                    <a:pt x="1101090" y="471170"/>
                    <a:pt x="1092200" y="480060"/>
                  </a:cubicBezTo>
                  <a:cubicBezTo>
                    <a:pt x="1082040" y="491490"/>
                    <a:pt x="1069340" y="501650"/>
                    <a:pt x="1045210" y="506730"/>
                  </a:cubicBezTo>
                  <a:cubicBezTo>
                    <a:pt x="981710" y="519430"/>
                    <a:pt x="770890" y="488950"/>
                    <a:pt x="680720" y="467360"/>
                  </a:cubicBezTo>
                  <a:cubicBezTo>
                    <a:pt x="623570" y="453390"/>
                    <a:pt x="579120" y="439420"/>
                    <a:pt x="546100" y="415290"/>
                  </a:cubicBezTo>
                  <a:cubicBezTo>
                    <a:pt x="520700" y="396240"/>
                    <a:pt x="490220" y="349250"/>
                    <a:pt x="492760" y="346710"/>
                  </a:cubicBezTo>
                  <a:cubicBezTo>
                    <a:pt x="495300" y="344170"/>
                    <a:pt x="554990" y="392430"/>
                    <a:pt x="553720" y="393700"/>
                  </a:cubicBezTo>
                  <a:cubicBezTo>
                    <a:pt x="553720" y="394970"/>
                    <a:pt x="513080" y="375920"/>
                    <a:pt x="501650" y="360680"/>
                  </a:cubicBezTo>
                  <a:cubicBezTo>
                    <a:pt x="490220" y="345440"/>
                    <a:pt x="482600" y="321310"/>
                    <a:pt x="483870" y="302260"/>
                  </a:cubicBezTo>
                  <a:cubicBezTo>
                    <a:pt x="485140" y="283210"/>
                    <a:pt x="495300" y="260350"/>
                    <a:pt x="509270" y="246380"/>
                  </a:cubicBezTo>
                  <a:cubicBezTo>
                    <a:pt x="523240" y="232410"/>
                    <a:pt x="544830" y="220980"/>
                    <a:pt x="565150" y="220980"/>
                  </a:cubicBezTo>
                  <a:cubicBezTo>
                    <a:pt x="591820" y="220980"/>
                    <a:pt x="645160" y="238760"/>
                    <a:pt x="655320" y="264160"/>
                  </a:cubicBezTo>
                  <a:cubicBezTo>
                    <a:pt x="668020" y="294640"/>
                    <a:pt x="632460" y="378460"/>
                    <a:pt x="604520" y="406400"/>
                  </a:cubicBezTo>
                  <a:cubicBezTo>
                    <a:pt x="582930" y="426720"/>
                    <a:pt x="552450" y="427990"/>
                    <a:pt x="521970" y="434340"/>
                  </a:cubicBezTo>
                  <a:cubicBezTo>
                    <a:pt x="485140" y="440690"/>
                    <a:pt x="425450" y="449580"/>
                    <a:pt x="394970" y="439420"/>
                  </a:cubicBezTo>
                  <a:cubicBezTo>
                    <a:pt x="373380" y="433070"/>
                    <a:pt x="355600" y="420370"/>
                    <a:pt x="346710" y="402590"/>
                  </a:cubicBezTo>
                  <a:cubicBezTo>
                    <a:pt x="336550" y="382270"/>
                    <a:pt x="335280" y="344170"/>
                    <a:pt x="341630" y="323850"/>
                  </a:cubicBezTo>
                  <a:cubicBezTo>
                    <a:pt x="345440" y="309880"/>
                    <a:pt x="356870" y="299720"/>
                    <a:pt x="367030" y="290830"/>
                  </a:cubicBezTo>
                  <a:cubicBezTo>
                    <a:pt x="377190" y="283210"/>
                    <a:pt x="391160" y="276860"/>
                    <a:pt x="403860" y="274320"/>
                  </a:cubicBezTo>
                  <a:cubicBezTo>
                    <a:pt x="415290" y="271780"/>
                    <a:pt x="425450" y="270510"/>
                    <a:pt x="438150" y="273050"/>
                  </a:cubicBezTo>
                  <a:cubicBezTo>
                    <a:pt x="458470" y="276860"/>
                    <a:pt x="492760" y="281940"/>
                    <a:pt x="509270" y="300990"/>
                  </a:cubicBezTo>
                  <a:cubicBezTo>
                    <a:pt x="530860" y="325120"/>
                    <a:pt x="553720" y="387350"/>
                    <a:pt x="542290" y="419100"/>
                  </a:cubicBezTo>
                  <a:cubicBezTo>
                    <a:pt x="530860" y="450850"/>
                    <a:pt x="472440" y="474980"/>
                    <a:pt x="439420" y="492760"/>
                  </a:cubicBezTo>
                  <a:cubicBezTo>
                    <a:pt x="414020" y="506730"/>
                    <a:pt x="393700" y="513080"/>
                    <a:pt x="364490" y="520700"/>
                  </a:cubicBezTo>
                  <a:cubicBezTo>
                    <a:pt x="323850" y="532130"/>
                    <a:pt x="259080" y="544830"/>
                    <a:pt x="213360" y="547370"/>
                  </a:cubicBezTo>
                  <a:cubicBezTo>
                    <a:pt x="176530" y="549910"/>
                    <a:pt x="143510" y="554990"/>
                    <a:pt x="114300" y="542290"/>
                  </a:cubicBezTo>
                  <a:cubicBezTo>
                    <a:pt x="82550" y="528320"/>
                    <a:pt x="44450" y="495300"/>
                    <a:pt x="34290" y="458470"/>
                  </a:cubicBezTo>
                  <a:cubicBezTo>
                    <a:pt x="20320" y="410210"/>
                    <a:pt x="44450" y="285750"/>
                    <a:pt x="77470" y="265430"/>
                  </a:cubicBezTo>
                  <a:cubicBezTo>
                    <a:pt x="100330" y="251460"/>
                    <a:pt x="161290" y="267970"/>
                    <a:pt x="173990" y="288290"/>
                  </a:cubicBezTo>
                  <a:cubicBezTo>
                    <a:pt x="187960" y="309880"/>
                    <a:pt x="158750" y="379730"/>
                    <a:pt x="147320" y="397510"/>
                  </a:cubicBezTo>
                  <a:cubicBezTo>
                    <a:pt x="142240" y="405130"/>
                    <a:pt x="138430" y="407670"/>
                    <a:pt x="129540" y="410210"/>
                  </a:cubicBezTo>
                  <a:cubicBezTo>
                    <a:pt x="115570" y="415290"/>
                    <a:pt x="86360" y="420370"/>
                    <a:pt x="67310" y="415290"/>
                  </a:cubicBezTo>
                  <a:cubicBezTo>
                    <a:pt x="48260" y="410210"/>
                    <a:pt x="27940" y="396240"/>
                    <a:pt x="17780" y="379730"/>
                  </a:cubicBezTo>
                  <a:cubicBezTo>
                    <a:pt x="6350" y="363220"/>
                    <a:pt x="1270" y="336550"/>
                    <a:pt x="3810" y="317500"/>
                  </a:cubicBezTo>
                  <a:cubicBezTo>
                    <a:pt x="6350" y="298450"/>
                    <a:pt x="27940" y="284480"/>
                    <a:pt x="34290" y="262890"/>
                  </a:cubicBezTo>
                  <a:cubicBezTo>
                    <a:pt x="41910" y="236220"/>
                    <a:pt x="30480" y="194310"/>
                    <a:pt x="36830" y="170180"/>
                  </a:cubicBezTo>
                  <a:cubicBezTo>
                    <a:pt x="40640" y="153670"/>
                    <a:pt x="46990" y="142240"/>
                    <a:pt x="57150" y="132080"/>
                  </a:cubicBezTo>
                  <a:cubicBezTo>
                    <a:pt x="69850" y="119380"/>
                    <a:pt x="95250" y="106680"/>
                    <a:pt x="113030" y="104140"/>
                  </a:cubicBezTo>
                  <a:cubicBezTo>
                    <a:pt x="127000" y="101600"/>
                    <a:pt x="142240" y="105410"/>
                    <a:pt x="154940" y="110490"/>
                  </a:cubicBezTo>
                  <a:cubicBezTo>
                    <a:pt x="167640" y="115570"/>
                    <a:pt x="179070" y="120650"/>
                    <a:pt x="189230" y="134620"/>
                  </a:cubicBezTo>
                  <a:cubicBezTo>
                    <a:pt x="209550" y="163830"/>
                    <a:pt x="242570" y="257810"/>
                    <a:pt x="236220" y="295910"/>
                  </a:cubicBezTo>
                  <a:cubicBezTo>
                    <a:pt x="232410" y="318770"/>
                    <a:pt x="215900" y="335280"/>
                    <a:pt x="201930" y="346710"/>
                  </a:cubicBezTo>
                  <a:cubicBezTo>
                    <a:pt x="190500" y="355600"/>
                    <a:pt x="176530" y="360680"/>
                    <a:pt x="162560" y="361950"/>
                  </a:cubicBezTo>
                  <a:cubicBezTo>
                    <a:pt x="148590" y="363220"/>
                    <a:pt x="134620" y="364490"/>
                    <a:pt x="120650" y="358140"/>
                  </a:cubicBezTo>
                  <a:cubicBezTo>
                    <a:pt x="104140" y="351790"/>
                    <a:pt x="83820" y="339090"/>
                    <a:pt x="73660" y="317500"/>
                  </a:cubicBezTo>
                  <a:cubicBezTo>
                    <a:pt x="57150" y="281940"/>
                    <a:pt x="57150" y="182880"/>
                    <a:pt x="68580" y="142240"/>
                  </a:cubicBezTo>
                  <a:cubicBezTo>
                    <a:pt x="74930" y="118110"/>
                    <a:pt x="87630" y="101600"/>
                    <a:pt x="101600" y="90170"/>
                  </a:cubicBezTo>
                  <a:cubicBezTo>
                    <a:pt x="113030" y="81280"/>
                    <a:pt x="127000" y="76200"/>
                    <a:pt x="140970" y="74930"/>
                  </a:cubicBezTo>
                  <a:cubicBezTo>
                    <a:pt x="154940" y="73660"/>
                    <a:pt x="168910" y="72390"/>
                    <a:pt x="182880" y="78740"/>
                  </a:cubicBezTo>
                  <a:cubicBezTo>
                    <a:pt x="199390" y="85090"/>
                    <a:pt x="219710" y="104140"/>
                    <a:pt x="229870" y="119380"/>
                  </a:cubicBezTo>
                  <a:cubicBezTo>
                    <a:pt x="237490" y="132080"/>
                    <a:pt x="238760" y="140970"/>
                    <a:pt x="241300" y="158750"/>
                  </a:cubicBezTo>
                  <a:cubicBezTo>
                    <a:pt x="245110" y="190500"/>
                    <a:pt x="250190" y="265430"/>
                    <a:pt x="237490" y="297180"/>
                  </a:cubicBezTo>
                  <a:cubicBezTo>
                    <a:pt x="228600" y="318770"/>
                    <a:pt x="210820" y="334010"/>
                    <a:pt x="195580" y="342900"/>
                  </a:cubicBezTo>
                  <a:cubicBezTo>
                    <a:pt x="182880" y="350520"/>
                    <a:pt x="168910" y="351790"/>
                    <a:pt x="154940" y="351790"/>
                  </a:cubicBezTo>
                  <a:cubicBezTo>
                    <a:pt x="140970" y="351790"/>
                    <a:pt x="125730" y="346710"/>
                    <a:pt x="114300" y="340360"/>
                  </a:cubicBezTo>
                  <a:cubicBezTo>
                    <a:pt x="102870" y="334010"/>
                    <a:pt x="91440" y="323850"/>
                    <a:pt x="83820" y="312420"/>
                  </a:cubicBezTo>
                  <a:cubicBezTo>
                    <a:pt x="76200" y="300990"/>
                    <a:pt x="67310" y="284480"/>
                    <a:pt x="69850" y="273050"/>
                  </a:cubicBezTo>
                  <a:cubicBezTo>
                    <a:pt x="72390" y="260350"/>
                    <a:pt x="88900" y="241300"/>
                    <a:pt x="106680" y="237490"/>
                  </a:cubicBezTo>
                  <a:cubicBezTo>
                    <a:pt x="132080" y="231140"/>
                    <a:pt x="205740" y="251460"/>
                    <a:pt x="218440" y="269240"/>
                  </a:cubicBezTo>
                  <a:cubicBezTo>
                    <a:pt x="226060" y="280670"/>
                    <a:pt x="218440" y="297180"/>
                    <a:pt x="214630" y="309880"/>
                  </a:cubicBezTo>
                  <a:cubicBezTo>
                    <a:pt x="210820" y="322580"/>
                    <a:pt x="203200" y="335280"/>
                    <a:pt x="193040" y="344170"/>
                  </a:cubicBezTo>
                  <a:cubicBezTo>
                    <a:pt x="182880" y="353060"/>
                    <a:pt x="170180" y="361950"/>
                    <a:pt x="156210" y="365760"/>
                  </a:cubicBezTo>
                  <a:cubicBezTo>
                    <a:pt x="139700" y="369570"/>
                    <a:pt x="113030" y="367030"/>
                    <a:pt x="96520" y="360680"/>
                  </a:cubicBezTo>
                  <a:cubicBezTo>
                    <a:pt x="82550" y="355600"/>
                    <a:pt x="71120" y="345440"/>
                    <a:pt x="63500" y="334010"/>
                  </a:cubicBezTo>
                  <a:cubicBezTo>
                    <a:pt x="55880" y="323850"/>
                    <a:pt x="43180" y="306070"/>
                    <a:pt x="48260" y="295910"/>
                  </a:cubicBezTo>
                  <a:cubicBezTo>
                    <a:pt x="59690" y="275590"/>
                    <a:pt x="199390" y="254000"/>
                    <a:pt x="217170" y="269240"/>
                  </a:cubicBezTo>
                  <a:cubicBezTo>
                    <a:pt x="226060" y="276860"/>
                    <a:pt x="218440" y="297180"/>
                    <a:pt x="214630" y="309880"/>
                  </a:cubicBezTo>
                  <a:cubicBezTo>
                    <a:pt x="210820" y="322580"/>
                    <a:pt x="201930" y="336550"/>
                    <a:pt x="191770" y="345440"/>
                  </a:cubicBezTo>
                  <a:cubicBezTo>
                    <a:pt x="181610" y="354330"/>
                    <a:pt x="170180" y="363220"/>
                    <a:pt x="156210" y="365760"/>
                  </a:cubicBezTo>
                  <a:cubicBezTo>
                    <a:pt x="139700" y="369570"/>
                    <a:pt x="111760" y="367030"/>
                    <a:pt x="95250" y="360680"/>
                  </a:cubicBezTo>
                  <a:cubicBezTo>
                    <a:pt x="81280" y="355600"/>
                    <a:pt x="72390" y="346710"/>
                    <a:pt x="63500" y="334010"/>
                  </a:cubicBezTo>
                  <a:cubicBezTo>
                    <a:pt x="50800" y="316230"/>
                    <a:pt x="30480" y="262890"/>
                    <a:pt x="38100" y="256540"/>
                  </a:cubicBezTo>
                  <a:cubicBezTo>
                    <a:pt x="46990" y="250190"/>
                    <a:pt x="121920" y="306070"/>
                    <a:pt x="120650" y="307340"/>
                  </a:cubicBezTo>
                  <a:cubicBezTo>
                    <a:pt x="119380" y="308610"/>
                    <a:pt x="62230" y="292100"/>
                    <a:pt x="48260" y="273050"/>
                  </a:cubicBezTo>
                  <a:cubicBezTo>
                    <a:pt x="34290" y="254000"/>
                    <a:pt x="31750" y="214630"/>
                    <a:pt x="35560" y="194310"/>
                  </a:cubicBezTo>
                  <a:cubicBezTo>
                    <a:pt x="38100" y="179070"/>
                    <a:pt x="46990" y="167640"/>
                    <a:pt x="58420" y="158750"/>
                  </a:cubicBezTo>
                  <a:cubicBezTo>
                    <a:pt x="72390" y="147320"/>
                    <a:pt x="102870" y="128270"/>
                    <a:pt x="114300" y="135890"/>
                  </a:cubicBezTo>
                  <a:cubicBezTo>
                    <a:pt x="134620" y="149860"/>
                    <a:pt x="134620" y="294640"/>
                    <a:pt x="115570" y="309880"/>
                  </a:cubicBezTo>
                  <a:cubicBezTo>
                    <a:pt x="106680" y="317500"/>
                    <a:pt x="87630" y="308610"/>
                    <a:pt x="74930" y="302260"/>
                  </a:cubicBezTo>
                  <a:cubicBezTo>
                    <a:pt x="59690" y="293370"/>
                    <a:pt x="40640" y="273050"/>
                    <a:pt x="33020" y="257810"/>
                  </a:cubicBezTo>
                  <a:cubicBezTo>
                    <a:pt x="26670" y="245110"/>
                    <a:pt x="25400" y="229870"/>
                    <a:pt x="26670" y="217170"/>
                  </a:cubicBezTo>
                  <a:cubicBezTo>
                    <a:pt x="27940" y="203200"/>
                    <a:pt x="30480" y="189230"/>
                    <a:pt x="39370" y="177800"/>
                  </a:cubicBezTo>
                  <a:cubicBezTo>
                    <a:pt x="49530" y="163830"/>
                    <a:pt x="74930" y="148590"/>
                    <a:pt x="88900" y="142240"/>
                  </a:cubicBezTo>
                  <a:cubicBezTo>
                    <a:pt x="96520" y="138430"/>
                    <a:pt x="107950" y="135890"/>
                    <a:pt x="109220" y="138430"/>
                  </a:cubicBezTo>
                  <a:cubicBezTo>
                    <a:pt x="110490" y="140970"/>
                    <a:pt x="96520" y="158750"/>
                    <a:pt x="95250" y="157480"/>
                  </a:cubicBezTo>
                  <a:cubicBezTo>
                    <a:pt x="92710" y="156210"/>
                    <a:pt x="99060" y="114300"/>
                    <a:pt x="110490" y="99060"/>
                  </a:cubicBezTo>
                  <a:cubicBezTo>
                    <a:pt x="121920" y="83820"/>
                    <a:pt x="142240" y="69850"/>
                    <a:pt x="160020" y="66040"/>
                  </a:cubicBezTo>
                  <a:cubicBezTo>
                    <a:pt x="177800" y="62230"/>
                    <a:pt x="203200" y="66040"/>
                    <a:pt x="219710" y="74930"/>
                  </a:cubicBezTo>
                  <a:cubicBezTo>
                    <a:pt x="236220" y="83820"/>
                    <a:pt x="251460" y="106680"/>
                    <a:pt x="257810" y="119380"/>
                  </a:cubicBezTo>
                  <a:cubicBezTo>
                    <a:pt x="261620" y="127000"/>
                    <a:pt x="262890" y="130810"/>
                    <a:pt x="262890" y="139700"/>
                  </a:cubicBezTo>
                  <a:cubicBezTo>
                    <a:pt x="261620" y="158750"/>
                    <a:pt x="247650" y="224790"/>
                    <a:pt x="231140" y="231140"/>
                  </a:cubicBezTo>
                  <a:cubicBezTo>
                    <a:pt x="218440" y="236220"/>
                    <a:pt x="191770" y="218440"/>
                    <a:pt x="180340" y="205740"/>
                  </a:cubicBezTo>
                  <a:cubicBezTo>
                    <a:pt x="167640" y="193040"/>
                    <a:pt x="158750" y="170180"/>
                    <a:pt x="158750" y="152400"/>
                  </a:cubicBezTo>
                  <a:cubicBezTo>
                    <a:pt x="158750" y="134620"/>
                    <a:pt x="166370" y="113030"/>
                    <a:pt x="177800" y="99060"/>
                  </a:cubicBezTo>
                  <a:cubicBezTo>
                    <a:pt x="189230" y="86360"/>
                    <a:pt x="210820" y="77470"/>
                    <a:pt x="227330" y="72390"/>
                  </a:cubicBezTo>
                  <a:cubicBezTo>
                    <a:pt x="242570" y="67310"/>
                    <a:pt x="255270" y="66040"/>
                    <a:pt x="275590" y="68580"/>
                  </a:cubicBezTo>
                  <a:cubicBezTo>
                    <a:pt x="312420" y="72390"/>
                    <a:pt x="375920" y="101600"/>
                    <a:pt x="427990" y="113030"/>
                  </a:cubicBezTo>
                  <a:cubicBezTo>
                    <a:pt x="481330" y="124460"/>
                    <a:pt x="524510" y="129540"/>
                    <a:pt x="591820" y="134620"/>
                  </a:cubicBezTo>
                  <a:cubicBezTo>
                    <a:pt x="698500" y="142240"/>
                    <a:pt x="932180" y="104140"/>
                    <a:pt x="1004570" y="137160"/>
                  </a:cubicBezTo>
                  <a:cubicBezTo>
                    <a:pt x="1038860" y="152400"/>
                    <a:pt x="1057910" y="179070"/>
                    <a:pt x="1064260" y="205740"/>
                  </a:cubicBezTo>
                  <a:cubicBezTo>
                    <a:pt x="1070610" y="232410"/>
                    <a:pt x="1055370" y="273050"/>
                    <a:pt x="1040130" y="297180"/>
                  </a:cubicBezTo>
                  <a:cubicBezTo>
                    <a:pt x="1026160" y="320040"/>
                    <a:pt x="995680" y="341630"/>
                    <a:pt x="976630" y="351790"/>
                  </a:cubicBezTo>
                  <a:cubicBezTo>
                    <a:pt x="965200" y="358140"/>
                    <a:pt x="955040" y="360680"/>
                    <a:pt x="943610" y="360680"/>
                  </a:cubicBezTo>
                  <a:cubicBezTo>
                    <a:pt x="929640" y="360680"/>
                    <a:pt x="908050" y="354330"/>
                    <a:pt x="896620" y="344170"/>
                  </a:cubicBezTo>
                  <a:cubicBezTo>
                    <a:pt x="885190" y="334010"/>
                    <a:pt x="875030" y="316230"/>
                    <a:pt x="872490" y="300990"/>
                  </a:cubicBezTo>
                  <a:cubicBezTo>
                    <a:pt x="869950" y="285750"/>
                    <a:pt x="875030" y="266700"/>
                    <a:pt x="883920" y="252730"/>
                  </a:cubicBezTo>
                  <a:cubicBezTo>
                    <a:pt x="895350" y="236220"/>
                    <a:pt x="910590" y="224790"/>
                    <a:pt x="939800" y="209550"/>
                  </a:cubicBezTo>
                  <a:cubicBezTo>
                    <a:pt x="1005840" y="175260"/>
                    <a:pt x="1205230" y="116840"/>
                    <a:pt x="1297940" y="93980"/>
                  </a:cubicBezTo>
                  <a:cubicBezTo>
                    <a:pt x="1355090" y="80010"/>
                    <a:pt x="1391920" y="63500"/>
                    <a:pt x="1437640" y="69850"/>
                  </a:cubicBezTo>
                  <a:cubicBezTo>
                    <a:pt x="1483360" y="76200"/>
                    <a:pt x="1555750" y="99060"/>
                    <a:pt x="1572260" y="130810"/>
                  </a:cubicBezTo>
                  <a:cubicBezTo>
                    <a:pt x="1586230" y="157480"/>
                    <a:pt x="1572260" y="210820"/>
                    <a:pt x="1554480" y="237490"/>
                  </a:cubicBezTo>
                  <a:cubicBezTo>
                    <a:pt x="1537970" y="262890"/>
                    <a:pt x="1501140" y="278130"/>
                    <a:pt x="1473200" y="289560"/>
                  </a:cubicBezTo>
                  <a:cubicBezTo>
                    <a:pt x="1447800" y="299720"/>
                    <a:pt x="1422400" y="307340"/>
                    <a:pt x="1394460" y="304800"/>
                  </a:cubicBezTo>
                  <a:cubicBezTo>
                    <a:pt x="1361440" y="302260"/>
                    <a:pt x="1313180" y="284480"/>
                    <a:pt x="1290320" y="266700"/>
                  </a:cubicBezTo>
                  <a:cubicBezTo>
                    <a:pt x="1275080" y="255270"/>
                    <a:pt x="1263650" y="241300"/>
                    <a:pt x="1259840" y="224790"/>
                  </a:cubicBezTo>
                  <a:cubicBezTo>
                    <a:pt x="1256030" y="205740"/>
                    <a:pt x="1261110" y="173990"/>
                    <a:pt x="1273810" y="158750"/>
                  </a:cubicBezTo>
                  <a:cubicBezTo>
                    <a:pt x="1286510" y="143510"/>
                    <a:pt x="1309370" y="133350"/>
                    <a:pt x="1336040" y="132080"/>
                  </a:cubicBezTo>
                  <a:cubicBezTo>
                    <a:pt x="1379220" y="129540"/>
                    <a:pt x="1460500" y="162560"/>
                    <a:pt x="1507490" y="182880"/>
                  </a:cubicBezTo>
                  <a:cubicBezTo>
                    <a:pt x="1543050" y="198120"/>
                    <a:pt x="1565910" y="220980"/>
                    <a:pt x="1597660" y="236220"/>
                  </a:cubicBezTo>
                  <a:cubicBezTo>
                    <a:pt x="1630680" y="251460"/>
                    <a:pt x="1659890" y="261620"/>
                    <a:pt x="1704340" y="271780"/>
                  </a:cubicBezTo>
                  <a:cubicBezTo>
                    <a:pt x="1771650" y="288290"/>
                    <a:pt x="1883410" y="306070"/>
                    <a:pt x="1964690" y="313690"/>
                  </a:cubicBezTo>
                  <a:cubicBezTo>
                    <a:pt x="2035810" y="320040"/>
                    <a:pt x="2084070" y="321310"/>
                    <a:pt x="2164080" y="318770"/>
                  </a:cubicBezTo>
                  <a:cubicBezTo>
                    <a:pt x="2283460" y="314960"/>
                    <a:pt x="2548890" y="276860"/>
                    <a:pt x="2612390" y="281940"/>
                  </a:cubicBezTo>
                  <a:cubicBezTo>
                    <a:pt x="2630170" y="283210"/>
                    <a:pt x="2635250" y="283210"/>
                    <a:pt x="2645410" y="289560"/>
                  </a:cubicBezTo>
                  <a:cubicBezTo>
                    <a:pt x="2659380" y="298450"/>
                    <a:pt x="2678430" y="326390"/>
                    <a:pt x="2682240" y="342900"/>
                  </a:cubicBezTo>
                  <a:cubicBezTo>
                    <a:pt x="2684780" y="354330"/>
                    <a:pt x="2683510" y="365760"/>
                    <a:pt x="2678430" y="375920"/>
                  </a:cubicBezTo>
                  <a:cubicBezTo>
                    <a:pt x="2673350" y="388620"/>
                    <a:pt x="2665730" y="401320"/>
                    <a:pt x="2646680" y="412750"/>
                  </a:cubicBezTo>
                  <a:cubicBezTo>
                    <a:pt x="2603500" y="439420"/>
                    <a:pt x="2468880" y="463550"/>
                    <a:pt x="2385060" y="474980"/>
                  </a:cubicBezTo>
                  <a:cubicBezTo>
                    <a:pt x="2310130" y="485140"/>
                    <a:pt x="2213610" y="466090"/>
                    <a:pt x="2166620" y="481330"/>
                  </a:cubicBezTo>
                  <a:cubicBezTo>
                    <a:pt x="2141220" y="490220"/>
                    <a:pt x="2131060" y="515620"/>
                    <a:pt x="2113280" y="519430"/>
                  </a:cubicBezTo>
                  <a:cubicBezTo>
                    <a:pt x="2096770" y="523240"/>
                    <a:pt x="2077720" y="516890"/>
                    <a:pt x="2063750" y="508000"/>
                  </a:cubicBezTo>
                  <a:cubicBezTo>
                    <a:pt x="2051050" y="499110"/>
                    <a:pt x="2037080" y="482600"/>
                    <a:pt x="2033270" y="467360"/>
                  </a:cubicBezTo>
                  <a:cubicBezTo>
                    <a:pt x="2029460" y="452120"/>
                    <a:pt x="2032000" y="433070"/>
                    <a:pt x="2038350" y="416560"/>
                  </a:cubicBezTo>
                  <a:cubicBezTo>
                    <a:pt x="2044700" y="397510"/>
                    <a:pt x="2053590" y="379730"/>
                    <a:pt x="2075180" y="361950"/>
                  </a:cubicBezTo>
                  <a:cubicBezTo>
                    <a:pt x="2120900" y="325120"/>
                    <a:pt x="2283460" y="264160"/>
                    <a:pt x="2335530" y="259080"/>
                  </a:cubicBezTo>
                  <a:cubicBezTo>
                    <a:pt x="2357120" y="256540"/>
                    <a:pt x="2369820" y="259080"/>
                    <a:pt x="2382520" y="267970"/>
                  </a:cubicBezTo>
                  <a:cubicBezTo>
                    <a:pt x="2396490" y="278130"/>
                    <a:pt x="2411730" y="303530"/>
                    <a:pt x="2414270" y="321310"/>
                  </a:cubicBezTo>
                  <a:cubicBezTo>
                    <a:pt x="2415540" y="336550"/>
                    <a:pt x="2407920" y="355600"/>
                    <a:pt x="2400300" y="367030"/>
                  </a:cubicBezTo>
                  <a:cubicBezTo>
                    <a:pt x="2393950" y="375920"/>
                    <a:pt x="2388870" y="379730"/>
                    <a:pt x="2373630" y="386080"/>
                  </a:cubicBezTo>
                  <a:cubicBezTo>
                    <a:pt x="2327910" y="405130"/>
                    <a:pt x="2150110" y="427990"/>
                    <a:pt x="2065020" y="434340"/>
                  </a:cubicBezTo>
                  <a:cubicBezTo>
                    <a:pt x="2005330" y="438150"/>
                    <a:pt x="1960880" y="441960"/>
                    <a:pt x="1910080" y="433070"/>
                  </a:cubicBezTo>
                  <a:cubicBezTo>
                    <a:pt x="1858010" y="424180"/>
                    <a:pt x="1781810" y="410210"/>
                    <a:pt x="1756410" y="381000"/>
                  </a:cubicBezTo>
                  <a:cubicBezTo>
                    <a:pt x="1737360" y="359410"/>
                    <a:pt x="1728470" y="321310"/>
                    <a:pt x="1739900" y="297180"/>
                  </a:cubicBezTo>
                  <a:cubicBezTo>
                    <a:pt x="1753870" y="266700"/>
                    <a:pt x="1819910" y="242570"/>
                    <a:pt x="1861820" y="228600"/>
                  </a:cubicBezTo>
                  <a:cubicBezTo>
                    <a:pt x="1901190" y="214630"/>
                    <a:pt x="1939290" y="214630"/>
                    <a:pt x="1985010" y="210820"/>
                  </a:cubicBezTo>
                  <a:cubicBezTo>
                    <a:pt x="2039620" y="205740"/>
                    <a:pt x="2105660" y="199390"/>
                    <a:pt x="2166620" y="203200"/>
                  </a:cubicBezTo>
                  <a:cubicBezTo>
                    <a:pt x="2230120" y="207010"/>
                    <a:pt x="2312670" y="201930"/>
                    <a:pt x="2359660" y="234950"/>
                  </a:cubicBezTo>
                  <a:cubicBezTo>
                    <a:pt x="2404110" y="266700"/>
                    <a:pt x="2452370" y="347980"/>
                    <a:pt x="2447290" y="388620"/>
                  </a:cubicBezTo>
                  <a:cubicBezTo>
                    <a:pt x="2443480" y="419100"/>
                    <a:pt x="2405380" y="444500"/>
                    <a:pt x="2378710" y="459740"/>
                  </a:cubicBezTo>
                  <a:cubicBezTo>
                    <a:pt x="2352040" y="474980"/>
                    <a:pt x="2319020" y="482600"/>
                    <a:pt x="2286000" y="481330"/>
                  </a:cubicBezTo>
                  <a:cubicBezTo>
                    <a:pt x="2249170" y="480060"/>
                    <a:pt x="2192020" y="466090"/>
                    <a:pt x="2169160" y="441960"/>
                  </a:cubicBezTo>
                  <a:cubicBezTo>
                    <a:pt x="2148840" y="421640"/>
                    <a:pt x="2138680" y="383540"/>
                    <a:pt x="2143760" y="355600"/>
                  </a:cubicBezTo>
                  <a:cubicBezTo>
                    <a:pt x="2150110" y="325120"/>
                    <a:pt x="2184400" y="288290"/>
                    <a:pt x="2213610" y="266700"/>
                  </a:cubicBezTo>
                  <a:cubicBezTo>
                    <a:pt x="2244090" y="245110"/>
                    <a:pt x="2292350" y="227330"/>
                    <a:pt x="2325370" y="228600"/>
                  </a:cubicBezTo>
                  <a:cubicBezTo>
                    <a:pt x="2353310" y="229870"/>
                    <a:pt x="2388870" y="243840"/>
                    <a:pt x="2402840" y="264160"/>
                  </a:cubicBezTo>
                  <a:cubicBezTo>
                    <a:pt x="2418080" y="287020"/>
                    <a:pt x="2421890" y="337820"/>
                    <a:pt x="2407920" y="364490"/>
                  </a:cubicBezTo>
                  <a:cubicBezTo>
                    <a:pt x="2391410" y="393700"/>
                    <a:pt x="2340610" y="408940"/>
                    <a:pt x="2301240" y="426720"/>
                  </a:cubicBezTo>
                  <a:cubicBezTo>
                    <a:pt x="2258060" y="447040"/>
                    <a:pt x="2212340" y="461010"/>
                    <a:pt x="2161540" y="476250"/>
                  </a:cubicBezTo>
                  <a:cubicBezTo>
                    <a:pt x="2104390" y="492760"/>
                    <a:pt x="2034540" y="510540"/>
                    <a:pt x="1976120" y="519430"/>
                  </a:cubicBezTo>
                  <a:cubicBezTo>
                    <a:pt x="1925320" y="527050"/>
                    <a:pt x="1880870" y="532130"/>
                    <a:pt x="1831340" y="529590"/>
                  </a:cubicBezTo>
                  <a:cubicBezTo>
                    <a:pt x="1776730" y="527050"/>
                    <a:pt x="1694180" y="528320"/>
                    <a:pt x="1663700" y="499110"/>
                  </a:cubicBezTo>
                  <a:cubicBezTo>
                    <a:pt x="1639570" y="474980"/>
                    <a:pt x="1629410" y="421640"/>
                    <a:pt x="1639570" y="391160"/>
                  </a:cubicBezTo>
                  <a:cubicBezTo>
                    <a:pt x="1649730" y="359410"/>
                    <a:pt x="1697990" y="336550"/>
                    <a:pt x="1729740" y="314960"/>
                  </a:cubicBezTo>
                  <a:cubicBezTo>
                    <a:pt x="1761490" y="294640"/>
                    <a:pt x="1791970" y="278130"/>
                    <a:pt x="1830070" y="264160"/>
                  </a:cubicBezTo>
                  <a:cubicBezTo>
                    <a:pt x="1874520" y="246380"/>
                    <a:pt x="1931670" y="229870"/>
                    <a:pt x="1983740" y="222250"/>
                  </a:cubicBezTo>
                  <a:cubicBezTo>
                    <a:pt x="2035810" y="214630"/>
                    <a:pt x="2099310" y="231140"/>
                    <a:pt x="2143760" y="218440"/>
                  </a:cubicBezTo>
                  <a:cubicBezTo>
                    <a:pt x="2179320" y="208280"/>
                    <a:pt x="2209800" y="173990"/>
                    <a:pt x="2232660" y="168910"/>
                  </a:cubicBezTo>
                  <a:cubicBezTo>
                    <a:pt x="2245360" y="166370"/>
                    <a:pt x="2254250" y="166370"/>
                    <a:pt x="2264410" y="170180"/>
                  </a:cubicBezTo>
                  <a:cubicBezTo>
                    <a:pt x="2277110" y="175260"/>
                    <a:pt x="2294890" y="186690"/>
                    <a:pt x="2302510" y="198120"/>
                  </a:cubicBezTo>
                  <a:cubicBezTo>
                    <a:pt x="2308860" y="207010"/>
                    <a:pt x="2311400" y="218440"/>
                    <a:pt x="2312670" y="228600"/>
                  </a:cubicBezTo>
                  <a:cubicBezTo>
                    <a:pt x="2313940" y="238760"/>
                    <a:pt x="2312670" y="250190"/>
                    <a:pt x="2307590" y="260350"/>
                  </a:cubicBezTo>
                  <a:cubicBezTo>
                    <a:pt x="2301240" y="273050"/>
                    <a:pt x="2293620" y="284480"/>
                    <a:pt x="2274570" y="294640"/>
                  </a:cubicBezTo>
                  <a:cubicBezTo>
                    <a:pt x="2221230" y="322580"/>
                    <a:pt x="2019300" y="340360"/>
                    <a:pt x="1920240" y="349250"/>
                  </a:cubicBezTo>
                  <a:cubicBezTo>
                    <a:pt x="1847850" y="355600"/>
                    <a:pt x="1794510" y="364490"/>
                    <a:pt x="1733550" y="355600"/>
                  </a:cubicBezTo>
                  <a:cubicBezTo>
                    <a:pt x="1673860" y="346710"/>
                    <a:pt x="1582420" y="335280"/>
                    <a:pt x="1559560" y="298450"/>
                  </a:cubicBezTo>
                  <a:cubicBezTo>
                    <a:pt x="1539240" y="266700"/>
                    <a:pt x="1551940" y="195580"/>
                    <a:pt x="1576070" y="163830"/>
                  </a:cubicBezTo>
                  <a:cubicBezTo>
                    <a:pt x="1601470" y="130810"/>
                    <a:pt x="1678940" y="105410"/>
                    <a:pt x="1711960" y="110490"/>
                  </a:cubicBezTo>
                  <a:cubicBezTo>
                    <a:pt x="1732280" y="113030"/>
                    <a:pt x="1751330" y="130810"/>
                    <a:pt x="1758950" y="146050"/>
                  </a:cubicBezTo>
                  <a:cubicBezTo>
                    <a:pt x="1766570" y="161290"/>
                    <a:pt x="1765300" y="189230"/>
                    <a:pt x="1757680" y="204470"/>
                  </a:cubicBezTo>
                  <a:cubicBezTo>
                    <a:pt x="1751330" y="217170"/>
                    <a:pt x="1736090" y="226060"/>
                    <a:pt x="1722120" y="233680"/>
                  </a:cubicBezTo>
                  <a:cubicBezTo>
                    <a:pt x="1704340" y="242570"/>
                    <a:pt x="1687830" y="246380"/>
                    <a:pt x="1658620" y="254000"/>
                  </a:cubicBezTo>
                  <a:cubicBezTo>
                    <a:pt x="1595120" y="269240"/>
                    <a:pt x="1464310" y="293370"/>
                    <a:pt x="1356360" y="308610"/>
                  </a:cubicBezTo>
                  <a:cubicBezTo>
                    <a:pt x="1231900" y="326390"/>
                    <a:pt x="1017270" y="356870"/>
                    <a:pt x="952500" y="347980"/>
                  </a:cubicBezTo>
                  <a:cubicBezTo>
                    <a:pt x="930910" y="345440"/>
                    <a:pt x="920750" y="341630"/>
                    <a:pt x="910590" y="331470"/>
                  </a:cubicBezTo>
                  <a:cubicBezTo>
                    <a:pt x="899160" y="320040"/>
                    <a:pt x="887730" y="293370"/>
                    <a:pt x="889000" y="276860"/>
                  </a:cubicBezTo>
                  <a:cubicBezTo>
                    <a:pt x="890270" y="261620"/>
                    <a:pt x="897890" y="246380"/>
                    <a:pt x="910590" y="236220"/>
                  </a:cubicBezTo>
                  <a:cubicBezTo>
                    <a:pt x="927100" y="222250"/>
                    <a:pt x="946150" y="215900"/>
                    <a:pt x="985520" y="208280"/>
                  </a:cubicBezTo>
                  <a:cubicBezTo>
                    <a:pt x="1113790" y="185420"/>
                    <a:pt x="1673860" y="199390"/>
                    <a:pt x="1823720" y="213360"/>
                  </a:cubicBezTo>
                  <a:cubicBezTo>
                    <a:pt x="1879600" y="218440"/>
                    <a:pt x="1908810" y="219710"/>
                    <a:pt x="1936750" y="233680"/>
                  </a:cubicBezTo>
                  <a:cubicBezTo>
                    <a:pt x="1957070" y="243840"/>
                    <a:pt x="1976120" y="259080"/>
                    <a:pt x="1982470" y="275590"/>
                  </a:cubicBezTo>
                  <a:cubicBezTo>
                    <a:pt x="1988820" y="289560"/>
                    <a:pt x="1986280" y="311150"/>
                    <a:pt x="1981200" y="323850"/>
                  </a:cubicBezTo>
                  <a:cubicBezTo>
                    <a:pt x="1977390" y="334010"/>
                    <a:pt x="1972310" y="341630"/>
                    <a:pt x="1962150" y="349250"/>
                  </a:cubicBezTo>
                  <a:cubicBezTo>
                    <a:pt x="1943100" y="363220"/>
                    <a:pt x="1910080" y="372110"/>
                    <a:pt x="1865630" y="379730"/>
                  </a:cubicBezTo>
                  <a:cubicBezTo>
                    <a:pt x="1772920" y="394970"/>
                    <a:pt x="1513840" y="410210"/>
                    <a:pt x="1430020" y="393700"/>
                  </a:cubicBezTo>
                  <a:cubicBezTo>
                    <a:pt x="1393190" y="386080"/>
                    <a:pt x="1371600" y="378460"/>
                    <a:pt x="1355090" y="359410"/>
                  </a:cubicBezTo>
                  <a:cubicBezTo>
                    <a:pt x="1337310" y="339090"/>
                    <a:pt x="1322070" y="300990"/>
                    <a:pt x="1328420" y="275590"/>
                  </a:cubicBezTo>
                  <a:cubicBezTo>
                    <a:pt x="1334770" y="246380"/>
                    <a:pt x="1366520" y="219710"/>
                    <a:pt x="1404620" y="198120"/>
                  </a:cubicBezTo>
                  <a:cubicBezTo>
                    <a:pt x="1469390" y="162560"/>
                    <a:pt x="1620520" y="146050"/>
                    <a:pt x="1708150" y="133350"/>
                  </a:cubicBezTo>
                  <a:cubicBezTo>
                    <a:pt x="1775460" y="124460"/>
                    <a:pt x="1828800" y="119380"/>
                    <a:pt x="1885950" y="121920"/>
                  </a:cubicBezTo>
                  <a:cubicBezTo>
                    <a:pt x="1939290" y="124460"/>
                    <a:pt x="2010410" y="121920"/>
                    <a:pt x="2039620" y="147320"/>
                  </a:cubicBezTo>
                  <a:cubicBezTo>
                    <a:pt x="2063750" y="167640"/>
                    <a:pt x="2077720" y="215900"/>
                    <a:pt x="2068830" y="242570"/>
                  </a:cubicBezTo>
                  <a:cubicBezTo>
                    <a:pt x="2058670" y="271780"/>
                    <a:pt x="2007870" y="298450"/>
                    <a:pt x="1967230" y="308610"/>
                  </a:cubicBezTo>
                  <a:cubicBezTo>
                    <a:pt x="1920240" y="320040"/>
                    <a:pt x="1831340" y="303530"/>
                    <a:pt x="1798320" y="294640"/>
                  </a:cubicBezTo>
                  <a:cubicBezTo>
                    <a:pt x="1783080" y="290830"/>
                    <a:pt x="1776730" y="288290"/>
                    <a:pt x="1767840" y="279400"/>
                  </a:cubicBezTo>
                  <a:cubicBezTo>
                    <a:pt x="1756410" y="266700"/>
                    <a:pt x="1741170" y="237490"/>
                    <a:pt x="1743710" y="218440"/>
                  </a:cubicBezTo>
                  <a:cubicBezTo>
                    <a:pt x="1746250" y="199390"/>
                    <a:pt x="1755140" y="177800"/>
                    <a:pt x="1780540" y="163830"/>
                  </a:cubicBezTo>
                  <a:cubicBezTo>
                    <a:pt x="1854200" y="121920"/>
                    <a:pt x="2203450" y="121920"/>
                    <a:pt x="2331720" y="133350"/>
                  </a:cubicBezTo>
                  <a:cubicBezTo>
                    <a:pt x="2402840" y="139700"/>
                    <a:pt x="2461260" y="140970"/>
                    <a:pt x="2494280" y="170180"/>
                  </a:cubicBezTo>
                  <a:cubicBezTo>
                    <a:pt x="2520950" y="194310"/>
                    <a:pt x="2540000" y="246380"/>
                    <a:pt x="2531110" y="275590"/>
                  </a:cubicBezTo>
                  <a:cubicBezTo>
                    <a:pt x="2522220" y="306070"/>
                    <a:pt x="2467610" y="331470"/>
                    <a:pt x="2435860" y="346710"/>
                  </a:cubicBezTo>
                  <a:cubicBezTo>
                    <a:pt x="2409190" y="359410"/>
                    <a:pt x="2383790" y="363220"/>
                    <a:pt x="2357120" y="368300"/>
                  </a:cubicBezTo>
                  <a:cubicBezTo>
                    <a:pt x="2330450" y="373380"/>
                    <a:pt x="2302510" y="378460"/>
                    <a:pt x="2273300" y="377190"/>
                  </a:cubicBezTo>
                  <a:cubicBezTo>
                    <a:pt x="2242820" y="375920"/>
                    <a:pt x="2212340" y="372110"/>
                    <a:pt x="2180590" y="361950"/>
                  </a:cubicBezTo>
                  <a:cubicBezTo>
                    <a:pt x="2145030" y="350520"/>
                    <a:pt x="2099310" y="334010"/>
                    <a:pt x="2073910" y="311150"/>
                  </a:cubicBezTo>
                  <a:cubicBezTo>
                    <a:pt x="2052320" y="292100"/>
                    <a:pt x="2037080" y="266700"/>
                    <a:pt x="2032000" y="241300"/>
                  </a:cubicBezTo>
                  <a:cubicBezTo>
                    <a:pt x="2026920" y="215900"/>
                    <a:pt x="2029460" y="184150"/>
                    <a:pt x="2042160" y="158750"/>
                  </a:cubicBezTo>
                  <a:cubicBezTo>
                    <a:pt x="2057400" y="129540"/>
                    <a:pt x="2092960" y="96520"/>
                    <a:pt x="2123440" y="80010"/>
                  </a:cubicBezTo>
                  <a:cubicBezTo>
                    <a:pt x="2151380" y="64770"/>
                    <a:pt x="2185670" y="62230"/>
                    <a:pt x="2217420" y="62230"/>
                  </a:cubicBezTo>
                  <a:cubicBezTo>
                    <a:pt x="2250440" y="62230"/>
                    <a:pt x="2286000" y="67310"/>
                    <a:pt x="2320290" y="82550"/>
                  </a:cubicBezTo>
                  <a:cubicBezTo>
                    <a:pt x="2363470" y="101600"/>
                    <a:pt x="2418080" y="147320"/>
                    <a:pt x="2448560" y="182880"/>
                  </a:cubicBezTo>
                  <a:cubicBezTo>
                    <a:pt x="2472690" y="212090"/>
                    <a:pt x="2490470" y="240030"/>
                    <a:pt x="2498090" y="274320"/>
                  </a:cubicBezTo>
                  <a:cubicBezTo>
                    <a:pt x="2505710" y="311150"/>
                    <a:pt x="2500630" y="358140"/>
                    <a:pt x="2489200" y="396240"/>
                  </a:cubicBezTo>
                  <a:cubicBezTo>
                    <a:pt x="2477770" y="433070"/>
                    <a:pt x="2457450" y="469900"/>
                    <a:pt x="2432050" y="497840"/>
                  </a:cubicBezTo>
                  <a:cubicBezTo>
                    <a:pt x="2405380" y="527050"/>
                    <a:pt x="2367280" y="567690"/>
                    <a:pt x="2332990" y="567690"/>
                  </a:cubicBezTo>
                  <a:cubicBezTo>
                    <a:pt x="2297430" y="567690"/>
                    <a:pt x="2239010" y="532130"/>
                    <a:pt x="2221230" y="492760"/>
                  </a:cubicBezTo>
                  <a:cubicBezTo>
                    <a:pt x="2198370" y="441960"/>
                    <a:pt x="2222500" y="339090"/>
                    <a:pt x="2249170" y="267970"/>
                  </a:cubicBezTo>
                  <a:cubicBezTo>
                    <a:pt x="2277110" y="191770"/>
                    <a:pt x="2355850" y="80010"/>
                    <a:pt x="2392680" y="53340"/>
                  </a:cubicBezTo>
                  <a:cubicBezTo>
                    <a:pt x="2406650" y="43180"/>
                    <a:pt x="2418080" y="43180"/>
                    <a:pt x="2430780" y="43180"/>
                  </a:cubicBezTo>
                  <a:cubicBezTo>
                    <a:pt x="2443480" y="43180"/>
                    <a:pt x="2457450" y="44450"/>
                    <a:pt x="2470150" y="52070"/>
                  </a:cubicBezTo>
                  <a:cubicBezTo>
                    <a:pt x="2486660" y="63500"/>
                    <a:pt x="2508250" y="92710"/>
                    <a:pt x="2515870" y="114300"/>
                  </a:cubicBezTo>
                  <a:cubicBezTo>
                    <a:pt x="2523490" y="133350"/>
                    <a:pt x="2522220" y="151130"/>
                    <a:pt x="2519680" y="175260"/>
                  </a:cubicBezTo>
                  <a:cubicBezTo>
                    <a:pt x="2515870" y="209550"/>
                    <a:pt x="2503170" y="264160"/>
                    <a:pt x="2480310" y="299720"/>
                  </a:cubicBezTo>
                  <a:cubicBezTo>
                    <a:pt x="2457450" y="336550"/>
                    <a:pt x="2413000" y="375920"/>
                    <a:pt x="2379980" y="393700"/>
                  </a:cubicBezTo>
                  <a:cubicBezTo>
                    <a:pt x="2354580" y="406400"/>
                    <a:pt x="2330450" y="415290"/>
                    <a:pt x="2305050" y="410210"/>
                  </a:cubicBezTo>
                  <a:cubicBezTo>
                    <a:pt x="2272030" y="403860"/>
                    <a:pt x="2223770" y="370840"/>
                    <a:pt x="2204720" y="339090"/>
                  </a:cubicBezTo>
                  <a:cubicBezTo>
                    <a:pt x="2186940" y="308610"/>
                    <a:pt x="2185670" y="262890"/>
                    <a:pt x="2188210" y="228600"/>
                  </a:cubicBezTo>
                  <a:cubicBezTo>
                    <a:pt x="2190750" y="195580"/>
                    <a:pt x="2199640" y="157480"/>
                    <a:pt x="2218690" y="135890"/>
                  </a:cubicBezTo>
                  <a:cubicBezTo>
                    <a:pt x="2237740" y="115570"/>
                    <a:pt x="2273300" y="100330"/>
                    <a:pt x="2299970" y="101600"/>
                  </a:cubicBezTo>
                  <a:cubicBezTo>
                    <a:pt x="2326640" y="102870"/>
                    <a:pt x="2357120" y="120650"/>
                    <a:pt x="2379980" y="142240"/>
                  </a:cubicBezTo>
                  <a:cubicBezTo>
                    <a:pt x="2407920" y="168910"/>
                    <a:pt x="2437130" y="218440"/>
                    <a:pt x="2449830" y="256540"/>
                  </a:cubicBezTo>
                  <a:cubicBezTo>
                    <a:pt x="2459990" y="289560"/>
                    <a:pt x="2467610" y="327660"/>
                    <a:pt x="2456180" y="358140"/>
                  </a:cubicBezTo>
                  <a:cubicBezTo>
                    <a:pt x="2444750" y="391160"/>
                    <a:pt x="2404110" y="438150"/>
                    <a:pt x="2373630" y="445770"/>
                  </a:cubicBezTo>
                  <a:cubicBezTo>
                    <a:pt x="2348230" y="452120"/>
                    <a:pt x="2315210" y="436880"/>
                    <a:pt x="2293620" y="420370"/>
                  </a:cubicBezTo>
                  <a:cubicBezTo>
                    <a:pt x="2270760" y="402590"/>
                    <a:pt x="2252980" y="373380"/>
                    <a:pt x="2244090" y="341630"/>
                  </a:cubicBezTo>
                  <a:cubicBezTo>
                    <a:pt x="2232660" y="302260"/>
                    <a:pt x="2233930" y="245110"/>
                    <a:pt x="2246630" y="200660"/>
                  </a:cubicBezTo>
                  <a:cubicBezTo>
                    <a:pt x="2260600" y="153670"/>
                    <a:pt x="2294890" y="104140"/>
                    <a:pt x="2327910" y="69850"/>
                  </a:cubicBezTo>
                  <a:cubicBezTo>
                    <a:pt x="2357120" y="40640"/>
                    <a:pt x="2397760" y="10160"/>
                    <a:pt x="2426970" y="3810"/>
                  </a:cubicBezTo>
                  <a:cubicBezTo>
                    <a:pt x="2447290" y="0"/>
                    <a:pt x="2466340" y="5080"/>
                    <a:pt x="2481580" y="13970"/>
                  </a:cubicBezTo>
                  <a:cubicBezTo>
                    <a:pt x="2496820" y="22860"/>
                    <a:pt x="2510790" y="40640"/>
                    <a:pt x="2515870" y="57150"/>
                  </a:cubicBezTo>
                  <a:cubicBezTo>
                    <a:pt x="2520950" y="73660"/>
                    <a:pt x="2518410" y="97790"/>
                    <a:pt x="2512060" y="113030"/>
                  </a:cubicBezTo>
                  <a:cubicBezTo>
                    <a:pt x="2506980" y="125730"/>
                    <a:pt x="2489200" y="142240"/>
                    <a:pt x="2489200" y="142240"/>
                  </a:cubicBezTo>
                </a:path>
              </a:pathLst>
            </a:custGeom>
            <a:solidFill>
              <a:srgbClr val="FFFFFF"/>
            </a:solidFill>
            <a:ln cap="sq">
              <a:noFill/>
              <a:prstDash val="solid"/>
              <a:miter/>
            </a:ln>
          </p:spPr>
        </p:sp>
      </p:grpSp>
      <p:sp>
        <p:nvSpPr>
          <p:cNvPr id="55" name="AutoShape 55"/>
          <p:cNvSpPr/>
          <p:nvPr/>
        </p:nvSpPr>
        <p:spPr>
          <a:xfrm>
            <a:off x="7514916" y="998220"/>
            <a:ext cx="8819506" cy="120416"/>
          </a:xfrm>
          <a:prstGeom prst="rect">
            <a:avLst/>
          </a:prstGeom>
          <a:solidFill>
            <a:srgbClr val="4C98A8"/>
          </a:solidFill>
        </p:spPr>
      </p:sp>
      <p:sp>
        <p:nvSpPr>
          <p:cNvPr id="56" name="Freeform 56"/>
          <p:cNvSpPr/>
          <p:nvPr/>
        </p:nvSpPr>
        <p:spPr>
          <a:xfrm>
            <a:off x="1934124" y="4238625"/>
            <a:ext cx="16907204" cy="1252386"/>
          </a:xfrm>
          <a:custGeom>
            <a:avLst/>
            <a:gdLst/>
            <a:ahLst/>
            <a:cxnLst/>
            <a:rect l="l" t="t" r="r" b="b"/>
            <a:pathLst>
              <a:path w="16907204" h="1252386">
                <a:moveTo>
                  <a:pt x="0" y="0"/>
                </a:moveTo>
                <a:lnTo>
                  <a:pt x="16907204" y="0"/>
                </a:lnTo>
                <a:lnTo>
                  <a:pt x="16907204" y="1252386"/>
                </a:lnTo>
                <a:lnTo>
                  <a:pt x="0" y="1252386"/>
                </a:lnTo>
                <a:lnTo>
                  <a:pt x="0" y="0"/>
                </a:lnTo>
                <a:close/>
              </a:path>
            </a:pathLst>
          </a:custGeom>
          <a:blipFill>
            <a:blip r:embed="rId8"/>
            <a:stretch>
              <a:fillRect/>
            </a:stretch>
          </a:blipFill>
        </p:spPr>
      </p:sp>
      <p:sp>
        <p:nvSpPr>
          <p:cNvPr id="57" name="Freeform 57"/>
          <p:cNvSpPr/>
          <p:nvPr/>
        </p:nvSpPr>
        <p:spPr>
          <a:xfrm>
            <a:off x="2116515" y="5293995"/>
            <a:ext cx="14565745" cy="439102"/>
          </a:xfrm>
          <a:custGeom>
            <a:avLst/>
            <a:gdLst/>
            <a:ahLst/>
            <a:cxnLst/>
            <a:rect l="l" t="t" r="r" b="b"/>
            <a:pathLst>
              <a:path w="14565745" h="439102">
                <a:moveTo>
                  <a:pt x="0" y="0"/>
                </a:moveTo>
                <a:lnTo>
                  <a:pt x="14565744" y="0"/>
                </a:lnTo>
                <a:lnTo>
                  <a:pt x="14565744" y="439102"/>
                </a:lnTo>
                <a:lnTo>
                  <a:pt x="0" y="439102"/>
                </a:lnTo>
                <a:lnTo>
                  <a:pt x="0" y="0"/>
                </a:lnTo>
                <a:close/>
              </a:path>
            </a:pathLst>
          </a:custGeom>
          <a:blipFill>
            <a:blip r:embed="rId9"/>
            <a:stretch>
              <a:fillRect b="-4429"/>
            </a:stretch>
          </a:blipFill>
        </p:spPr>
      </p:sp>
      <p:sp>
        <p:nvSpPr>
          <p:cNvPr id="58" name="TextBox 58"/>
          <p:cNvSpPr txBox="1"/>
          <p:nvPr/>
        </p:nvSpPr>
        <p:spPr>
          <a:xfrm>
            <a:off x="2116515" y="2503266"/>
            <a:ext cx="14968627" cy="1314450"/>
          </a:xfrm>
          <a:prstGeom prst="rect">
            <a:avLst/>
          </a:prstGeom>
        </p:spPr>
        <p:txBody>
          <a:bodyPr lIns="0" tIns="0" rIns="0" bIns="0" rtlCol="0" anchor="t">
            <a:spAutoFit/>
          </a:bodyPr>
          <a:lstStyle/>
          <a:p>
            <a:pPr>
              <a:lnSpc>
                <a:spcPts val="5250"/>
              </a:lnSpc>
              <a:spcBef>
                <a:spcPct val="0"/>
              </a:spcBef>
            </a:pPr>
            <a:r>
              <a:rPr lang="en-US" sz="3500">
                <a:solidFill>
                  <a:srgbClr val="000000"/>
                </a:solidFill>
                <a:latin typeface="Maven Pro"/>
              </a:rPr>
              <a:t>Ta đánh giá hiệu suất của 3 mô hình bằng cách sử dụng phương pháp cross-validation.</a:t>
            </a:r>
          </a:p>
        </p:txBody>
      </p:sp>
      <p:sp>
        <p:nvSpPr>
          <p:cNvPr id="59" name="TextBox 59"/>
          <p:cNvSpPr txBox="1"/>
          <p:nvPr/>
        </p:nvSpPr>
        <p:spPr>
          <a:xfrm>
            <a:off x="2003597" y="6025515"/>
            <a:ext cx="14623243" cy="1821180"/>
          </a:xfrm>
          <a:prstGeom prst="rect">
            <a:avLst/>
          </a:prstGeom>
        </p:spPr>
        <p:txBody>
          <a:bodyPr lIns="0" tIns="0" rIns="0" bIns="0" rtlCol="0" anchor="t">
            <a:spAutoFit/>
          </a:bodyPr>
          <a:lstStyle/>
          <a:p>
            <a:pPr>
              <a:lnSpc>
                <a:spcPts val="4800"/>
              </a:lnSpc>
              <a:spcBef>
                <a:spcPct val="0"/>
              </a:spcBef>
            </a:pPr>
            <a:r>
              <a:rPr lang="en-US" sz="3200">
                <a:solidFill>
                  <a:srgbClr val="000000"/>
                </a:solidFill>
                <a:latin typeface="Maven Pro"/>
              </a:rPr>
              <a:t>Mô hình Random Forest có chỉ số MSE trung bình thấp nhất, tuy nhiên MSE trung bình của mô hình SVM và Linear Regression chỉ chênh lệch 0.0001 nên ta xét thêm các chỉ số khác.</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rot="-5400000">
            <a:off x="-2241079" y="-1596369"/>
            <a:ext cx="6030058" cy="3192737"/>
            <a:chOff x="0" y="0"/>
            <a:chExt cx="2354580" cy="1246680"/>
          </a:xfrm>
        </p:grpSpPr>
        <p:sp>
          <p:nvSpPr>
            <p:cNvPr id="4" name="Freeform 4"/>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sp>
        <p:nvSpPr>
          <p:cNvPr id="5" name="Freeform 5"/>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a:off x="16309163" y="8927729"/>
            <a:ext cx="1187175" cy="1187175"/>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8" name="Group 8"/>
          <p:cNvGrpSpPr/>
          <p:nvPr/>
        </p:nvGrpSpPr>
        <p:grpSpPr>
          <a:xfrm>
            <a:off x="1934124" y="9559322"/>
            <a:ext cx="1802087" cy="180208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10" name="Freeform 10"/>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sp>
        <p:nvSpPr>
          <p:cNvPr id="11" name="Freeform 11"/>
          <p:cNvSpPr/>
          <p:nvPr/>
        </p:nvSpPr>
        <p:spPr>
          <a:xfrm rot="-5400000">
            <a:off x="271174" y="585507"/>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grpSp>
        <p:nvGrpSpPr>
          <p:cNvPr id="12" name="Group 12"/>
          <p:cNvGrpSpPr/>
          <p:nvPr/>
        </p:nvGrpSpPr>
        <p:grpSpPr>
          <a:xfrm>
            <a:off x="2370319" y="624072"/>
            <a:ext cx="10289195" cy="809255"/>
            <a:chOff x="0" y="0"/>
            <a:chExt cx="13718927" cy="1079007"/>
          </a:xfrm>
        </p:grpSpPr>
        <p:sp>
          <p:nvSpPr>
            <p:cNvPr id="13" name="TextBox 13"/>
            <p:cNvSpPr txBox="1"/>
            <p:nvPr/>
          </p:nvSpPr>
          <p:spPr>
            <a:xfrm>
              <a:off x="0" y="76200"/>
              <a:ext cx="12131683" cy="732366"/>
            </a:xfrm>
            <a:prstGeom prst="rect">
              <a:avLst/>
            </a:prstGeom>
          </p:spPr>
          <p:txBody>
            <a:bodyPr lIns="0" tIns="0" rIns="0" bIns="0" rtlCol="0" anchor="t">
              <a:spAutoFit/>
            </a:bodyPr>
            <a:lstStyle/>
            <a:p>
              <a:pPr>
                <a:lnSpc>
                  <a:spcPts val="3999"/>
                </a:lnSpc>
                <a:spcBef>
                  <a:spcPct val="0"/>
                </a:spcBef>
              </a:pPr>
              <a:r>
                <a:rPr lang="en-US" sz="3999">
                  <a:solidFill>
                    <a:srgbClr val="000000"/>
                  </a:solidFill>
                  <a:latin typeface="Maven Pro Medium"/>
                </a:rPr>
                <a:t>LỰA CHỌN GIẢI PHÁP</a:t>
              </a:r>
            </a:p>
          </p:txBody>
        </p:sp>
        <p:sp>
          <p:nvSpPr>
            <p:cNvPr id="14" name="TextBox 14"/>
            <p:cNvSpPr txBox="1"/>
            <p:nvPr/>
          </p:nvSpPr>
          <p:spPr>
            <a:xfrm>
              <a:off x="0" y="500438"/>
              <a:ext cx="13718927" cy="578569"/>
            </a:xfrm>
            <a:prstGeom prst="rect">
              <a:avLst/>
            </a:prstGeom>
          </p:spPr>
          <p:txBody>
            <a:bodyPr lIns="0" tIns="0" rIns="0" bIns="0" rtlCol="0" anchor="t">
              <a:spAutoFit/>
            </a:bodyPr>
            <a:lstStyle/>
            <a:p>
              <a:pPr>
                <a:lnSpc>
                  <a:spcPts val="3114"/>
                </a:lnSpc>
                <a:spcBef>
                  <a:spcPct val="0"/>
                </a:spcBef>
              </a:pPr>
              <a:endParaRPr/>
            </a:p>
          </p:txBody>
        </p:sp>
      </p:grpSp>
      <p:grpSp>
        <p:nvGrpSpPr>
          <p:cNvPr id="15" name="Group 15"/>
          <p:cNvGrpSpPr/>
          <p:nvPr/>
        </p:nvGrpSpPr>
        <p:grpSpPr>
          <a:xfrm>
            <a:off x="15270480" y="1464945"/>
            <a:ext cx="1013460" cy="647700"/>
            <a:chOff x="0" y="0"/>
            <a:chExt cx="1351280" cy="863600"/>
          </a:xfrm>
        </p:grpSpPr>
        <p:sp>
          <p:nvSpPr>
            <p:cNvPr id="16" name="Freeform 16"/>
            <p:cNvSpPr/>
            <p:nvPr/>
          </p:nvSpPr>
          <p:spPr>
            <a:xfrm>
              <a:off x="48260" y="49530"/>
              <a:ext cx="1253490" cy="770890"/>
            </a:xfrm>
            <a:custGeom>
              <a:avLst/>
              <a:gdLst/>
              <a:ahLst/>
              <a:cxnLst/>
              <a:rect l="l" t="t" r="r" b="b"/>
              <a:pathLst>
                <a:path w="1253490" h="770890">
                  <a:moveTo>
                    <a:pt x="297180" y="199390"/>
                  </a:moveTo>
                  <a:cubicBezTo>
                    <a:pt x="275590" y="485140"/>
                    <a:pt x="257810" y="502920"/>
                    <a:pt x="238760" y="510540"/>
                  </a:cubicBezTo>
                  <a:cubicBezTo>
                    <a:pt x="222250" y="518160"/>
                    <a:pt x="199390" y="515620"/>
                    <a:pt x="182880" y="509270"/>
                  </a:cubicBezTo>
                  <a:cubicBezTo>
                    <a:pt x="167640" y="502920"/>
                    <a:pt x="152400" y="491490"/>
                    <a:pt x="143510" y="471170"/>
                  </a:cubicBezTo>
                  <a:cubicBezTo>
                    <a:pt x="127000" y="434340"/>
                    <a:pt x="128270" y="323850"/>
                    <a:pt x="140970" y="283210"/>
                  </a:cubicBezTo>
                  <a:cubicBezTo>
                    <a:pt x="148590" y="261620"/>
                    <a:pt x="162560" y="246380"/>
                    <a:pt x="175260" y="237490"/>
                  </a:cubicBezTo>
                  <a:cubicBezTo>
                    <a:pt x="185420" y="229870"/>
                    <a:pt x="198120" y="227330"/>
                    <a:pt x="210820" y="226060"/>
                  </a:cubicBezTo>
                  <a:cubicBezTo>
                    <a:pt x="223520" y="224790"/>
                    <a:pt x="237490" y="224790"/>
                    <a:pt x="248920" y="231140"/>
                  </a:cubicBezTo>
                  <a:cubicBezTo>
                    <a:pt x="262890" y="238760"/>
                    <a:pt x="281940" y="250190"/>
                    <a:pt x="289560" y="270510"/>
                  </a:cubicBezTo>
                  <a:cubicBezTo>
                    <a:pt x="303530" y="304800"/>
                    <a:pt x="299720" y="397510"/>
                    <a:pt x="285750" y="433070"/>
                  </a:cubicBezTo>
                  <a:cubicBezTo>
                    <a:pt x="276860" y="454660"/>
                    <a:pt x="262890" y="468630"/>
                    <a:pt x="246380" y="476250"/>
                  </a:cubicBezTo>
                  <a:cubicBezTo>
                    <a:pt x="229870" y="483870"/>
                    <a:pt x="207010" y="487680"/>
                    <a:pt x="189230" y="482600"/>
                  </a:cubicBezTo>
                  <a:cubicBezTo>
                    <a:pt x="168910" y="476250"/>
                    <a:pt x="146050" y="457200"/>
                    <a:pt x="132080" y="431800"/>
                  </a:cubicBezTo>
                  <a:cubicBezTo>
                    <a:pt x="110490" y="389890"/>
                    <a:pt x="101600" y="280670"/>
                    <a:pt x="109220" y="237490"/>
                  </a:cubicBezTo>
                  <a:cubicBezTo>
                    <a:pt x="114300" y="213360"/>
                    <a:pt x="123190" y="196850"/>
                    <a:pt x="137160" y="185420"/>
                  </a:cubicBezTo>
                  <a:cubicBezTo>
                    <a:pt x="151130" y="172720"/>
                    <a:pt x="173990" y="165100"/>
                    <a:pt x="193040" y="165100"/>
                  </a:cubicBezTo>
                  <a:cubicBezTo>
                    <a:pt x="210820" y="165100"/>
                    <a:pt x="234950" y="176530"/>
                    <a:pt x="247650" y="186690"/>
                  </a:cubicBezTo>
                  <a:cubicBezTo>
                    <a:pt x="257810" y="195580"/>
                    <a:pt x="265430" y="203200"/>
                    <a:pt x="269240" y="219710"/>
                  </a:cubicBezTo>
                  <a:cubicBezTo>
                    <a:pt x="278130" y="254000"/>
                    <a:pt x="276860" y="355600"/>
                    <a:pt x="255270" y="388620"/>
                  </a:cubicBezTo>
                  <a:cubicBezTo>
                    <a:pt x="240030" y="411480"/>
                    <a:pt x="200660" y="405130"/>
                    <a:pt x="185420" y="425450"/>
                  </a:cubicBezTo>
                  <a:cubicBezTo>
                    <a:pt x="168910" y="447040"/>
                    <a:pt x="153670" y="499110"/>
                    <a:pt x="166370" y="515620"/>
                  </a:cubicBezTo>
                  <a:cubicBezTo>
                    <a:pt x="179070" y="532130"/>
                    <a:pt x="243840" y="534670"/>
                    <a:pt x="259080" y="527050"/>
                  </a:cubicBezTo>
                  <a:cubicBezTo>
                    <a:pt x="266700" y="523240"/>
                    <a:pt x="266700" y="506730"/>
                    <a:pt x="270510" y="506730"/>
                  </a:cubicBezTo>
                  <a:cubicBezTo>
                    <a:pt x="275590" y="506730"/>
                    <a:pt x="287020" y="530860"/>
                    <a:pt x="288290" y="544830"/>
                  </a:cubicBezTo>
                  <a:cubicBezTo>
                    <a:pt x="290830" y="562610"/>
                    <a:pt x="285750" y="590550"/>
                    <a:pt x="276860" y="607060"/>
                  </a:cubicBezTo>
                  <a:cubicBezTo>
                    <a:pt x="270510" y="619760"/>
                    <a:pt x="259080" y="629920"/>
                    <a:pt x="247650" y="637540"/>
                  </a:cubicBezTo>
                  <a:cubicBezTo>
                    <a:pt x="236220" y="645160"/>
                    <a:pt x="222250" y="651510"/>
                    <a:pt x="207010" y="650240"/>
                  </a:cubicBezTo>
                  <a:cubicBezTo>
                    <a:pt x="185420" y="648970"/>
                    <a:pt x="130810" y="621030"/>
                    <a:pt x="132080" y="617220"/>
                  </a:cubicBezTo>
                  <a:cubicBezTo>
                    <a:pt x="133350" y="612140"/>
                    <a:pt x="250190" y="629920"/>
                    <a:pt x="250190" y="633730"/>
                  </a:cubicBezTo>
                  <a:cubicBezTo>
                    <a:pt x="250190" y="637540"/>
                    <a:pt x="165100" y="640080"/>
                    <a:pt x="130810" y="637540"/>
                  </a:cubicBezTo>
                  <a:cubicBezTo>
                    <a:pt x="105410" y="635000"/>
                    <a:pt x="83820" y="632460"/>
                    <a:pt x="63500" y="623570"/>
                  </a:cubicBezTo>
                  <a:cubicBezTo>
                    <a:pt x="44450" y="614680"/>
                    <a:pt x="24130" y="601980"/>
                    <a:pt x="13970" y="585470"/>
                  </a:cubicBezTo>
                  <a:cubicBezTo>
                    <a:pt x="3810" y="568960"/>
                    <a:pt x="0" y="541020"/>
                    <a:pt x="2540" y="523240"/>
                  </a:cubicBezTo>
                  <a:cubicBezTo>
                    <a:pt x="3810" y="509270"/>
                    <a:pt x="10160" y="496570"/>
                    <a:pt x="20320" y="485140"/>
                  </a:cubicBezTo>
                  <a:cubicBezTo>
                    <a:pt x="31750" y="471170"/>
                    <a:pt x="46990" y="461010"/>
                    <a:pt x="73660" y="452120"/>
                  </a:cubicBezTo>
                  <a:cubicBezTo>
                    <a:pt x="132080" y="434340"/>
                    <a:pt x="323850" y="424180"/>
                    <a:pt x="375920" y="435610"/>
                  </a:cubicBezTo>
                  <a:cubicBezTo>
                    <a:pt x="394970" y="439420"/>
                    <a:pt x="403860" y="447040"/>
                    <a:pt x="414020" y="455930"/>
                  </a:cubicBezTo>
                  <a:cubicBezTo>
                    <a:pt x="424180" y="464820"/>
                    <a:pt x="433070" y="478790"/>
                    <a:pt x="438150" y="491490"/>
                  </a:cubicBezTo>
                  <a:cubicBezTo>
                    <a:pt x="443230" y="504190"/>
                    <a:pt x="445770" y="519430"/>
                    <a:pt x="444500" y="533400"/>
                  </a:cubicBezTo>
                  <a:cubicBezTo>
                    <a:pt x="443230" y="547370"/>
                    <a:pt x="436880" y="562610"/>
                    <a:pt x="429260" y="574040"/>
                  </a:cubicBezTo>
                  <a:cubicBezTo>
                    <a:pt x="421640" y="585470"/>
                    <a:pt x="410210" y="595630"/>
                    <a:pt x="397510" y="601980"/>
                  </a:cubicBezTo>
                  <a:cubicBezTo>
                    <a:pt x="384810" y="608330"/>
                    <a:pt x="372110" y="615950"/>
                    <a:pt x="355600" y="613410"/>
                  </a:cubicBezTo>
                  <a:cubicBezTo>
                    <a:pt x="328930" y="609600"/>
                    <a:pt x="276860" y="575310"/>
                    <a:pt x="259080" y="548640"/>
                  </a:cubicBezTo>
                  <a:cubicBezTo>
                    <a:pt x="245110" y="527050"/>
                    <a:pt x="243840" y="505460"/>
                    <a:pt x="246380" y="471170"/>
                  </a:cubicBezTo>
                  <a:cubicBezTo>
                    <a:pt x="252730" y="401320"/>
                    <a:pt x="326390" y="222250"/>
                    <a:pt x="353060" y="160020"/>
                  </a:cubicBezTo>
                  <a:cubicBezTo>
                    <a:pt x="364490" y="132080"/>
                    <a:pt x="369570" y="115570"/>
                    <a:pt x="383540" y="100330"/>
                  </a:cubicBezTo>
                  <a:cubicBezTo>
                    <a:pt x="397510" y="85090"/>
                    <a:pt x="419100" y="72390"/>
                    <a:pt x="435610" y="68580"/>
                  </a:cubicBezTo>
                  <a:cubicBezTo>
                    <a:pt x="449580" y="64770"/>
                    <a:pt x="463550" y="67310"/>
                    <a:pt x="476250" y="71120"/>
                  </a:cubicBezTo>
                  <a:cubicBezTo>
                    <a:pt x="488950" y="74930"/>
                    <a:pt x="501650" y="81280"/>
                    <a:pt x="511810" y="92710"/>
                  </a:cubicBezTo>
                  <a:cubicBezTo>
                    <a:pt x="523240" y="105410"/>
                    <a:pt x="533400" y="123190"/>
                    <a:pt x="537210" y="148590"/>
                  </a:cubicBezTo>
                  <a:cubicBezTo>
                    <a:pt x="543560" y="193040"/>
                    <a:pt x="518160" y="294640"/>
                    <a:pt x="504190" y="344170"/>
                  </a:cubicBezTo>
                  <a:cubicBezTo>
                    <a:pt x="495300" y="377190"/>
                    <a:pt x="473710" y="401320"/>
                    <a:pt x="473710" y="422910"/>
                  </a:cubicBezTo>
                  <a:cubicBezTo>
                    <a:pt x="473710" y="436880"/>
                    <a:pt x="488950" y="445770"/>
                    <a:pt x="488950" y="458470"/>
                  </a:cubicBezTo>
                  <a:cubicBezTo>
                    <a:pt x="488950" y="473710"/>
                    <a:pt x="476250" y="497840"/>
                    <a:pt x="462280" y="509270"/>
                  </a:cubicBezTo>
                  <a:cubicBezTo>
                    <a:pt x="448310" y="520700"/>
                    <a:pt x="424180" y="528320"/>
                    <a:pt x="407670" y="529590"/>
                  </a:cubicBezTo>
                  <a:cubicBezTo>
                    <a:pt x="393700" y="530860"/>
                    <a:pt x="381000" y="528320"/>
                    <a:pt x="369570" y="520700"/>
                  </a:cubicBezTo>
                  <a:cubicBezTo>
                    <a:pt x="355600" y="511810"/>
                    <a:pt x="339090" y="491490"/>
                    <a:pt x="332740" y="476250"/>
                  </a:cubicBezTo>
                  <a:cubicBezTo>
                    <a:pt x="327660" y="463550"/>
                    <a:pt x="326390" y="455930"/>
                    <a:pt x="327660" y="438150"/>
                  </a:cubicBezTo>
                  <a:cubicBezTo>
                    <a:pt x="331470" y="398780"/>
                    <a:pt x="367030" y="287020"/>
                    <a:pt x="392430" y="251460"/>
                  </a:cubicBezTo>
                  <a:cubicBezTo>
                    <a:pt x="406400" y="232410"/>
                    <a:pt x="421640" y="222250"/>
                    <a:pt x="438150" y="217170"/>
                  </a:cubicBezTo>
                  <a:cubicBezTo>
                    <a:pt x="455930" y="212090"/>
                    <a:pt x="478790" y="213360"/>
                    <a:pt x="495300" y="220980"/>
                  </a:cubicBezTo>
                  <a:cubicBezTo>
                    <a:pt x="511810" y="228600"/>
                    <a:pt x="528320" y="247650"/>
                    <a:pt x="535940" y="262890"/>
                  </a:cubicBezTo>
                  <a:cubicBezTo>
                    <a:pt x="542290" y="275590"/>
                    <a:pt x="542290" y="283210"/>
                    <a:pt x="542290" y="300990"/>
                  </a:cubicBezTo>
                  <a:cubicBezTo>
                    <a:pt x="542290" y="347980"/>
                    <a:pt x="521970" y="513080"/>
                    <a:pt x="494030" y="554990"/>
                  </a:cubicBezTo>
                  <a:cubicBezTo>
                    <a:pt x="480060" y="574040"/>
                    <a:pt x="462280" y="581660"/>
                    <a:pt x="445770" y="585470"/>
                  </a:cubicBezTo>
                  <a:cubicBezTo>
                    <a:pt x="433070" y="589280"/>
                    <a:pt x="419100" y="589280"/>
                    <a:pt x="406400" y="584200"/>
                  </a:cubicBezTo>
                  <a:cubicBezTo>
                    <a:pt x="391160" y="579120"/>
                    <a:pt x="370840" y="565150"/>
                    <a:pt x="360680" y="549910"/>
                  </a:cubicBezTo>
                  <a:cubicBezTo>
                    <a:pt x="350520" y="534670"/>
                    <a:pt x="345440" y="518160"/>
                    <a:pt x="347980" y="492760"/>
                  </a:cubicBezTo>
                  <a:cubicBezTo>
                    <a:pt x="353060" y="433070"/>
                    <a:pt x="434340" y="254000"/>
                    <a:pt x="469900" y="203200"/>
                  </a:cubicBezTo>
                  <a:cubicBezTo>
                    <a:pt x="485140" y="181610"/>
                    <a:pt x="495300" y="170180"/>
                    <a:pt x="511810" y="163830"/>
                  </a:cubicBezTo>
                  <a:cubicBezTo>
                    <a:pt x="528320" y="157480"/>
                    <a:pt x="552450" y="157480"/>
                    <a:pt x="568960" y="161290"/>
                  </a:cubicBezTo>
                  <a:cubicBezTo>
                    <a:pt x="581660" y="165100"/>
                    <a:pt x="593090" y="171450"/>
                    <a:pt x="601980" y="181610"/>
                  </a:cubicBezTo>
                  <a:cubicBezTo>
                    <a:pt x="613410" y="194310"/>
                    <a:pt x="621030" y="213360"/>
                    <a:pt x="624840" y="234950"/>
                  </a:cubicBezTo>
                  <a:cubicBezTo>
                    <a:pt x="629920" y="265430"/>
                    <a:pt x="623570" y="307340"/>
                    <a:pt x="617220" y="350520"/>
                  </a:cubicBezTo>
                  <a:cubicBezTo>
                    <a:pt x="609600" y="405130"/>
                    <a:pt x="596900" y="505460"/>
                    <a:pt x="577850" y="537210"/>
                  </a:cubicBezTo>
                  <a:cubicBezTo>
                    <a:pt x="568960" y="551180"/>
                    <a:pt x="561340" y="556260"/>
                    <a:pt x="548640" y="561340"/>
                  </a:cubicBezTo>
                  <a:cubicBezTo>
                    <a:pt x="533400" y="567690"/>
                    <a:pt x="509270" y="572770"/>
                    <a:pt x="492760" y="567690"/>
                  </a:cubicBezTo>
                  <a:cubicBezTo>
                    <a:pt x="476250" y="562610"/>
                    <a:pt x="457200" y="548640"/>
                    <a:pt x="447040" y="533400"/>
                  </a:cubicBezTo>
                  <a:cubicBezTo>
                    <a:pt x="436880" y="518160"/>
                    <a:pt x="433070" y="505460"/>
                    <a:pt x="434340" y="478790"/>
                  </a:cubicBezTo>
                  <a:cubicBezTo>
                    <a:pt x="436880" y="403860"/>
                    <a:pt x="534670" y="110490"/>
                    <a:pt x="560070" y="52070"/>
                  </a:cubicBezTo>
                  <a:cubicBezTo>
                    <a:pt x="567690" y="35560"/>
                    <a:pt x="568960" y="30480"/>
                    <a:pt x="577850" y="22860"/>
                  </a:cubicBezTo>
                  <a:cubicBezTo>
                    <a:pt x="589280" y="12700"/>
                    <a:pt x="610870" y="2540"/>
                    <a:pt x="626110" y="1270"/>
                  </a:cubicBezTo>
                  <a:cubicBezTo>
                    <a:pt x="638810" y="0"/>
                    <a:pt x="650240" y="1270"/>
                    <a:pt x="661670" y="7620"/>
                  </a:cubicBezTo>
                  <a:cubicBezTo>
                    <a:pt x="675640" y="15240"/>
                    <a:pt x="688340" y="25400"/>
                    <a:pt x="698500" y="45720"/>
                  </a:cubicBezTo>
                  <a:cubicBezTo>
                    <a:pt x="721360" y="92710"/>
                    <a:pt x="722630" y="233680"/>
                    <a:pt x="737870" y="312420"/>
                  </a:cubicBezTo>
                  <a:cubicBezTo>
                    <a:pt x="750570" y="377190"/>
                    <a:pt x="783590" y="445770"/>
                    <a:pt x="781050" y="486410"/>
                  </a:cubicBezTo>
                  <a:cubicBezTo>
                    <a:pt x="779780" y="508000"/>
                    <a:pt x="773430" y="523240"/>
                    <a:pt x="763270" y="535940"/>
                  </a:cubicBezTo>
                  <a:cubicBezTo>
                    <a:pt x="753110" y="548640"/>
                    <a:pt x="734060" y="560070"/>
                    <a:pt x="717550" y="562610"/>
                  </a:cubicBezTo>
                  <a:cubicBezTo>
                    <a:pt x="701040" y="565150"/>
                    <a:pt x="678180" y="558800"/>
                    <a:pt x="665480" y="551180"/>
                  </a:cubicBezTo>
                  <a:cubicBezTo>
                    <a:pt x="654050" y="544830"/>
                    <a:pt x="646430" y="533400"/>
                    <a:pt x="641350" y="524510"/>
                  </a:cubicBezTo>
                  <a:cubicBezTo>
                    <a:pt x="637540" y="518160"/>
                    <a:pt x="635000" y="516890"/>
                    <a:pt x="635000" y="508000"/>
                  </a:cubicBezTo>
                  <a:cubicBezTo>
                    <a:pt x="633730" y="483870"/>
                    <a:pt x="656590" y="417830"/>
                    <a:pt x="676910" y="364490"/>
                  </a:cubicBezTo>
                  <a:cubicBezTo>
                    <a:pt x="703580" y="294640"/>
                    <a:pt x="758190" y="170180"/>
                    <a:pt x="787400" y="125730"/>
                  </a:cubicBezTo>
                  <a:cubicBezTo>
                    <a:pt x="800100" y="105410"/>
                    <a:pt x="810260" y="95250"/>
                    <a:pt x="822960" y="87630"/>
                  </a:cubicBezTo>
                  <a:cubicBezTo>
                    <a:pt x="833120" y="81280"/>
                    <a:pt x="844550" y="78740"/>
                    <a:pt x="857250" y="80010"/>
                  </a:cubicBezTo>
                  <a:cubicBezTo>
                    <a:pt x="872490" y="81280"/>
                    <a:pt x="894080" y="88900"/>
                    <a:pt x="905510" y="100330"/>
                  </a:cubicBezTo>
                  <a:cubicBezTo>
                    <a:pt x="916940" y="111760"/>
                    <a:pt x="924560" y="123190"/>
                    <a:pt x="928370" y="147320"/>
                  </a:cubicBezTo>
                  <a:cubicBezTo>
                    <a:pt x="939800" y="209550"/>
                    <a:pt x="916940" y="440690"/>
                    <a:pt x="894080" y="499110"/>
                  </a:cubicBezTo>
                  <a:cubicBezTo>
                    <a:pt x="885190" y="521970"/>
                    <a:pt x="875030" y="532130"/>
                    <a:pt x="862330" y="541020"/>
                  </a:cubicBezTo>
                  <a:cubicBezTo>
                    <a:pt x="852170" y="548640"/>
                    <a:pt x="840740" y="552450"/>
                    <a:pt x="828040" y="552450"/>
                  </a:cubicBezTo>
                  <a:cubicBezTo>
                    <a:pt x="812800" y="552450"/>
                    <a:pt x="789940" y="546100"/>
                    <a:pt x="777240" y="535940"/>
                  </a:cubicBezTo>
                  <a:cubicBezTo>
                    <a:pt x="764540" y="525780"/>
                    <a:pt x="755650" y="514350"/>
                    <a:pt x="749300" y="491490"/>
                  </a:cubicBezTo>
                  <a:cubicBezTo>
                    <a:pt x="734060" y="433070"/>
                    <a:pt x="737870" y="222250"/>
                    <a:pt x="763270" y="162560"/>
                  </a:cubicBezTo>
                  <a:cubicBezTo>
                    <a:pt x="774700" y="135890"/>
                    <a:pt x="795020" y="120650"/>
                    <a:pt x="811530" y="113030"/>
                  </a:cubicBezTo>
                  <a:cubicBezTo>
                    <a:pt x="822960" y="106680"/>
                    <a:pt x="836930" y="106680"/>
                    <a:pt x="848360" y="109220"/>
                  </a:cubicBezTo>
                  <a:cubicBezTo>
                    <a:pt x="859790" y="111760"/>
                    <a:pt x="872490" y="115570"/>
                    <a:pt x="881380" y="124460"/>
                  </a:cubicBezTo>
                  <a:cubicBezTo>
                    <a:pt x="894080" y="137160"/>
                    <a:pt x="909320" y="157480"/>
                    <a:pt x="910590" y="187960"/>
                  </a:cubicBezTo>
                  <a:cubicBezTo>
                    <a:pt x="914400" y="257810"/>
                    <a:pt x="822960" y="477520"/>
                    <a:pt x="795020" y="538480"/>
                  </a:cubicBezTo>
                  <a:cubicBezTo>
                    <a:pt x="784860" y="561340"/>
                    <a:pt x="779780" y="571500"/>
                    <a:pt x="767080" y="582930"/>
                  </a:cubicBezTo>
                  <a:cubicBezTo>
                    <a:pt x="754380" y="593090"/>
                    <a:pt x="735330" y="601980"/>
                    <a:pt x="718820" y="603250"/>
                  </a:cubicBezTo>
                  <a:cubicBezTo>
                    <a:pt x="702310" y="604520"/>
                    <a:pt x="680720" y="595630"/>
                    <a:pt x="668020" y="586740"/>
                  </a:cubicBezTo>
                  <a:cubicBezTo>
                    <a:pt x="657860" y="579120"/>
                    <a:pt x="651510" y="571500"/>
                    <a:pt x="646430" y="557530"/>
                  </a:cubicBezTo>
                  <a:cubicBezTo>
                    <a:pt x="637540" y="528320"/>
                    <a:pt x="645160" y="469900"/>
                    <a:pt x="648970" y="415290"/>
                  </a:cubicBezTo>
                  <a:cubicBezTo>
                    <a:pt x="655320" y="342900"/>
                    <a:pt x="675640" y="208280"/>
                    <a:pt x="685800" y="162560"/>
                  </a:cubicBezTo>
                  <a:cubicBezTo>
                    <a:pt x="689610" y="146050"/>
                    <a:pt x="689610" y="138430"/>
                    <a:pt x="697230" y="128270"/>
                  </a:cubicBezTo>
                  <a:cubicBezTo>
                    <a:pt x="706120" y="115570"/>
                    <a:pt x="723900" y="100330"/>
                    <a:pt x="741680" y="96520"/>
                  </a:cubicBezTo>
                  <a:cubicBezTo>
                    <a:pt x="760730" y="92710"/>
                    <a:pt x="795020" y="97790"/>
                    <a:pt x="810260" y="111760"/>
                  </a:cubicBezTo>
                  <a:cubicBezTo>
                    <a:pt x="826770" y="125730"/>
                    <a:pt x="834390" y="146050"/>
                    <a:pt x="836930" y="177800"/>
                  </a:cubicBezTo>
                  <a:cubicBezTo>
                    <a:pt x="843280" y="257810"/>
                    <a:pt x="770890" y="548640"/>
                    <a:pt x="734060" y="610870"/>
                  </a:cubicBezTo>
                  <a:cubicBezTo>
                    <a:pt x="721360" y="632460"/>
                    <a:pt x="709930" y="640080"/>
                    <a:pt x="694690" y="646430"/>
                  </a:cubicBezTo>
                  <a:cubicBezTo>
                    <a:pt x="679450" y="652780"/>
                    <a:pt x="656590" y="651510"/>
                    <a:pt x="641350" y="647700"/>
                  </a:cubicBezTo>
                  <a:cubicBezTo>
                    <a:pt x="628650" y="643890"/>
                    <a:pt x="618490" y="638810"/>
                    <a:pt x="610870" y="628650"/>
                  </a:cubicBezTo>
                  <a:cubicBezTo>
                    <a:pt x="600710" y="617220"/>
                    <a:pt x="596900" y="604520"/>
                    <a:pt x="591820" y="579120"/>
                  </a:cubicBezTo>
                  <a:cubicBezTo>
                    <a:pt x="579120" y="513080"/>
                    <a:pt x="571500" y="276860"/>
                    <a:pt x="591820" y="208280"/>
                  </a:cubicBezTo>
                  <a:cubicBezTo>
                    <a:pt x="600710" y="177800"/>
                    <a:pt x="614680" y="160020"/>
                    <a:pt x="631190" y="148590"/>
                  </a:cubicBezTo>
                  <a:cubicBezTo>
                    <a:pt x="646430" y="139700"/>
                    <a:pt x="669290" y="138430"/>
                    <a:pt x="684530" y="140970"/>
                  </a:cubicBezTo>
                  <a:cubicBezTo>
                    <a:pt x="697230" y="143510"/>
                    <a:pt x="708660" y="148590"/>
                    <a:pt x="717550" y="157480"/>
                  </a:cubicBezTo>
                  <a:cubicBezTo>
                    <a:pt x="728980" y="167640"/>
                    <a:pt x="742950" y="184150"/>
                    <a:pt x="744220" y="204470"/>
                  </a:cubicBezTo>
                  <a:cubicBezTo>
                    <a:pt x="746760" y="238760"/>
                    <a:pt x="718820" y="295910"/>
                    <a:pt x="692150" y="347980"/>
                  </a:cubicBezTo>
                  <a:cubicBezTo>
                    <a:pt x="655320" y="419100"/>
                    <a:pt x="576580" y="554990"/>
                    <a:pt x="532130" y="585470"/>
                  </a:cubicBezTo>
                  <a:cubicBezTo>
                    <a:pt x="513080" y="599440"/>
                    <a:pt x="495300" y="600710"/>
                    <a:pt x="478790" y="598170"/>
                  </a:cubicBezTo>
                  <a:cubicBezTo>
                    <a:pt x="462280" y="595630"/>
                    <a:pt x="441960" y="586740"/>
                    <a:pt x="430530" y="572770"/>
                  </a:cubicBezTo>
                  <a:cubicBezTo>
                    <a:pt x="417830" y="556260"/>
                    <a:pt x="411480" y="532130"/>
                    <a:pt x="414020" y="502920"/>
                  </a:cubicBezTo>
                  <a:cubicBezTo>
                    <a:pt x="419100" y="445770"/>
                    <a:pt x="490220" y="307340"/>
                    <a:pt x="521970" y="262890"/>
                  </a:cubicBezTo>
                  <a:cubicBezTo>
                    <a:pt x="535940" y="242570"/>
                    <a:pt x="544830" y="229870"/>
                    <a:pt x="562610" y="223520"/>
                  </a:cubicBezTo>
                  <a:cubicBezTo>
                    <a:pt x="581660" y="215900"/>
                    <a:pt x="617220" y="218440"/>
                    <a:pt x="635000" y="228600"/>
                  </a:cubicBezTo>
                  <a:cubicBezTo>
                    <a:pt x="650240" y="237490"/>
                    <a:pt x="662940" y="256540"/>
                    <a:pt x="668020" y="273050"/>
                  </a:cubicBezTo>
                  <a:cubicBezTo>
                    <a:pt x="673100" y="289560"/>
                    <a:pt x="660400" y="306070"/>
                    <a:pt x="664210" y="327660"/>
                  </a:cubicBezTo>
                  <a:cubicBezTo>
                    <a:pt x="671830" y="363220"/>
                    <a:pt x="712470" y="411480"/>
                    <a:pt x="732790" y="463550"/>
                  </a:cubicBezTo>
                  <a:cubicBezTo>
                    <a:pt x="758190" y="525780"/>
                    <a:pt x="796290" y="631190"/>
                    <a:pt x="798830" y="679450"/>
                  </a:cubicBezTo>
                  <a:cubicBezTo>
                    <a:pt x="800100" y="703580"/>
                    <a:pt x="796290" y="718820"/>
                    <a:pt x="788670" y="732790"/>
                  </a:cubicBezTo>
                  <a:cubicBezTo>
                    <a:pt x="782320" y="744220"/>
                    <a:pt x="774700" y="753110"/>
                    <a:pt x="763270" y="758190"/>
                  </a:cubicBezTo>
                  <a:cubicBezTo>
                    <a:pt x="746760" y="765810"/>
                    <a:pt x="709930" y="770890"/>
                    <a:pt x="690880" y="763270"/>
                  </a:cubicBezTo>
                  <a:cubicBezTo>
                    <a:pt x="674370" y="756920"/>
                    <a:pt x="656590" y="741680"/>
                    <a:pt x="652780" y="723900"/>
                  </a:cubicBezTo>
                  <a:cubicBezTo>
                    <a:pt x="647700" y="695960"/>
                    <a:pt x="674370" y="657860"/>
                    <a:pt x="703580" y="607060"/>
                  </a:cubicBezTo>
                  <a:cubicBezTo>
                    <a:pt x="770890" y="492760"/>
                    <a:pt x="1019810" y="151130"/>
                    <a:pt x="1097280" y="83820"/>
                  </a:cubicBezTo>
                  <a:cubicBezTo>
                    <a:pt x="1121410" y="62230"/>
                    <a:pt x="1136650" y="53340"/>
                    <a:pt x="1154430" y="52070"/>
                  </a:cubicBezTo>
                  <a:cubicBezTo>
                    <a:pt x="1169670" y="50800"/>
                    <a:pt x="1188720" y="58420"/>
                    <a:pt x="1200150" y="68580"/>
                  </a:cubicBezTo>
                  <a:cubicBezTo>
                    <a:pt x="1211580" y="78740"/>
                    <a:pt x="1221740" y="96520"/>
                    <a:pt x="1224280" y="111760"/>
                  </a:cubicBezTo>
                  <a:cubicBezTo>
                    <a:pt x="1226820" y="127000"/>
                    <a:pt x="1212850" y="142240"/>
                    <a:pt x="1214120" y="160020"/>
                  </a:cubicBezTo>
                  <a:cubicBezTo>
                    <a:pt x="1215390" y="182880"/>
                    <a:pt x="1233170" y="208280"/>
                    <a:pt x="1239520" y="236220"/>
                  </a:cubicBezTo>
                  <a:cubicBezTo>
                    <a:pt x="1247140" y="270510"/>
                    <a:pt x="1252220" y="316230"/>
                    <a:pt x="1250950" y="350520"/>
                  </a:cubicBezTo>
                  <a:cubicBezTo>
                    <a:pt x="1249680" y="379730"/>
                    <a:pt x="1250950" y="412750"/>
                    <a:pt x="1238250" y="431800"/>
                  </a:cubicBezTo>
                  <a:cubicBezTo>
                    <a:pt x="1228090" y="447040"/>
                    <a:pt x="1210310" y="455930"/>
                    <a:pt x="1193800" y="459740"/>
                  </a:cubicBezTo>
                  <a:cubicBezTo>
                    <a:pt x="1177290" y="463550"/>
                    <a:pt x="1155700" y="457200"/>
                    <a:pt x="1141730" y="450850"/>
                  </a:cubicBezTo>
                  <a:cubicBezTo>
                    <a:pt x="1130300" y="445770"/>
                    <a:pt x="1123950" y="439420"/>
                    <a:pt x="1116330" y="426720"/>
                  </a:cubicBezTo>
                  <a:cubicBezTo>
                    <a:pt x="1102360" y="405130"/>
                    <a:pt x="1088390" y="361950"/>
                    <a:pt x="1076960" y="321310"/>
                  </a:cubicBezTo>
                  <a:cubicBezTo>
                    <a:pt x="1060450" y="266700"/>
                    <a:pt x="1031240" y="171450"/>
                    <a:pt x="1035050" y="128270"/>
                  </a:cubicBezTo>
                  <a:cubicBezTo>
                    <a:pt x="1037590" y="105410"/>
                    <a:pt x="1043940" y="91440"/>
                    <a:pt x="1055370" y="78740"/>
                  </a:cubicBezTo>
                  <a:cubicBezTo>
                    <a:pt x="1066800" y="66040"/>
                    <a:pt x="1087120" y="55880"/>
                    <a:pt x="1103630" y="54610"/>
                  </a:cubicBezTo>
                  <a:cubicBezTo>
                    <a:pt x="1120140" y="53340"/>
                    <a:pt x="1141730" y="58420"/>
                    <a:pt x="1155700" y="68580"/>
                  </a:cubicBezTo>
                  <a:cubicBezTo>
                    <a:pt x="1169670" y="78740"/>
                    <a:pt x="1183640" y="93980"/>
                    <a:pt x="1186180" y="114300"/>
                  </a:cubicBezTo>
                  <a:cubicBezTo>
                    <a:pt x="1189990" y="149860"/>
                    <a:pt x="1151890" y="217170"/>
                    <a:pt x="1126490" y="270510"/>
                  </a:cubicBezTo>
                  <a:cubicBezTo>
                    <a:pt x="1098550" y="330200"/>
                    <a:pt x="1056640" y="405130"/>
                    <a:pt x="1023620" y="455930"/>
                  </a:cubicBezTo>
                  <a:cubicBezTo>
                    <a:pt x="998220" y="494030"/>
                    <a:pt x="975360" y="538480"/>
                    <a:pt x="949960" y="551180"/>
                  </a:cubicBezTo>
                  <a:cubicBezTo>
                    <a:pt x="932180" y="560070"/>
                    <a:pt x="913130" y="558800"/>
                    <a:pt x="896620" y="552450"/>
                  </a:cubicBezTo>
                  <a:cubicBezTo>
                    <a:pt x="878840" y="544830"/>
                    <a:pt x="857250" y="528320"/>
                    <a:pt x="849630" y="501650"/>
                  </a:cubicBezTo>
                  <a:cubicBezTo>
                    <a:pt x="833120" y="440690"/>
                    <a:pt x="899160" y="209550"/>
                    <a:pt x="924560" y="161290"/>
                  </a:cubicBezTo>
                  <a:cubicBezTo>
                    <a:pt x="933450" y="146050"/>
                    <a:pt x="938530" y="140970"/>
                    <a:pt x="949960" y="134620"/>
                  </a:cubicBezTo>
                  <a:cubicBezTo>
                    <a:pt x="963930" y="127000"/>
                    <a:pt x="985520" y="121920"/>
                    <a:pt x="1002030" y="124460"/>
                  </a:cubicBezTo>
                  <a:cubicBezTo>
                    <a:pt x="1018540" y="127000"/>
                    <a:pt x="1038860" y="138430"/>
                    <a:pt x="1049020" y="149860"/>
                  </a:cubicBezTo>
                  <a:cubicBezTo>
                    <a:pt x="1057910" y="158750"/>
                    <a:pt x="1060450" y="166370"/>
                    <a:pt x="1064260" y="182880"/>
                  </a:cubicBezTo>
                  <a:cubicBezTo>
                    <a:pt x="1073150" y="228600"/>
                    <a:pt x="1051560" y="382270"/>
                    <a:pt x="1054100" y="453390"/>
                  </a:cubicBezTo>
                  <a:cubicBezTo>
                    <a:pt x="1056640" y="499110"/>
                    <a:pt x="1073150" y="538480"/>
                    <a:pt x="1068070" y="567690"/>
                  </a:cubicBezTo>
                  <a:cubicBezTo>
                    <a:pt x="1064260" y="586740"/>
                    <a:pt x="1054100" y="603250"/>
                    <a:pt x="1042670" y="613410"/>
                  </a:cubicBezTo>
                  <a:cubicBezTo>
                    <a:pt x="1033780" y="622300"/>
                    <a:pt x="1021080" y="627380"/>
                    <a:pt x="1009650" y="629920"/>
                  </a:cubicBezTo>
                  <a:cubicBezTo>
                    <a:pt x="998220" y="632460"/>
                    <a:pt x="985520" y="632460"/>
                    <a:pt x="974090" y="628650"/>
                  </a:cubicBezTo>
                  <a:cubicBezTo>
                    <a:pt x="960120" y="623570"/>
                    <a:pt x="939800" y="609600"/>
                    <a:pt x="930910" y="596900"/>
                  </a:cubicBezTo>
                  <a:cubicBezTo>
                    <a:pt x="923290" y="586740"/>
                    <a:pt x="919480" y="580390"/>
                    <a:pt x="919480" y="562610"/>
                  </a:cubicBezTo>
                  <a:cubicBezTo>
                    <a:pt x="918210" y="513080"/>
                    <a:pt x="969010" y="323850"/>
                    <a:pt x="994410" y="270510"/>
                  </a:cubicBezTo>
                  <a:cubicBezTo>
                    <a:pt x="1005840" y="247650"/>
                    <a:pt x="1014730" y="236220"/>
                    <a:pt x="1027430" y="227330"/>
                  </a:cubicBezTo>
                  <a:cubicBezTo>
                    <a:pt x="1037590" y="219710"/>
                    <a:pt x="1050290" y="215900"/>
                    <a:pt x="1062990" y="215900"/>
                  </a:cubicBezTo>
                  <a:cubicBezTo>
                    <a:pt x="1078230" y="215900"/>
                    <a:pt x="1101090" y="220980"/>
                    <a:pt x="1115060" y="231140"/>
                  </a:cubicBezTo>
                  <a:cubicBezTo>
                    <a:pt x="1129030" y="241300"/>
                    <a:pt x="1137920" y="257810"/>
                    <a:pt x="1144270" y="278130"/>
                  </a:cubicBezTo>
                  <a:cubicBezTo>
                    <a:pt x="1153160" y="307340"/>
                    <a:pt x="1164590" y="375920"/>
                    <a:pt x="1150620" y="392430"/>
                  </a:cubicBezTo>
                  <a:cubicBezTo>
                    <a:pt x="1141730" y="402590"/>
                    <a:pt x="1103630" y="394970"/>
                    <a:pt x="1103630" y="397510"/>
                  </a:cubicBezTo>
                  <a:cubicBezTo>
                    <a:pt x="1103630" y="401320"/>
                    <a:pt x="1144270" y="401320"/>
                    <a:pt x="1158240" y="411480"/>
                  </a:cubicBezTo>
                  <a:cubicBezTo>
                    <a:pt x="1172210" y="421640"/>
                    <a:pt x="1186180" y="440690"/>
                    <a:pt x="1189990" y="458470"/>
                  </a:cubicBezTo>
                  <a:cubicBezTo>
                    <a:pt x="1193800" y="474980"/>
                    <a:pt x="1192530" y="499110"/>
                    <a:pt x="1183640" y="514350"/>
                  </a:cubicBezTo>
                  <a:cubicBezTo>
                    <a:pt x="1172210" y="532130"/>
                    <a:pt x="1123950" y="558800"/>
                    <a:pt x="1121410" y="556260"/>
                  </a:cubicBezTo>
                  <a:cubicBezTo>
                    <a:pt x="1118870" y="552450"/>
                    <a:pt x="1178560" y="466090"/>
                    <a:pt x="1192530" y="471170"/>
                  </a:cubicBezTo>
                  <a:cubicBezTo>
                    <a:pt x="1207770" y="476250"/>
                    <a:pt x="1206500" y="571500"/>
                    <a:pt x="1202690" y="607060"/>
                  </a:cubicBezTo>
                  <a:cubicBezTo>
                    <a:pt x="1200150" y="629920"/>
                    <a:pt x="1197610" y="647700"/>
                    <a:pt x="1187450" y="662940"/>
                  </a:cubicBezTo>
                  <a:cubicBezTo>
                    <a:pt x="1177290" y="676910"/>
                    <a:pt x="1155700" y="689610"/>
                    <a:pt x="1139190" y="694690"/>
                  </a:cubicBezTo>
                  <a:cubicBezTo>
                    <a:pt x="1126490" y="698500"/>
                    <a:pt x="1112520" y="697230"/>
                    <a:pt x="1099820" y="693420"/>
                  </a:cubicBezTo>
                  <a:cubicBezTo>
                    <a:pt x="1084580" y="688340"/>
                    <a:pt x="1062990" y="673100"/>
                    <a:pt x="1052830" y="660400"/>
                  </a:cubicBezTo>
                  <a:cubicBezTo>
                    <a:pt x="1045210" y="648970"/>
                    <a:pt x="1041400" y="638810"/>
                    <a:pt x="1040130" y="623570"/>
                  </a:cubicBezTo>
                  <a:cubicBezTo>
                    <a:pt x="1038860" y="601980"/>
                    <a:pt x="1042670" y="566420"/>
                    <a:pt x="1056640" y="544830"/>
                  </a:cubicBezTo>
                  <a:cubicBezTo>
                    <a:pt x="1070610" y="521970"/>
                    <a:pt x="1108710" y="509270"/>
                    <a:pt x="1122680" y="491490"/>
                  </a:cubicBezTo>
                  <a:cubicBezTo>
                    <a:pt x="1132840" y="478790"/>
                    <a:pt x="1131570" y="461010"/>
                    <a:pt x="1141730" y="454660"/>
                  </a:cubicBezTo>
                  <a:cubicBezTo>
                    <a:pt x="1151890" y="448310"/>
                    <a:pt x="1170940" y="450850"/>
                    <a:pt x="1183640" y="453390"/>
                  </a:cubicBezTo>
                  <a:cubicBezTo>
                    <a:pt x="1196340" y="455930"/>
                    <a:pt x="1209040" y="463550"/>
                    <a:pt x="1219200" y="472440"/>
                  </a:cubicBezTo>
                  <a:cubicBezTo>
                    <a:pt x="1229360" y="481330"/>
                    <a:pt x="1238250" y="492760"/>
                    <a:pt x="1243330" y="506730"/>
                  </a:cubicBezTo>
                  <a:cubicBezTo>
                    <a:pt x="1248410" y="523240"/>
                    <a:pt x="1249680" y="549910"/>
                    <a:pt x="1244600" y="566420"/>
                  </a:cubicBezTo>
                  <a:cubicBezTo>
                    <a:pt x="1240790" y="580390"/>
                    <a:pt x="1231900" y="591820"/>
                    <a:pt x="1221740" y="600710"/>
                  </a:cubicBezTo>
                  <a:cubicBezTo>
                    <a:pt x="1211580" y="609600"/>
                    <a:pt x="1201420" y="618490"/>
                    <a:pt x="1184910" y="621030"/>
                  </a:cubicBezTo>
                  <a:cubicBezTo>
                    <a:pt x="1153160" y="624840"/>
                    <a:pt x="1070610" y="607060"/>
                    <a:pt x="1041400" y="588010"/>
                  </a:cubicBezTo>
                  <a:cubicBezTo>
                    <a:pt x="1023620" y="576580"/>
                    <a:pt x="1013460" y="561340"/>
                    <a:pt x="1007110" y="544830"/>
                  </a:cubicBezTo>
                  <a:cubicBezTo>
                    <a:pt x="1000760" y="528320"/>
                    <a:pt x="1000760" y="506730"/>
                    <a:pt x="1005840" y="490220"/>
                  </a:cubicBezTo>
                  <a:cubicBezTo>
                    <a:pt x="1010920" y="473710"/>
                    <a:pt x="1023620" y="455930"/>
                    <a:pt x="1037590" y="445770"/>
                  </a:cubicBezTo>
                  <a:cubicBezTo>
                    <a:pt x="1051560" y="435610"/>
                    <a:pt x="1071880" y="427990"/>
                    <a:pt x="1089660" y="429260"/>
                  </a:cubicBezTo>
                  <a:cubicBezTo>
                    <a:pt x="1111250" y="431800"/>
                    <a:pt x="1146810" y="448310"/>
                    <a:pt x="1159510" y="468630"/>
                  </a:cubicBezTo>
                  <a:cubicBezTo>
                    <a:pt x="1172210" y="488950"/>
                    <a:pt x="1173480" y="527050"/>
                    <a:pt x="1167130" y="548640"/>
                  </a:cubicBezTo>
                  <a:cubicBezTo>
                    <a:pt x="1160780" y="566420"/>
                    <a:pt x="1143000" y="582930"/>
                    <a:pt x="1130300" y="590550"/>
                  </a:cubicBezTo>
                  <a:cubicBezTo>
                    <a:pt x="1121410" y="596900"/>
                    <a:pt x="1115060" y="599440"/>
                    <a:pt x="1103630" y="599440"/>
                  </a:cubicBezTo>
                  <a:cubicBezTo>
                    <a:pt x="1084580" y="599440"/>
                    <a:pt x="1043940" y="590550"/>
                    <a:pt x="1027430" y="576580"/>
                  </a:cubicBezTo>
                  <a:cubicBezTo>
                    <a:pt x="1013460" y="565150"/>
                    <a:pt x="1004570" y="544830"/>
                    <a:pt x="1002030" y="527050"/>
                  </a:cubicBezTo>
                  <a:cubicBezTo>
                    <a:pt x="999490" y="510540"/>
                    <a:pt x="1002030" y="488950"/>
                    <a:pt x="1012190" y="473710"/>
                  </a:cubicBezTo>
                  <a:cubicBezTo>
                    <a:pt x="1024890" y="454660"/>
                    <a:pt x="1052830" y="433070"/>
                    <a:pt x="1080770" y="429260"/>
                  </a:cubicBezTo>
                  <a:cubicBezTo>
                    <a:pt x="1117600" y="424180"/>
                    <a:pt x="1192530" y="449580"/>
                    <a:pt x="1219200" y="472440"/>
                  </a:cubicBezTo>
                  <a:cubicBezTo>
                    <a:pt x="1236980" y="486410"/>
                    <a:pt x="1245870" y="506730"/>
                    <a:pt x="1248410" y="525780"/>
                  </a:cubicBezTo>
                  <a:cubicBezTo>
                    <a:pt x="1250950" y="544830"/>
                    <a:pt x="1244600" y="568960"/>
                    <a:pt x="1234440" y="585470"/>
                  </a:cubicBezTo>
                  <a:cubicBezTo>
                    <a:pt x="1224280" y="600710"/>
                    <a:pt x="1205230" y="613410"/>
                    <a:pt x="1184910" y="621030"/>
                  </a:cubicBezTo>
                  <a:cubicBezTo>
                    <a:pt x="1159510" y="629920"/>
                    <a:pt x="1123950" y="631190"/>
                    <a:pt x="1093470" y="627380"/>
                  </a:cubicBezTo>
                  <a:cubicBezTo>
                    <a:pt x="1060450" y="623570"/>
                    <a:pt x="1013460" y="614680"/>
                    <a:pt x="991870" y="593090"/>
                  </a:cubicBezTo>
                  <a:cubicBezTo>
                    <a:pt x="971550" y="572770"/>
                    <a:pt x="958850" y="534670"/>
                    <a:pt x="962660" y="505460"/>
                  </a:cubicBezTo>
                  <a:cubicBezTo>
                    <a:pt x="966470" y="471170"/>
                    <a:pt x="1000760" y="421640"/>
                    <a:pt x="1029970" y="402590"/>
                  </a:cubicBezTo>
                  <a:cubicBezTo>
                    <a:pt x="1055370" y="386080"/>
                    <a:pt x="1090930" y="382270"/>
                    <a:pt x="1118870" y="388620"/>
                  </a:cubicBezTo>
                  <a:cubicBezTo>
                    <a:pt x="1146810" y="394970"/>
                    <a:pt x="1179830" y="417830"/>
                    <a:pt x="1197610" y="440690"/>
                  </a:cubicBezTo>
                  <a:cubicBezTo>
                    <a:pt x="1214120" y="462280"/>
                    <a:pt x="1224280" y="492760"/>
                    <a:pt x="1225550" y="523240"/>
                  </a:cubicBezTo>
                  <a:cubicBezTo>
                    <a:pt x="1226820" y="560070"/>
                    <a:pt x="1209040" y="619760"/>
                    <a:pt x="1196340" y="646430"/>
                  </a:cubicBezTo>
                  <a:cubicBezTo>
                    <a:pt x="1189990" y="660400"/>
                    <a:pt x="1183640" y="669290"/>
                    <a:pt x="1173480" y="676910"/>
                  </a:cubicBezTo>
                  <a:cubicBezTo>
                    <a:pt x="1159510" y="687070"/>
                    <a:pt x="1137920" y="698500"/>
                    <a:pt x="1118870" y="697230"/>
                  </a:cubicBezTo>
                  <a:cubicBezTo>
                    <a:pt x="1097280" y="695960"/>
                    <a:pt x="1066800" y="681990"/>
                    <a:pt x="1052830" y="660400"/>
                  </a:cubicBezTo>
                  <a:cubicBezTo>
                    <a:pt x="1031240" y="628650"/>
                    <a:pt x="1024890" y="546100"/>
                    <a:pt x="1036320" y="500380"/>
                  </a:cubicBezTo>
                  <a:cubicBezTo>
                    <a:pt x="1046480" y="459740"/>
                    <a:pt x="1078230" y="407670"/>
                    <a:pt x="1103630" y="397510"/>
                  </a:cubicBezTo>
                  <a:cubicBezTo>
                    <a:pt x="1120140" y="391160"/>
                    <a:pt x="1144270" y="400050"/>
                    <a:pt x="1158240" y="411480"/>
                  </a:cubicBezTo>
                  <a:cubicBezTo>
                    <a:pt x="1174750" y="424180"/>
                    <a:pt x="1191260" y="457200"/>
                    <a:pt x="1192530" y="477520"/>
                  </a:cubicBezTo>
                  <a:cubicBezTo>
                    <a:pt x="1193800" y="495300"/>
                    <a:pt x="1183640" y="516890"/>
                    <a:pt x="1172210" y="529590"/>
                  </a:cubicBezTo>
                  <a:cubicBezTo>
                    <a:pt x="1160780" y="542290"/>
                    <a:pt x="1137920" y="553720"/>
                    <a:pt x="1121410" y="556260"/>
                  </a:cubicBezTo>
                  <a:cubicBezTo>
                    <a:pt x="1106170" y="557530"/>
                    <a:pt x="1093470" y="553720"/>
                    <a:pt x="1078230" y="546100"/>
                  </a:cubicBezTo>
                  <a:cubicBezTo>
                    <a:pt x="1059180" y="537210"/>
                    <a:pt x="1032510" y="519430"/>
                    <a:pt x="1018540" y="497840"/>
                  </a:cubicBezTo>
                  <a:cubicBezTo>
                    <a:pt x="1002030" y="471170"/>
                    <a:pt x="998220" y="430530"/>
                    <a:pt x="994410" y="393700"/>
                  </a:cubicBezTo>
                  <a:cubicBezTo>
                    <a:pt x="989330" y="354330"/>
                    <a:pt x="984250" y="299720"/>
                    <a:pt x="994410" y="270510"/>
                  </a:cubicBezTo>
                  <a:cubicBezTo>
                    <a:pt x="1000760" y="251460"/>
                    <a:pt x="1014730" y="236220"/>
                    <a:pt x="1027430" y="227330"/>
                  </a:cubicBezTo>
                  <a:cubicBezTo>
                    <a:pt x="1037590" y="219710"/>
                    <a:pt x="1050290" y="215900"/>
                    <a:pt x="1062990" y="215900"/>
                  </a:cubicBezTo>
                  <a:cubicBezTo>
                    <a:pt x="1078230" y="215900"/>
                    <a:pt x="1101090" y="219710"/>
                    <a:pt x="1115060" y="231140"/>
                  </a:cubicBezTo>
                  <a:cubicBezTo>
                    <a:pt x="1130300" y="243840"/>
                    <a:pt x="1143000" y="265430"/>
                    <a:pt x="1145540" y="295910"/>
                  </a:cubicBezTo>
                  <a:cubicBezTo>
                    <a:pt x="1150620" y="356870"/>
                    <a:pt x="1097280" y="532130"/>
                    <a:pt x="1062990" y="584200"/>
                  </a:cubicBezTo>
                  <a:cubicBezTo>
                    <a:pt x="1046480" y="609600"/>
                    <a:pt x="1026160" y="623570"/>
                    <a:pt x="1009650" y="629920"/>
                  </a:cubicBezTo>
                  <a:cubicBezTo>
                    <a:pt x="996950" y="633730"/>
                    <a:pt x="985520" y="632460"/>
                    <a:pt x="974090" y="628650"/>
                  </a:cubicBezTo>
                  <a:cubicBezTo>
                    <a:pt x="960120" y="623570"/>
                    <a:pt x="942340" y="614680"/>
                    <a:pt x="930910" y="596900"/>
                  </a:cubicBezTo>
                  <a:cubicBezTo>
                    <a:pt x="913130" y="566420"/>
                    <a:pt x="910590" y="502920"/>
                    <a:pt x="906780" y="445770"/>
                  </a:cubicBezTo>
                  <a:cubicBezTo>
                    <a:pt x="902970" y="369570"/>
                    <a:pt x="900430" y="227330"/>
                    <a:pt x="918210" y="177800"/>
                  </a:cubicBezTo>
                  <a:cubicBezTo>
                    <a:pt x="925830" y="154940"/>
                    <a:pt x="935990" y="143510"/>
                    <a:pt x="949960" y="134620"/>
                  </a:cubicBezTo>
                  <a:cubicBezTo>
                    <a:pt x="963930" y="125730"/>
                    <a:pt x="985520" y="121920"/>
                    <a:pt x="1002030" y="124460"/>
                  </a:cubicBezTo>
                  <a:cubicBezTo>
                    <a:pt x="1018540" y="127000"/>
                    <a:pt x="1038860" y="137160"/>
                    <a:pt x="1049020" y="149860"/>
                  </a:cubicBezTo>
                  <a:cubicBezTo>
                    <a:pt x="1060450" y="162560"/>
                    <a:pt x="1065530" y="176530"/>
                    <a:pt x="1066800" y="200660"/>
                  </a:cubicBezTo>
                  <a:cubicBezTo>
                    <a:pt x="1069340" y="260350"/>
                    <a:pt x="1018540" y="462280"/>
                    <a:pt x="988060" y="514350"/>
                  </a:cubicBezTo>
                  <a:cubicBezTo>
                    <a:pt x="975360" y="534670"/>
                    <a:pt x="963930" y="544830"/>
                    <a:pt x="949960" y="551180"/>
                  </a:cubicBezTo>
                  <a:cubicBezTo>
                    <a:pt x="938530" y="556260"/>
                    <a:pt x="927100" y="558800"/>
                    <a:pt x="914400" y="556260"/>
                  </a:cubicBezTo>
                  <a:cubicBezTo>
                    <a:pt x="899160" y="553720"/>
                    <a:pt x="877570" y="542290"/>
                    <a:pt x="866140" y="532130"/>
                  </a:cubicBezTo>
                  <a:cubicBezTo>
                    <a:pt x="857250" y="523240"/>
                    <a:pt x="852170" y="513080"/>
                    <a:pt x="849630" y="501650"/>
                  </a:cubicBezTo>
                  <a:cubicBezTo>
                    <a:pt x="847090" y="486410"/>
                    <a:pt x="847090" y="471170"/>
                    <a:pt x="854710" y="448310"/>
                  </a:cubicBezTo>
                  <a:cubicBezTo>
                    <a:pt x="871220" y="396240"/>
                    <a:pt x="952500" y="261620"/>
                    <a:pt x="988060" y="208280"/>
                  </a:cubicBezTo>
                  <a:cubicBezTo>
                    <a:pt x="1007110" y="180340"/>
                    <a:pt x="1028700" y="167640"/>
                    <a:pt x="1037590" y="146050"/>
                  </a:cubicBezTo>
                  <a:cubicBezTo>
                    <a:pt x="1045210" y="128270"/>
                    <a:pt x="1036320" y="107950"/>
                    <a:pt x="1045210" y="92710"/>
                  </a:cubicBezTo>
                  <a:cubicBezTo>
                    <a:pt x="1055370" y="76200"/>
                    <a:pt x="1084580" y="57150"/>
                    <a:pt x="1103630" y="54610"/>
                  </a:cubicBezTo>
                  <a:cubicBezTo>
                    <a:pt x="1121410" y="52070"/>
                    <a:pt x="1141730" y="58420"/>
                    <a:pt x="1155700" y="68580"/>
                  </a:cubicBezTo>
                  <a:cubicBezTo>
                    <a:pt x="1169670" y="78740"/>
                    <a:pt x="1176020" y="91440"/>
                    <a:pt x="1186180" y="114300"/>
                  </a:cubicBezTo>
                  <a:cubicBezTo>
                    <a:pt x="1209040" y="165100"/>
                    <a:pt x="1253490" y="327660"/>
                    <a:pt x="1252220" y="381000"/>
                  </a:cubicBezTo>
                  <a:cubicBezTo>
                    <a:pt x="1252220" y="405130"/>
                    <a:pt x="1248410" y="419100"/>
                    <a:pt x="1238250" y="431800"/>
                  </a:cubicBezTo>
                  <a:cubicBezTo>
                    <a:pt x="1228090" y="444500"/>
                    <a:pt x="1207770" y="455930"/>
                    <a:pt x="1193800" y="459740"/>
                  </a:cubicBezTo>
                  <a:cubicBezTo>
                    <a:pt x="1182370" y="463550"/>
                    <a:pt x="1169670" y="463550"/>
                    <a:pt x="1158240" y="458470"/>
                  </a:cubicBezTo>
                  <a:cubicBezTo>
                    <a:pt x="1141730" y="450850"/>
                    <a:pt x="1120140" y="436880"/>
                    <a:pt x="1108710" y="410210"/>
                  </a:cubicBezTo>
                  <a:cubicBezTo>
                    <a:pt x="1083310" y="351790"/>
                    <a:pt x="1069340" y="133350"/>
                    <a:pt x="1097280" y="83820"/>
                  </a:cubicBezTo>
                  <a:cubicBezTo>
                    <a:pt x="1109980" y="60960"/>
                    <a:pt x="1135380" y="52070"/>
                    <a:pt x="1154430" y="52070"/>
                  </a:cubicBezTo>
                  <a:cubicBezTo>
                    <a:pt x="1173480" y="52070"/>
                    <a:pt x="1200150" y="68580"/>
                    <a:pt x="1211580" y="81280"/>
                  </a:cubicBezTo>
                  <a:cubicBezTo>
                    <a:pt x="1219200" y="90170"/>
                    <a:pt x="1223010" y="100330"/>
                    <a:pt x="1224280" y="111760"/>
                  </a:cubicBezTo>
                  <a:cubicBezTo>
                    <a:pt x="1225550" y="125730"/>
                    <a:pt x="1224280" y="137160"/>
                    <a:pt x="1214120" y="160020"/>
                  </a:cubicBezTo>
                  <a:cubicBezTo>
                    <a:pt x="1181100" y="236220"/>
                    <a:pt x="972820" y="542290"/>
                    <a:pt x="889000" y="613410"/>
                  </a:cubicBezTo>
                  <a:cubicBezTo>
                    <a:pt x="852170" y="645160"/>
                    <a:pt x="806450" y="640080"/>
                    <a:pt x="793750" y="661670"/>
                  </a:cubicBezTo>
                  <a:cubicBezTo>
                    <a:pt x="784860" y="676910"/>
                    <a:pt x="801370" y="698500"/>
                    <a:pt x="796290" y="715010"/>
                  </a:cubicBezTo>
                  <a:cubicBezTo>
                    <a:pt x="791210" y="731520"/>
                    <a:pt x="778510" y="749300"/>
                    <a:pt x="763270" y="758190"/>
                  </a:cubicBezTo>
                  <a:cubicBezTo>
                    <a:pt x="745490" y="768350"/>
                    <a:pt x="709930" y="770890"/>
                    <a:pt x="690880" y="763270"/>
                  </a:cubicBezTo>
                  <a:cubicBezTo>
                    <a:pt x="674370" y="756920"/>
                    <a:pt x="665480" y="746760"/>
                    <a:pt x="652780" y="723900"/>
                  </a:cubicBezTo>
                  <a:cubicBezTo>
                    <a:pt x="613410" y="656590"/>
                    <a:pt x="504190" y="330200"/>
                    <a:pt x="521970" y="262890"/>
                  </a:cubicBezTo>
                  <a:cubicBezTo>
                    <a:pt x="528320" y="240030"/>
                    <a:pt x="544830" y="229870"/>
                    <a:pt x="562610" y="223520"/>
                  </a:cubicBezTo>
                  <a:cubicBezTo>
                    <a:pt x="581660" y="215900"/>
                    <a:pt x="618490" y="220980"/>
                    <a:pt x="635000" y="228600"/>
                  </a:cubicBezTo>
                  <a:cubicBezTo>
                    <a:pt x="647700" y="233680"/>
                    <a:pt x="654050" y="243840"/>
                    <a:pt x="660400" y="255270"/>
                  </a:cubicBezTo>
                  <a:cubicBezTo>
                    <a:pt x="668020" y="269240"/>
                    <a:pt x="673100" y="285750"/>
                    <a:pt x="670560" y="309880"/>
                  </a:cubicBezTo>
                  <a:cubicBezTo>
                    <a:pt x="664210" y="363220"/>
                    <a:pt x="595630" y="511810"/>
                    <a:pt x="557530" y="557530"/>
                  </a:cubicBezTo>
                  <a:cubicBezTo>
                    <a:pt x="537210" y="580390"/>
                    <a:pt x="519430" y="595630"/>
                    <a:pt x="497840" y="598170"/>
                  </a:cubicBezTo>
                  <a:cubicBezTo>
                    <a:pt x="476250" y="600710"/>
                    <a:pt x="444500" y="586740"/>
                    <a:pt x="430530" y="572770"/>
                  </a:cubicBezTo>
                  <a:cubicBezTo>
                    <a:pt x="417830" y="560070"/>
                    <a:pt x="412750" y="538480"/>
                    <a:pt x="411480" y="521970"/>
                  </a:cubicBezTo>
                  <a:cubicBezTo>
                    <a:pt x="410210" y="506730"/>
                    <a:pt x="414020" y="497840"/>
                    <a:pt x="422910" y="478790"/>
                  </a:cubicBezTo>
                  <a:cubicBezTo>
                    <a:pt x="441960" y="435610"/>
                    <a:pt x="521970" y="337820"/>
                    <a:pt x="553720" y="280670"/>
                  </a:cubicBezTo>
                  <a:cubicBezTo>
                    <a:pt x="576580" y="240030"/>
                    <a:pt x="588010" y="196850"/>
                    <a:pt x="604520" y="173990"/>
                  </a:cubicBezTo>
                  <a:cubicBezTo>
                    <a:pt x="613410" y="161290"/>
                    <a:pt x="619760" y="153670"/>
                    <a:pt x="631190" y="148590"/>
                  </a:cubicBezTo>
                  <a:cubicBezTo>
                    <a:pt x="645160" y="142240"/>
                    <a:pt x="669290" y="138430"/>
                    <a:pt x="684530" y="140970"/>
                  </a:cubicBezTo>
                  <a:cubicBezTo>
                    <a:pt x="697230" y="143510"/>
                    <a:pt x="708660" y="148590"/>
                    <a:pt x="717550" y="157480"/>
                  </a:cubicBezTo>
                  <a:cubicBezTo>
                    <a:pt x="728980" y="167640"/>
                    <a:pt x="737870" y="180340"/>
                    <a:pt x="744220" y="204470"/>
                  </a:cubicBezTo>
                  <a:cubicBezTo>
                    <a:pt x="760730" y="271780"/>
                    <a:pt x="762000" y="551180"/>
                    <a:pt x="734060" y="610870"/>
                  </a:cubicBezTo>
                  <a:cubicBezTo>
                    <a:pt x="723900" y="632460"/>
                    <a:pt x="709930" y="640080"/>
                    <a:pt x="694690" y="646430"/>
                  </a:cubicBezTo>
                  <a:cubicBezTo>
                    <a:pt x="679450" y="652780"/>
                    <a:pt x="656590" y="651510"/>
                    <a:pt x="641350" y="647700"/>
                  </a:cubicBezTo>
                  <a:cubicBezTo>
                    <a:pt x="628650" y="643890"/>
                    <a:pt x="618490" y="638810"/>
                    <a:pt x="610870" y="628650"/>
                  </a:cubicBezTo>
                  <a:cubicBezTo>
                    <a:pt x="600710" y="617220"/>
                    <a:pt x="593090" y="604520"/>
                    <a:pt x="591820" y="579120"/>
                  </a:cubicBezTo>
                  <a:cubicBezTo>
                    <a:pt x="586740" y="506730"/>
                    <a:pt x="648970" y="214630"/>
                    <a:pt x="689610" y="144780"/>
                  </a:cubicBezTo>
                  <a:cubicBezTo>
                    <a:pt x="706120" y="116840"/>
                    <a:pt x="722630" y="102870"/>
                    <a:pt x="741680" y="96520"/>
                  </a:cubicBezTo>
                  <a:cubicBezTo>
                    <a:pt x="758190" y="91440"/>
                    <a:pt x="779780" y="92710"/>
                    <a:pt x="795020" y="101600"/>
                  </a:cubicBezTo>
                  <a:cubicBezTo>
                    <a:pt x="812800" y="111760"/>
                    <a:pt x="828040" y="129540"/>
                    <a:pt x="835660" y="158750"/>
                  </a:cubicBezTo>
                  <a:cubicBezTo>
                    <a:pt x="853440" y="229870"/>
                    <a:pt x="806450" y="496570"/>
                    <a:pt x="786130" y="552450"/>
                  </a:cubicBezTo>
                  <a:cubicBezTo>
                    <a:pt x="779780" y="568960"/>
                    <a:pt x="775970" y="575310"/>
                    <a:pt x="767080" y="582930"/>
                  </a:cubicBezTo>
                  <a:cubicBezTo>
                    <a:pt x="755650" y="593090"/>
                    <a:pt x="735330" y="601980"/>
                    <a:pt x="718820" y="603250"/>
                  </a:cubicBezTo>
                  <a:cubicBezTo>
                    <a:pt x="702310" y="604520"/>
                    <a:pt x="680720" y="595630"/>
                    <a:pt x="668020" y="586740"/>
                  </a:cubicBezTo>
                  <a:cubicBezTo>
                    <a:pt x="657860" y="579120"/>
                    <a:pt x="650240" y="568960"/>
                    <a:pt x="646430" y="557530"/>
                  </a:cubicBezTo>
                  <a:cubicBezTo>
                    <a:pt x="641350" y="543560"/>
                    <a:pt x="640080" y="528320"/>
                    <a:pt x="643890" y="504190"/>
                  </a:cubicBezTo>
                  <a:cubicBezTo>
                    <a:pt x="651510" y="453390"/>
                    <a:pt x="698500" y="332740"/>
                    <a:pt x="722630" y="266700"/>
                  </a:cubicBezTo>
                  <a:cubicBezTo>
                    <a:pt x="740410" y="219710"/>
                    <a:pt x="751840" y="172720"/>
                    <a:pt x="770890" y="146050"/>
                  </a:cubicBezTo>
                  <a:cubicBezTo>
                    <a:pt x="783590" y="129540"/>
                    <a:pt x="796290" y="118110"/>
                    <a:pt x="811530" y="113030"/>
                  </a:cubicBezTo>
                  <a:cubicBezTo>
                    <a:pt x="826770" y="107950"/>
                    <a:pt x="849630" y="106680"/>
                    <a:pt x="864870" y="114300"/>
                  </a:cubicBezTo>
                  <a:cubicBezTo>
                    <a:pt x="882650" y="123190"/>
                    <a:pt x="900430" y="140970"/>
                    <a:pt x="909320" y="168910"/>
                  </a:cubicBezTo>
                  <a:cubicBezTo>
                    <a:pt x="929640" y="231140"/>
                    <a:pt x="914400" y="443230"/>
                    <a:pt x="894080" y="499110"/>
                  </a:cubicBezTo>
                  <a:cubicBezTo>
                    <a:pt x="886460" y="521970"/>
                    <a:pt x="875030" y="532130"/>
                    <a:pt x="862330" y="541020"/>
                  </a:cubicBezTo>
                  <a:cubicBezTo>
                    <a:pt x="852170" y="548640"/>
                    <a:pt x="840740" y="552450"/>
                    <a:pt x="828040" y="552450"/>
                  </a:cubicBezTo>
                  <a:cubicBezTo>
                    <a:pt x="812800" y="552450"/>
                    <a:pt x="789940" y="546100"/>
                    <a:pt x="777240" y="535940"/>
                  </a:cubicBezTo>
                  <a:cubicBezTo>
                    <a:pt x="764540" y="525780"/>
                    <a:pt x="754380" y="514350"/>
                    <a:pt x="749300" y="491490"/>
                  </a:cubicBezTo>
                  <a:cubicBezTo>
                    <a:pt x="735330" y="429260"/>
                    <a:pt x="760730" y="184150"/>
                    <a:pt x="787400" y="125730"/>
                  </a:cubicBezTo>
                  <a:cubicBezTo>
                    <a:pt x="797560" y="104140"/>
                    <a:pt x="810260" y="95250"/>
                    <a:pt x="822960" y="87630"/>
                  </a:cubicBezTo>
                  <a:cubicBezTo>
                    <a:pt x="833120" y="81280"/>
                    <a:pt x="844550" y="78740"/>
                    <a:pt x="857250" y="80010"/>
                  </a:cubicBezTo>
                  <a:cubicBezTo>
                    <a:pt x="872490" y="81280"/>
                    <a:pt x="894080" y="87630"/>
                    <a:pt x="905510" y="100330"/>
                  </a:cubicBezTo>
                  <a:cubicBezTo>
                    <a:pt x="918210" y="114300"/>
                    <a:pt x="929640" y="135890"/>
                    <a:pt x="927100" y="165100"/>
                  </a:cubicBezTo>
                  <a:cubicBezTo>
                    <a:pt x="923290" y="229870"/>
                    <a:pt x="795020" y="408940"/>
                    <a:pt x="778510" y="468630"/>
                  </a:cubicBezTo>
                  <a:cubicBezTo>
                    <a:pt x="772160" y="492760"/>
                    <a:pt x="782320" y="505460"/>
                    <a:pt x="773430" y="520700"/>
                  </a:cubicBezTo>
                  <a:cubicBezTo>
                    <a:pt x="763270" y="538480"/>
                    <a:pt x="736600" y="558800"/>
                    <a:pt x="717550" y="562610"/>
                  </a:cubicBezTo>
                  <a:cubicBezTo>
                    <a:pt x="701040" y="566420"/>
                    <a:pt x="678180" y="558800"/>
                    <a:pt x="665480" y="551180"/>
                  </a:cubicBezTo>
                  <a:cubicBezTo>
                    <a:pt x="654050" y="544830"/>
                    <a:pt x="648970" y="538480"/>
                    <a:pt x="641350" y="524510"/>
                  </a:cubicBezTo>
                  <a:cubicBezTo>
                    <a:pt x="623570" y="491490"/>
                    <a:pt x="605790" y="400050"/>
                    <a:pt x="593090" y="335280"/>
                  </a:cubicBezTo>
                  <a:cubicBezTo>
                    <a:pt x="579120" y="269240"/>
                    <a:pt x="566420" y="182880"/>
                    <a:pt x="561340" y="130810"/>
                  </a:cubicBezTo>
                  <a:cubicBezTo>
                    <a:pt x="558800" y="99060"/>
                    <a:pt x="554990" y="71120"/>
                    <a:pt x="560070" y="52070"/>
                  </a:cubicBezTo>
                  <a:cubicBezTo>
                    <a:pt x="563880" y="39370"/>
                    <a:pt x="568960" y="30480"/>
                    <a:pt x="577850" y="22860"/>
                  </a:cubicBezTo>
                  <a:cubicBezTo>
                    <a:pt x="589280" y="12700"/>
                    <a:pt x="608330" y="1270"/>
                    <a:pt x="626110" y="1270"/>
                  </a:cubicBezTo>
                  <a:cubicBezTo>
                    <a:pt x="646430" y="1270"/>
                    <a:pt x="676910" y="15240"/>
                    <a:pt x="689610" y="30480"/>
                  </a:cubicBezTo>
                  <a:cubicBezTo>
                    <a:pt x="701040" y="43180"/>
                    <a:pt x="704850" y="55880"/>
                    <a:pt x="704850" y="81280"/>
                  </a:cubicBezTo>
                  <a:cubicBezTo>
                    <a:pt x="706120" y="157480"/>
                    <a:pt x="613410" y="481330"/>
                    <a:pt x="577850" y="537210"/>
                  </a:cubicBezTo>
                  <a:cubicBezTo>
                    <a:pt x="567690" y="552450"/>
                    <a:pt x="561340" y="556260"/>
                    <a:pt x="548640" y="561340"/>
                  </a:cubicBezTo>
                  <a:cubicBezTo>
                    <a:pt x="533400" y="567690"/>
                    <a:pt x="509270" y="571500"/>
                    <a:pt x="492760" y="567690"/>
                  </a:cubicBezTo>
                  <a:cubicBezTo>
                    <a:pt x="480060" y="565150"/>
                    <a:pt x="467360" y="558800"/>
                    <a:pt x="458470" y="548640"/>
                  </a:cubicBezTo>
                  <a:cubicBezTo>
                    <a:pt x="447040" y="537210"/>
                    <a:pt x="438150" y="521970"/>
                    <a:pt x="434340" y="497840"/>
                  </a:cubicBezTo>
                  <a:cubicBezTo>
                    <a:pt x="425450" y="440690"/>
                    <a:pt x="444500" y="254000"/>
                    <a:pt x="469900" y="203200"/>
                  </a:cubicBezTo>
                  <a:cubicBezTo>
                    <a:pt x="481330" y="180340"/>
                    <a:pt x="495300" y="170180"/>
                    <a:pt x="511810" y="163830"/>
                  </a:cubicBezTo>
                  <a:cubicBezTo>
                    <a:pt x="528320" y="157480"/>
                    <a:pt x="552450" y="156210"/>
                    <a:pt x="568960" y="161290"/>
                  </a:cubicBezTo>
                  <a:cubicBezTo>
                    <a:pt x="585470" y="166370"/>
                    <a:pt x="604520" y="182880"/>
                    <a:pt x="613410" y="198120"/>
                  </a:cubicBezTo>
                  <a:cubicBezTo>
                    <a:pt x="622300" y="213360"/>
                    <a:pt x="624840" y="228600"/>
                    <a:pt x="622300" y="254000"/>
                  </a:cubicBezTo>
                  <a:cubicBezTo>
                    <a:pt x="614680" y="314960"/>
                    <a:pt x="533400" y="508000"/>
                    <a:pt x="494030" y="554990"/>
                  </a:cubicBezTo>
                  <a:cubicBezTo>
                    <a:pt x="477520" y="574040"/>
                    <a:pt x="462280" y="581660"/>
                    <a:pt x="445770" y="585470"/>
                  </a:cubicBezTo>
                  <a:cubicBezTo>
                    <a:pt x="433070" y="589280"/>
                    <a:pt x="419100" y="589280"/>
                    <a:pt x="406400" y="584200"/>
                  </a:cubicBezTo>
                  <a:cubicBezTo>
                    <a:pt x="391160" y="579120"/>
                    <a:pt x="370840" y="565150"/>
                    <a:pt x="360680" y="549910"/>
                  </a:cubicBezTo>
                  <a:cubicBezTo>
                    <a:pt x="350520" y="534670"/>
                    <a:pt x="347980" y="518160"/>
                    <a:pt x="347980" y="492760"/>
                  </a:cubicBezTo>
                  <a:cubicBezTo>
                    <a:pt x="346710" y="440690"/>
                    <a:pt x="365760" y="293370"/>
                    <a:pt x="392430" y="251460"/>
                  </a:cubicBezTo>
                  <a:cubicBezTo>
                    <a:pt x="405130" y="231140"/>
                    <a:pt x="421640" y="222250"/>
                    <a:pt x="438150" y="217170"/>
                  </a:cubicBezTo>
                  <a:cubicBezTo>
                    <a:pt x="455930" y="212090"/>
                    <a:pt x="478790" y="213360"/>
                    <a:pt x="495300" y="220980"/>
                  </a:cubicBezTo>
                  <a:cubicBezTo>
                    <a:pt x="511810" y="228600"/>
                    <a:pt x="528320" y="247650"/>
                    <a:pt x="535940" y="262890"/>
                  </a:cubicBezTo>
                  <a:cubicBezTo>
                    <a:pt x="542290" y="275590"/>
                    <a:pt x="543560" y="283210"/>
                    <a:pt x="542290" y="300990"/>
                  </a:cubicBezTo>
                  <a:cubicBezTo>
                    <a:pt x="538480" y="341630"/>
                    <a:pt x="497840" y="462280"/>
                    <a:pt x="474980" y="495300"/>
                  </a:cubicBezTo>
                  <a:cubicBezTo>
                    <a:pt x="464820" y="509270"/>
                    <a:pt x="458470" y="515620"/>
                    <a:pt x="445770" y="520700"/>
                  </a:cubicBezTo>
                  <a:cubicBezTo>
                    <a:pt x="430530" y="527050"/>
                    <a:pt x="405130" y="529590"/>
                    <a:pt x="388620" y="527050"/>
                  </a:cubicBezTo>
                  <a:cubicBezTo>
                    <a:pt x="375920" y="524510"/>
                    <a:pt x="363220" y="518160"/>
                    <a:pt x="354330" y="509270"/>
                  </a:cubicBezTo>
                  <a:cubicBezTo>
                    <a:pt x="345440" y="500380"/>
                    <a:pt x="336550" y="490220"/>
                    <a:pt x="332740" y="476250"/>
                  </a:cubicBezTo>
                  <a:cubicBezTo>
                    <a:pt x="326390" y="455930"/>
                    <a:pt x="328930" y="427990"/>
                    <a:pt x="331470" y="392430"/>
                  </a:cubicBezTo>
                  <a:cubicBezTo>
                    <a:pt x="336550" y="327660"/>
                    <a:pt x="342900" y="170180"/>
                    <a:pt x="373380" y="118110"/>
                  </a:cubicBezTo>
                  <a:cubicBezTo>
                    <a:pt x="389890" y="90170"/>
                    <a:pt x="415290" y="74930"/>
                    <a:pt x="435610" y="68580"/>
                  </a:cubicBezTo>
                  <a:cubicBezTo>
                    <a:pt x="449580" y="64770"/>
                    <a:pt x="463550" y="67310"/>
                    <a:pt x="476250" y="71120"/>
                  </a:cubicBezTo>
                  <a:cubicBezTo>
                    <a:pt x="488950" y="74930"/>
                    <a:pt x="501650" y="81280"/>
                    <a:pt x="511810" y="92710"/>
                  </a:cubicBezTo>
                  <a:cubicBezTo>
                    <a:pt x="523240" y="105410"/>
                    <a:pt x="535940" y="121920"/>
                    <a:pt x="537210" y="148590"/>
                  </a:cubicBezTo>
                  <a:cubicBezTo>
                    <a:pt x="539750" y="212090"/>
                    <a:pt x="469900" y="455930"/>
                    <a:pt x="425450" y="473710"/>
                  </a:cubicBezTo>
                  <a:cubicBezTo>
                    <a:pt x="403860" y="482600"/>
                    <a:pt x="353060" y="436880"/>
                    <a:pt x="354330" y="434340"/>
                  </a:cubicBezTo>
                  <a:cubicBezTo>
                    <a:pt x="355600" y="431800"/>
                    <a:pt x="383540" y="436880"/>
                    <a:pt x="396240" y="443230"/>
                  </a:cubicBezTo>
                  <a:cubicBezTo>
                    <a:pt x="408940" y="449580"/>
                    <a:pt x="420370" y="461010"/>
                    <a:pt x="427990" y="472440"/>
                  </a:cubicBezTo>
                  <a:cubicBezTo>
                    <a:pt x="435610" y="483870"/>
                    <a:pt x="443230" y="496570"/>
                    <a:pt x="444500" y="511810"/>
                  </a:cubicBezTo>
                  <a:cubicBezTo>
                    <a:pt x="445770" y="529590"/>
                    <a:pt x="440690" y="557530"/>
                    <a:pt x="429260" y="574040"/>
                  </a:cubicBezTo>
                  <a:cubicBezTo>
                    <a:pt x="417830" y="590550"/>
                    <a:pt x="403860" y="601980"/>
                    <a:pt x="377190" y="610870"/>
                  </a:cubicBezTo>
                  <a:cubicBezTo>
                    <a:pt x="318770" y="631190"/>
                    <a:pt x="121920" y="641350"/>
                    <a:pt x="63500" y="623570"/>
                  </a:cubicBezTo>
                  <a:cubicBezTo>
                    <a:pt x="38100" y="615950"/>
                    <a:pt x="24130" y="601980"/>
                    <a:pt x="13970" y="585470"/>
                  </a:cubicBezTo>
                  <a:cubicBezTo>
                    <a:pt x="3810" y="568960"/>
                    <a:pt x="0" y="541020"/>
                    <a:pt x="2540" y="523240"/>
                  </a:cubicBezTo>
                  <a:cubicBezTo>
                    <a:pt x="3810" y="509270"/>
                    <a:pt x="10160" y="496570"/>
                    <a:pt x="20320" y="485140"/>
                  </a:cubicBezTo>
                  <a:cubicBezTo>
                    <a:pt x="31750" y="471170"/>
                    <a:pt x="59690" y="457200"/>
                    <a:pt x="73660" y="452120"/>
                  </a:cubicBezTo>
                  <a:cubicBezTo>
                    <a:pt x="82550" y="449580"/>
                    <a:pt x="87630" y="448310"/>
                    <a:pt x="95250" y="450850"/>
                  </a:cubicBezTo>
                  <a:cubicBezTo>
                    <a:pt x="109220" y="455930"/>
                    <a:pt x="124460" y="485140"/>
                    <a:pt x="147320" y="495300"/>
                  </a:cubicBezTo>
                  <a:cubicBezTo>
                    <a:pt x="177800" y="508000"/>
                    <a:pt x="248920" y="491490"/>
                    <a:pt x="270510" y="506730"/>
                  </a:cubicBezTo>
                  <a:cubicBezTo>
                    <a:pt x="283210" y="515620"/>
                    <a:pt x="287020" y="530860"/>
                    <a:pt x="288290" y="544830"/>
                  </a:cubicBezTo>
                  <a:cubicBezTo>
                    <a:pt x="290830" y="562610"/>
                    <a:pt x="285750" y="590550"/>
                    <a:pt x="276860" y="607060"/>
                  </a:cubicBezTo>
                  <a:cubicBezTo>
                    <a:pt x="270510" y="619760"/>
                    <a:pt x="259080" y="629920"/>
                    <a:pt x="247650" y="637540"/>
                  </a:cubicBezTo>
                  <a:cubicBezTo>
                    <a:pt x="236220" y="645160"/>
                    <a:pt x="222250" y="650240"/>
                    <a:pt x="208280" y="650240"/>
                  </a:cubicBezTo>
                  <a:cubicBezTo>
                    <a:pt x="190500" y="650240"/>
                    <a:pt x="162560" y="642620"/>
                    <a:pt x="147320" y="632460"/>
                  </a:cubicBezTo>
                  <a:cubicBezTo>
                    <a:pt x="134620" y="624840"/>
                    <a:pt x="127000" y="615950"/>
                    <a:pt x="119380" y="600710"/>
                  </a:cubicBezTo>
                  <a:cubicBezTo>
                    <a:pt x="106680" y="576580"/>
                    <a:pt x="91440" y="529590"/>
                    <a:pt x="95250" y="495300"/>
                  </a:cubicBezTo>
                  <a:cubicBezTo>
                    <a:pt x="99060" y="462280"/>
                    <a:pt x="116840" y="420370"/>
                    <a:pt x="140970" y="398780"/>
                  </a:cubicBezTo>
                  <a:cubicBezTo>
                    <a:pt x="163830" y="378460"/>
                    <a:pt x="205740" y="360680"/>
                    <a:pt x="232410" y="368300"/>
                  </a:cubicBezTo>
                  <a:cubicBezTo>
                    <a:pt x="260350" y="375920"/>
                    <a:pt x="297180" y="422910"/>
                    <a:pt x="302260" y="453390"/>
                  </a:cubicBezTo>
                  <a:cubicBezTo>
                    <a:pt x="307340" y="482600"/>
                    <a:pt x="288290" y="524510"/>
                    <a:pt x="269240" y="544830"/>
                  </a:cubicBezTo>
                  <a:cubicBezTo>
                    <a:pt x="251460" y="562610"/>
                    <a:pt x="222250" y="575310"/>
                    <a:pt x="196850" y="572770"/>
                  </a:cubicBezTo>
                  <a:cubicBezTo>
                    <a:pt x="166370" y="570230"/>
                    <a:pt x="118110" y="546100"/>
                    <a:pt x="99060" y="515620"/>
                  </a:cubicBezTo>
                  <a:cubicBezTo>
                    <a:pt x="76200" y="478790"/>
                    <a:pt x="78740" y="396240"/>
                    <a:pt x="85090" y="353060"/>
                  </a:cubicBezTo>
                  <a:cubicBezTo>
                    <a:pt x="88900" y="322580"/>
                    <a:pt x="107950" y="300990"/>
                    <a:pt x="113030" y="276860"/>
                  </a:cubicBezTo>
                  <a:cubicBezTo>
                    <a:pt x="116840" y="256540"/>
                    <a:pt x="109220" y="233680"/>
                    <a:pt x="114300" y="217170"/>
                  </a:cubicBezTo>
                  <a:cubicBezTo>
                    <a:pt x="118110" y="204470"/>
                    <a:pt x="125730" y="194310"/>
                    <a:pt x="137160" y="185420"/>
                  </a:cubicBezTo>
                  <a:cubicBezTo>
                    <a:pt x="151130" y="175260"/>
                    <a:pt x="173990" y="165100"/>
                    <a:pt x="193040" y="165100"/>
                  </a:cubicBezTo>
                  <a:cubicBezTo>
                    <a:pt x="210820" y="165100"/>
                    <a:pt x="234950" y="176530"/>
                    <a:pt x="247650" y="186690"/>
                  </a:cubicBezTo>
                  <a:cubicBezTo>
                    <a:pt x="257810" y="195580"/>
                    <a:pt x="262890" y="205740"/>
                    <a:pt x="269240" y="219710"/>
                  </a:cubicBezTo>
                  <a:cubicBezTo>
                    <a:pt x="279400" y="242570"/>
                    <a:pt x="288290" y="278130"/>
                    <a:pt x="290830" y="311150"/>
                  </a:cubicBezTo>
                  <a:cubicBezTo>
                    <a:pt x="294640" y="349250"/>
                    <a:pt x="297180" y="403860"/>
                    <a:pt x="285750" y="433070"/>
                  </a:cubicBezTo>
                  <a:cubicBezTo>
                    <a:pt x="278130" y="453390"/>
                    <a:pt x="260350" y="467360"/>
                    <a:pt x="246380" y="476250"/>
                  </a:cubicBezTo>
                  <a:cubicBezTo>
                    <a:pt x="234950" y="482600"/>
                    <a:pt x="222250" y="486410"/>
                    <a:pt x="208280" y="485140"/>
                  </a:cubicBezTo>
                  <a:cubicBezTo>
                    <a:pt x="191770" y="483870"/>
                    <a:pt x="168910" y="476250"/>
                    <a:pt x="154940" y="463550"/>
                  </a:cubicBezTo>
                  <a:cubicBezTo>
                    <a:pt x="142240" y="452120"/>
                    <a:pt x="132080" y="434340"/>
                    <a:pt x="128270" y="412750"/>
                  </a:cubicBezTo>
                  <a:cubicBezTo>
                    <a:pt x="121920" y="379730"/>
                    <a:pt x="132080" y="311150"/>
                    <a:pt x="140970" y="283210"/>
                  </a:cubicBezTo>
                  <a:cubicBezTo>
                    <a:pt x="146050" y="267970"/>
                    <a:pt x="149860" y="259080"/>
                    <a:pt x="160020" y="250190"/>
                  </a:cubicBezTo>
                  <a:cubicBezTo>
                    <a:pt x="171450" y="238760"/>
                    <a:pt x="193040" y="227330"/>
                    <a:pt x="210820" y="226060"/>
                  </a:cubicBezTo>
                  <a:cubicBezTo>
                    <a:pt x="228600" y="224790"/>
                    <a:pt x="251460" y="231140"/>
                    <a:pt x="265430" y="241300"/>
                  </a:cubicBezTo>
                  <a:cubicBezTo>
                    <a:pt x="279400" y="251460"/>
                    <a:pt x="290830" y="271780"/>
                    <a:pt x="295910" y="289560"/>
                  </a:cubicBezTo>
                  <a:cubicBezTo>
                    <a:pt x="300990" y="306070"/>
                    <a:pt x="298450" y="321310"/>
                    <a:pt x="297180" y="341630"/>
                  </a:cubicBezTo>
                  <a:cubicBezTo>
                    <a:pt x="295910" y="372110"/>
                    <a:pt x="297180" y="429260"/>
                    <a:pt x="287020" y="457200"/>
                  </a:cubicBezTo>
                  <a:cubicBezTo>
                    <a:pt x="279400" y="476250"/>
                    <a:pt x="270510" y="492760"/>
                    <a:pt x="255270" y="501650"/>
                  </a:cubicBezTo>
                  <a:cubicBezTo>
                    <a:pt x="237490" y="511810"/>
                    <a:pt x="201930" y="515620"/>
                    <a:pt x="182880" y="509270"/>
                  </a:cubicBezTo>
                  <a:cubicBezTo>
                    <a:pt x="166370" y="502920"/>
                    <a:pt x="152400" y="492760"/>
                    <a:pt x="143510" y="471170"/>
                  </a:cubicBezTo>
                  <a:cubicBezTo>
                    <a:pt x="123190" y="422910"/>
                    <a:pt x="130810" y="250190"/>
                    <a:pt x="142240" y="195580"/>
                  </a:cubicBezTo>
                  <a:cubicBezTo>
                    <a:pt x="147320" y="171450"/>
                    <a:pt x="151130" y="157480"/>
                    <a:pt x="163830" y="144780"/>
                  </a:cubicBezTo>
                  <a:cubicBezTo>
                    <a:pt x="179070" y="130810"/>
                    <a:pt x="210820" y="119380"/>
                    <a:pt x="231140" y="120650"/>
                  </a:cubicBezTo>
                  <a:cubicBezTo>
                    <a:pt x="248920" y="121920"/>
                    <a:pt x="267970" y="134620"/>
                    <a:pt x="279400" y="147320"/>
                  </a:cubicBezTo>
                  <a:cubicBezTo>
                    <a:pt x="290830" y="160020"/>
                    <a:pt x="297180" y="199390"/>
                    <a:pt x="297180" y="199390"/>
                  </a:cubicBezTo>
                </a:path>
              </a:pathLst>
            </a:custGeom>
            <a:solidFill>
              <a:srgbClr val="FFFFFF"/>
            </a:solidFill>
            <a:ln cap="sq">
              <a:noFill/>
              <a:prstDash val="solid"/>
              <a:miter/>
            </a:ln>
          </p:spPr>
        </p:sp>
      </p:grpSp>
      <p:grpSp>
        <p:nvGrpSpPr>
          <p:cNvPr id="17" name="Group 17"/>
          <p:cNvGrpSpPr/>
          <p:nvPr/>
        </p:nvGrpSpPr>
        <p:grpSpPr>
          <a:xfrm>
            <a:off x="15338107" y="1640205"/>
            <a:ext cx="184785" cy="184785"/>
            <a:chOff x="0" y="0"/>
            <a:chExt cx="246380" cy="246380"/>
          </a:xfrm>
        </p:grpSpPr>
        <p:sp>
          <p:nvSpPr>
            <p:cNvPr id="18" name="Freeform 18"/>
            <p:cNvSpPr/>
            <p:nvPr/>
          </p:nvSpPr>
          <p:spPr>
            <a:xfrm>
              <a:off x="45720" y="49530"/>
              <a:ext cx="147320" cy="154940"/>
            </a:xfrm>
            <a:custGeom>
              <a:avLst/>
              <a:gdLst/>
              <a:ahLst/>
              <a:cxnLst/>
              <a:rect l="l" t="t" r="r" b="b"/>
              <a:pathLst>
                <a:path w="147320" h="154940">
                  <a:moveTo>
                    <a:pt x="147320" y="53340"/>
                  </a:moveTo>
                  <a:cubicBezTo>
                    <a:pt x="144780" y="107950"/>
                    <a:pt x="124460" y="137160"/>
                    <a:pt x="105410" y="146050"/>
                  </a:cubicBezTo>
                  <a:cubicBezTo>
                    <a:pt x="86360" y="154940"/>
                    <a:pt x="50800" y="149860"/>
                    <a:pt x="34290" y="142240"/>
                  </a:cubicBezTo>
                  <a:cubicBezTo>
                    <a:pt x="22860" y="137160"/>
                    <a:pt x="13970" y="128270"/>
                    <a:pt x="8890" y="115570"/>
                  </a:cubicBezTo>
                  <a:cubicBezTo>
                    <a:pt x="127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FFFFF"/>
            </a:solidFill>
            <a:ln cap="sq">
              <a:noFill/>
              <a:prstDash val="solid"/>
              <a:miter/>
            </a:ln>
          </p:spPr>
        </p:sp>
      </p:grpSp>
      <p:grpSp>
        <p:nvGrpSpPr>
          <p:cNvPr id="19" name="Group 19"/>
          <p:cNvGrpSpPr/>
          <p:nvPr/>
        </p:nvGrpSpPr>
        <p:grpSpPr>
          <a:xfrm>
            <a:off x="13464540" y="1895475"/>
            <a:ext cx="3088005" cy="652462"/>
            <a:chOff x="0" y="0"/>
            <a:chExt cx="4117340" cy="869950"/>
          </a:xfrm>
        </p:grpSpPr>
        <p:sp>
          <p:nvSpPr>
            <p:cNvPr id="20" name="Freeform 20"/>
            <p:cNvSpPr/>
            <p:nvPr/>
          </p:nvSpPr>
          <p:spPr>
            <a:xfrm>
              <a:off x="43180" y="45720"/>
              <a:ext cx="4028440" cy="778510"/>
            </a:xfrm>
            <a:custGeom>
              <a:avLst/>
              <a:gdLst/>
              <a:ahLst/>
              <a:cxnLst/>
              <a:rect l="l" t="t" r="r" b="b"/>
              <a:pathLst>
                <a:path w="4028440" h="778510">
                  <a:moveTo>
                    <a:pt x="224790" y="261620"/>
                  </a:moveTo>
                  <a:cubicBezTo>
                    <a:pt x="217170" y="309880"/>
                    <a:pt x="177800" y="364490"/>
                    <a:pt x="149860" y="372110"/>
                  </a:cubicBezTo>
                  <a:cubicBezTo>
                    <a:pt x="124460" y="378460"/>
                    <a:pt x="66040" y="350520"/>
                    <a:pt x="67310" y="344170"/>
                  </a:cubicBezTo>
                  <a:cubicBezTo>
                    <a:pt x="68580" y="337820"/>
                    <a:pt x="147320" y="342900"/>
                    <a:pt x="149860" y="334010"/>
                  </a:cubicBezTo>
                  <a:cubicBezTo>
                    <a:pt x="151130" y="327660"/>
                    <a:pt x="107950" y="316230"/>
                    <a:pt x="105410" y="303530"/>
                  </a:cubicBezTo>
                  <a:cubicBezTo>
                    <a:pt x="102870" y="290830"/>
                    <a:pt x="125730" y="265430"/>
                    <a:pt x="140970" y="255270"/>
                  </a:cubicBezTo>
                  <a:cubicBezTo>
                    <a:pt x="156210" y="245110"/>
                    <a:pt x="182880" y="241300"/>
                    <a:pt x="199390" y="243840"/>
                  </a:cubicBezTo>
                  <a:cubicBezTo>
                    <a:pt x="213360" y="245110"/>
                    <a:pt x="226060" y="252730"/>
                    <a:pt x="236220" y="260350"/>
                  </a:cubicBezTo>
                  <a:cubicBezTo>
                    <a:pt x="246380" y="267970"/>
                    <a:pt x="256540" y="280670"/>
                    <a:pt x="261620" y="292100"/>
                  </a:cubicBezTo>
                  <a:cubicBezTo>
                    <a:pt x="266700" y="303530"/>
                    <a:pt x="269240" y="313690"/>
                    <a:pt x="269240" y="331470"/>
                  </a:cubicBezTo>
                  <a:cubicBezTo>
                    <a:pt x="267970" y="367030"/>
                    <a:pt x="254000" y="458470"/>
                    <a:pt x="232410" y="488950"/>
                  </a:cubicBezTo>
                  <a:cubicBezTo>
                    <a:pt x="218440" y="508000"/>
                    <a:pt x="198120" y="516890"/>
                    <a:pt x="181610" y="520700"/>
                  </a:cubicBezTo>
                  <a:cubicBezTo>
                    <a:pt x="167640" y="524510"/>
                    <a:pt x="154940" y="523240"/>
                    <a:pt x="140970" y="518160"/>
                  </a:cubicBezTo>
                  <a:cubicBezTo>
                    <a:pt x="124460" y="511810"/>
                    <a:pt x="102870" y="496570"/>
                    <a:pt x="92710" y="482600"/>
                  </a:cubicBezTo>
                  <a:cubicBezTo>
                    <a:pt x="83820" y="471170"/>
                    <a:pt x="78740" y="459740"/>
                    <a:pt x="80010" y="443230"/>
                  </a:cubicBezTo>
                  <a:cubicBezTo>
                    <a:pt x="81280" y="414020"/>
                    <a:pt x="115570" y="344170"/>
                    <a:pt x="135890" y="322580"/>
                  </a:cubicBezTo>
                  <a:cubicBezTo>
                    <a:pt x="147320" y="309880"/>
                    <a:pt x="160020" y="306070"/>
                    <a:pt x="172720" y="303530"/>
                  </a:cubicBezTo>
                  <a:cubicBezTo>
                    <a:pt x="185420" y="300990"/>
                    <a:pt x="199390" y="299720"/>
                    <a:pt x="213360" y="303530"/>
                  </a:cubicBezTo>
                  <a:cubicBezTo>
                    <a:pt x="229870" y="308610"/>
                    <a:pt x="252730" y="325120"/>
                    <a:pt x="262890" y="339090"/>
                  </a:cubicBezTo>
                  <a:cubicBezTo>
                    <a:pt x="271780" y="350520"/>
                    <a:pt x="275590" y="361950"/>
                    <a:pt x="276860" y="378460"/>
                  </a:cubicBezTo>
                  <a:cubicBezTo>
                    <a:pt x="278130" y="408940"/>
                    <a:pt x="260350" y="478790"/>
                    <a:pt x="245110" y="505460"/>
                  </a:cubicBezTo>
                  <a:cubicBezTo>
                    <a:pt x="236220" y="520700"/>
                    <a:pt x="227330" y="528320"/>
                    <a:pt x="214630" y="534670"/>
                  </a:cubicBezTo>
                  <a:cubicBezTo>
                    <a:pt x="198120" y="542290"/>
                    <a:pt x="172720" y="547370"/>
                    <a:pt x="153670" y="543560"/>
                  </a:cubicBezTo>
                  <a:cubicBezTo>
                    <a:pt x="134620" y="539750"/>
                    <a:pt x="114300" y="524510"/>
                    <a:pt x="102870" y="509270"/>
                  </a:cubicBezTo>
                  <a:cubicBezTo>
                    <a:pt x="91440" y="494030"/>
                    <a:pt x="78740" y="458470"/>
                    <a:pt x="86360" y="450850"/>
                  </a:cubicBezTo>
                  <a:cubicBezTo>
                    <a:pt x="95250" y="441960"/>
                    <a:pt x="173990" y="466090"/>
                    <a:pt x="175260" y="478790"/>
                  </a:cubicBezTo>
                  <a:cubicBezTo>
                    <a:pt x="176530" y="492760"/>
                    <a:pt x="104140" y="541020"/>
                    <a:pt x="78740" y="534670"/>
                  </a:cubicBezTo>
                  <a:cubicBezTo>
                    <a:pt x="53340" y="528320"/>
                    <a:pt x="19050" y="466090"/>
                    <a:pt x="22860" y="436880"/>
                  </a:cubicBezTo>
                  <a:cubicBezTo>
                    <a:pt x="26670" y="407670"/>
                    <a:pt x="73660" y="365760"/>
                    <a:pt x="102870" y="359410"/>
                  </a:cubicBezTo>
                  <a:cubicBezTo>
                    <a:pt x="129540" y="353060"/>
                    <a:pt x="167640" y="372110"/>
                    <a:pt x="189230" y="389890"/>
                  </a:cubicBezTo>
                  <a:cubicBezTo>
                    <a:pt x="212090" y="407670"/>
                    <a:pt x="229870" y="441960"/>
                    <a:pt x="236220" y="468630"/>
                  </a:cubicBezTo>
                  <a:cubicBezTo>
                    <a:pt x="241300" y="494030"/>
                    <a:pt x="237490" y="521970"/>
                    <a:pt x="228600" y="547370"/>
                  </a:cubicBezTo>
                  <a:cubicBezTo>
                    <a:pt x="219710" y="576580"/>
                    <a:pt x="187960" y="635000"/>
                    <a:pt x="177800" y="632460"/>
                  </a:cubicBezTo>
                  <a:cubicBezTo>
                    <a:pt x="167640" y="629920"/>
                    <a:pt x="167640" y="553720"/>
                    <a:pt x="172720" y="514350"/>
                  </a:cubicBezTo>
                  <a:cubicBezTo>
                    <a:pt x="177800" y="472440"/>
                    <a:pt x="189230" y="419100"/>
                    <a:pt x="207010" y="389890"/>
                  </a:cubicBezTo>
                  <a:cubicBezTo>
                    <a:pt x="219710" y="369570"/>
                    <a:pt x="236220" y="354330"/>
                    <a:pt x="255270" y="347980"/>
                  </a:cubicBezTo>
                  <a:cubicBezTo>
                    <a:pt x="274320" y="341630"/>
                    <a:pt x="300990" y="342900"/>
                    <a:pt x="318770" y="349250"/>
                  </a:cubicBezTo>
                  <a:cubicBezTo>
                    <a:pt x="332740" y="354330"/>
                    <a:pt x="345440" y="364490"/>
                    <a:pt x="354330" y="374650"/>
                  </a:cubicBezTo>
                  <a:cubicBezTo>
                    <a:pt x="363220" y="384810"/>
                    <a:pt x="368300" y="394970"/>
                    <a:pt x="373380" y="412750"/>
                  </a:cubicBezTo>
                  <a:cubicBezTo>
                    <a:pt x="382270" y="445770"/>
                    <a:pt x="391160" y="527050"/>
                    <a:pt x="383540" y="565150"/>
                  </a:cubicBezTo>
                  <a:cubicBezTo>
                    <a:pt x="378460" y="589280"/>
                    <a:pt x="367030" y="608330"/>
                    <a:pt x="354330" y="621030"/>
                  </a:cubicBezTo>
                  <a:cubicBezTo>
                    <a:pt x="344170" y="631190"/>
                    <a:pt x="331470" y="638810"/>
                    <a:pt x="316230" y="641350"/>
                  </a:cubicBezTo>
                  <a:cubicBezTo>
                    <a:pt x="298450" y="645160"/>
                    <a:pt x="269240" y="641350"/>
                    <a:pt x="252730" y="633730"/>
                  </a:cubicBezTo>
                  <a:cubicBezTo>
                    <a:pt x="238760" y="627380"/>
                    <a:pt x="228600" y="615950"/>
                    <a:pt x="220980" y="604520"/>
                  </a:cubicBezTo>
                  <a:cubicBezTo>
                    <a:pt x="213360" y="593090"/>
                    <a:pt x="205740" y="581660"/>
                    <a:pt x="205740" y="565150"/>
                  </a:cubicBezTo>
                  <a:cubicBezTo>
                    <a:pt x="205740" y="541020"/>
                    <a:pt x="220980" y="508000"/>
                    <a:pt x="237490" y="471170"/>
                  </a:cubicBezTo>
                  <a:cubicBezTo>
                    <a:pt x="264160" y="411480"/>
                    <a:pt x="323850" y="285750"/>
                    <a:pt x="367030" y="246380"/>
                  </a:cubicBezTo>
                  <a:cubicBezTo>
                    <a:pt x="391160" y="224790"/>
                    <a:pt x="416560" y="212090"/>
                    <a:pt x="439420" y="212090"/>
                  </a:cubicBezTo>
                  <a:cubicBezTo>
                    <a:pt x="459740" y="212090"/>
                    <a:pt x="481330" y="223520"/>
                    <a:pt x="495300" y="237490"/>
                  </a:cubicBezTo>
                  <a:cubicBezTo>
                    <a:pt x="509270" y="250190"/>
                    <a:pt x="516890" y="266700"/>
                    <a:pt x="520700" y="292100"/>
                  </a:cubicBezTo>
                  <a:cubicBezTo>
                    <a:pt x="528320" y="342900"/>
                    <a:pt x="505460" y="474980"/>
                    <a:pt x="486410" y="530860"/>
                  </a:cubicBezTo>
                  <a:cubicBezTo>
                    <a:pt x="474980" y="563880"/>
                    <a:pt x="441960" y="604520"/>
                    <a:pt x="443230" y="605790"/>
                  </a:cubicBezTo>
                  <a:cubicBezTo>
                    <a:pt x="444500" y="607060"/>
                    <a:pt x="480060" y="553720"/>
                    <a:pt x="483870" y="554990"/>
                  </a:cubicBezTo>
                  <a:cubicBezTo>
                    <a:pt x="486410" y="556260"/>
                    <a:pt x="483870" y="567690"/>
                    <a:pt x="480060" y="575310"/>
                  </a:cubicBezTo>
                  <a:cubicBezTo>
                    <a:pt x="473710" y="588010"/>
                    <a:pt x="459740" y="613410"/>
                    <a:pt x="443230" y="622300"/>
                  </a:cubicBezTo>
                  <a:cubicBezTo>
                    <a:pt x="426720" y="631190"/>
                    <a:pt x="402590" y="635000"/>
                    <a:pt x="383540" y="631190"/>
                  </a:cubicBezTo>
                  <a:cubicBezTo>
                    <a:pt x="365760" y="627380"/>
                    <a:pt x="344170" y="614680"/>
                    <a:pt x="332740" y="599440"/>
                  </a:cubicBezTo>
                  <a:cubicBezTo>
                    <a:pt x="321310" y="584200"/>
                    <a:pt x="311150" y="544830"/>
                    <a:pt x="316230" y="542290"/>
                  </a:cubicBezTo>
                  <a:cubicBezTo>
                    <a:pt x="321310" y="538480"/>
                    <a:pt x="377190" y="577850"/>
                    <a:pt x="375920" y="598170"/>
                  </a:cubicBezTo>
                  <a:cubicBezTo>
                    <a:pt x="374650" y="627380"/>
                    <a:pt x="287020" y="679450"/>
                    <a:pt x="246380" y="701040"/>
                  </a:cubicBezTo>
                  <a:cubicBezTo>
                    <a:pt x="215900" y="717550"/>
                    <a:pt x="190500" y="723900"/>
                    <a:pt x="160020" y="727710"/>
                  </a:cubicBezTo>
                  <a:cubicBezTo>
                    <a:pt x="127000" y="732790"/>
                    <a:pt x="80010" y="741680"/>
                    <a:pt x="54610" y="726440"/>
                  </a:cubicBezTo>
                  <a:cubicBezTo>
                    <a:pt x="31750" y="712470"/>
                    <a:pt x="12700" y="675640"/>
                    <a:pt x="11430" y="648970"/>
                  </a:cubicBezTo>
                  <a:cubicBezTo>
                    <a:pt x="10160" y="619760"/>
                    <a:pt x="26670" y="574040"/>
                    <a:pt x="50800" y="557530"/>
                  </a:cubicBezTo>
                  <a:cubicBezTo>
                    <a:pt x="76200" y="541020"/>
                    <a:pt x="118110" y="561340"/>
                    <a:pt x="160020" y="553720"/>
                  </a:cubicBezTo>
                  <a:cubicBezTo>
                    <a:pt x="220980" y="543560"/>
                    <a:pt x="334010" y="516890"/>
                    <a:pt x="379730" y="486410"/>
                  </a:cubicBezTo>
                  <a:cubicBezTo>
                    <a:pt x="407670" y="467360"/>
                    <a:pt x="420370" y="445770"/>
                    <a:pt x="434340" y="420370"/>
                  </a:cubicBezTo>
                  <a:cubicBezTo>
                    <a:pt x="449580" y="391160"/>
                    <a:pt x="449580" y="340360"/>
                    <a:pt x="464820" y="318770"/>
                  </a:cubicBezTo>
                  <a:cubicBezTo>
                    <a:pt x="473710" y="306070"/>
                    <a:pt x="485140" y="299720"/>
                    <a:pt x="497840" y="294640"/>
                  </a:cubicBezTo>
                  <a:cubicBezTo>
                    <a:pt x="509270" y="289560"/>
                    <a:pt x="524510" y="285750"/>
                    <a:pt x="537210" y="287020"/>
                  </a:cubicBezTo>
                  <a:cubicBezTo>
                    <a:pt x="549910" y="288290"/>
                    <a:pt x="565150" y="290830"/>
                    <a:pt x="576580" y="299720"/>
                  </a:cubicBezTo>
                  <a:cubicBezTo>
                    <a:pt x="593090" y="312420"/>
                    <a:pt x="614680" y="337820"/>
                    <a:pt x="617220" y="367030"/>
                  </a:cubicBezTo>
                  <a:cubicBezTo>
                    <a:pt x="622300" y="416560"/>
                    <a:pt x="524510" y="563880"/>
                    <a:pt x="539750" y="574040"/>
                  </a:cubicBezTo>
                  <a:cubicBezTo>
                    <a:pt x="554990" y="584200"/>
                    <a:pt x="674370" y="472440"/>
                    <a:pt x="709930" y="424180"/>
                  </a:cubicBezTo>
                  <a:cubicBezTo>
                    <a:pt x="734060" y="391160"/>
                    <a:pt x="750570" y="327660"/>
                    <a:pt x="753110" y="328930"/>
                  </a:cubicBezTo>
                  <a:cubicBezTo>
                    <a:pt x="756920" y="330200"/>
                    <a:pt x="660400" y="577850"/>
                    <a:pt x="668020" y="581660"/>
                  </a:cubicBezTo>
                  <a:cubicBezTo>
                    <a:pt x="673100" y="584200"/>
                    <a:pt x="694690" y="530860"/>
                    <a:pt x="716280" y="511810"/>
                  </a:cubicBezTo>
                  <a:cubicBezTo>
                    <a:pt x="739140" y="491490"/>
                    <a:pt x="775970" y="481330"/>
                    <a:pt x="800100" y="463550"/>
                  </a:cubicBezTo>
                  <a:cubicBezTo>
                    <a:pt x="822960" y="447040"/>
                    <a:pt x="861060" y="424180"/>
                    <a:pt x="859790" y="407670"/>
                  </a:cubicBezTo>
                  <a:cubicBezTo>
                    <a:pt x="858520" y="391160"/>
                    <a:pt x="826770" y="367030"/>
                    <a:pt x="796290" y="361950"/>
                  </a:cubicBezTo>
                  <a:cubicBezTo>
                    <a:pt x="732790" y="351790"/>
                    <a:pt x="486410" y="457200"/>
                    <a:pt x="486410" y="455930"/>
                  </a:cubicBezTo>
                  <a:cubicBezTo>
                    <a:pt x="486410" y="454660"/>
                    <a:pt x="537210" y="443230"/>
                    <a:pt x="567690" y="426720"/>
                  </a:cubicBezTo>
                  <a:cubicBezTo>
                    <a:pt x="614680" y="401320"/>
                    <a:pt x="702310" y="346710"/>
                    <a:pt x="735330" y="306070"/>
                  </a:cubicBezTo>
                  <a:cubicBezTo>
                    <a:pt x="755650" y="280670"/>
                    <a:pt x="778510" y="243840"/>
                    <a:pt x="769620" y="229870"/>
                  </a:cubicBezTo>
                  <a:cubicBezTo>
                    <a:pt x="760730" y="215900"/>
                    <a:pt x="711200" y="223520"/>
                    <a:pt x="678180" y="226060"/>
                  </a:cubicBezTo>
                  <a:cubicBezTo>
                    <a:pt x="637540" y="228600"/>
                    <a:pt x="594360" y="237490"/>
                    <a:pt x="544830" y="250190"/>
                  </a:cubicBezTo>
                  <a:cubicBezTo>
                    <a:pt x="478790" y="267970"/>
                    <a:pt x="318770" y="328930"/>
                    <a:pt x="318770" y="328930"/>
                  </a:cubicBezTo>
                  <a:cubicBezTo>
                    <a:pt x="318770" y="328930"/>
                    <a:pt x="402590" y="307340"/>
                    <a:pt x="450850" y="284480"/>
                  </a:cubicBezTo>
                  <a:cubicBezTo>
                    <a:pt x="514350" y="254000"/>
                    <a:pt x="656590" y="147320"/>
                    <a:pt x="661670" y="153670"/>
                  </a:cubicBezTo>
                  <a:cubicBezTo>
                    <a:pt x="665480" y="158750"/>
                    <a:pt x="595630" y="214630"/>
                    <a:pt x="574040" y="246380"/>
                  </a:cubicBezTo>
                  <a:cubicBezTo>
                    <a:pt x="554990" y="274320"/>
                    <a:pt x="524510" y="318770"/>
                    <a:pt x="534670" y="334010"/>
                  </a:cubicBezTo>
                  <a:cubicBezTo>
                    <a:pt x="544830" y="350520"/>
                    <a:pt x="599440" y="340360"/>
                    <a:pt x="645160" y="332740"/>
                  </a:cubicBezTo>
                  <a:cubicBezTo>
                    <a:pt x="723900" y="320040"/>
                    <a:pt x="962660" y="241300"/>
                    <a:pt x="960120" y="229870"/>
                  </a:cubicBezTo>
                  <a:cubicBezTo>
                    <a:pt x="958850" y="222250"/>
                    <a:pt x="886460" y="226060"/>
                    <a:pt x="839470" y="232410"/>
                  </a:cubicBezTo>
                  <a:cubicBezTo>
                    <a:pt x="769620" y="242570"/>
                    <a:pt x="642620" y="276860"/>
                    <a:pt x="581660" y="300990"/>
                  </a:cubicBezTo>
                  <a:cubicBezTo>
                    <a:pt x="546100" y="314960"/>
                    <a:pt x="505460" y="325120"/>
                    <a:pt x="500380" y="345440"/>
                  </a:cubicBezTo>
                  <a:cubicBezTo>
                    <a:pt x="495300" y="364490"/>
                    <a:pt x="515620" y="403860"/>
                    <a:pt x="541020" y="415290"/>
                  </a:cubicBezTo>
                  <a:cubicBezTo>
                    <a:pt x="581660" y="434340"/>
                    <a:pt x="681990" y="392430"/>
                    <a:pt x="754380" y="375920"/>
                  </a:cubicBezTo>
                  <a:cubicBezTo>
                    <a:pt x="829310" y="359410"/>
                    <a:pt x="927100" y="335280"/>
                    <a:pt x="982980" y="314960"/>
                  </a:cubicBezTo>
                  <a:cubicBezTo>
                    <a:pt x="1017270" y="303530"/>
                    <a:pt x="1056640" y="274320"/>
                    <a:pt x="1061720" y="279400"/>
                  </a:cubicBezTo>
                  <a:cubicBezTo>
                    <a:pt x="1065530" y="283210"/>
                    <a:pt x="1036320" y="326390"/>
                    <a:pt x="1032510" y="325120"/>
                  </a:cubicBezTo>
                  <a:cubicBezTo>
                    <a:pt x="1028700" y="323850"/>
                    <a:pt x="1028700" y="288290"/>
                    <a:pt x="1037590" y="273050"/>
                  </a:cubicBezTo>
                  <a:cubicBezTo>
                    <a:pt x="1047750" y="256540"/>
                    <a:pt x="1073150" y="234950"/>
                    <a:pt x="1093470" y="232410"/>
                  </a:cubicBezTo>
                  <a:cubicBezTo>
                    <a:pt x="1113790" y="229870"/>
                    <a:pt x="1143000" y="243840"/>
                    <a:pt x="1156970" y="255270"/>
                  </a:cubicBezTo>
                  <a:cubicBezTo>
                    <a:pt x="1167130" y="264160"/>
                    <a:pt x="1176020" y="271780"/>
                    <a:pt x="1174750" y="287020"/>
                  </a:cubicBezTo>
                  <a:cubicBezTo>
                    <a:pt x="1170940" y="334010"/>
                    <a:pt x="947420" y="534670"/>
                    <a:pt x="966470" y="560070"/>
                  </a:cubicBezTo>
                  <a:cubicBezTo>
                    <a:pt x="985520" y="585470"/>
                    <a:pt x="1283970" y="458470"/>
                    <a:pt x="1281430" y="445770"/>
                  </a:cubicBezTo>
                  <a:cubicBezTo>
                    <a:pt x="1278890" y="434340"/>
                    <a:pt x="1075690" y="461010"/>
                    <a:pt x="1002030" y="477520"/>
                  </a:cubicBezTo>
                  <a:cubicBezTo>
                    <a:pt x="951230" y="488950"/>
                    <a:pt x="876300" y="518160"/>
                    <a:pt x="876300" y="519430"/>
                  </a:cubicBezTo>
                  <a:cubicBezTo>
                    <a:pt x="876300" y="520700"/>
                    <a:pt x="1043940" y="478790"/>
                    <a:pt x="1143000" y="445770"/>
                  </a:cubicBezTo>
                  <a:cubicBezTo>
                    <a:pt x="1273810" y="402590"/>
                    <a:pt x="1590040" y="273050"/>
                    <a:pt x="1590040" y="273050"/>
                  </a:cubicBezTo>
                  <a:cubicBezTo>
                    <a:pt x="1590040" y="273050"/>
                    <a:pt x="1501140" y="312420"/>
                    <a:pt x="1447800" y="327660"/>
                  </a:cubicBezTo>
                  <a:cubicBezTo>
                    <a:pt x="1383030" y="346710"/>
                    <a:pt x="1224280" y="365760"/>
                    <a:pt x="1225550" y="374650"/>
                  </a:cubicBezTo>
                  <a:cubicBezTo>
                    <a:pt x="1225550" y="382270"/>
                    <a:pt x="1332230" y="383540"/>
                    <a:pt x="1388110" y="381000"/>
                  </a:cubicBezTo>
                  <a:cubicBezTo>
                    <a:pt x="1447800" y="378460"/>
                    <a:pt x="1515110" y="367030"/>
                    <a:pt x="1574800" y="358140"/>
                  </a:cubicBezTo>
                  <a:cubicBezTo>
                    <a:pt x="1631950" y="350520"/>
                    <a:pt x="1682750" y="345440"/>
                    <a:pt x="1739900" y="332740"/>
                  </a:cubicBezTo>
                  <a:cubicBezTo>
                    <a:pt x="1804670" y="318770"/>
                    <a:pt x="1944370" y="275590"/>
                    <a:pt x="1944370" y="276860"/>
                  </a:cubicBezTo>
                  <a:cubicBezTo>
                    <a:pt x="1944370" y="278130"/>
                    <a:pt x="1898650" y="297180"/>
                    <a:pt x="1871980" y="300990"/>
                  </a:cubicBezTo>
                  <a:cubicBezTo>
                    <a:pt x="1838960" y="306070"/>
                    <a:pt x="1795780" y="293370"/>
                    <a:pt x="1761490" y="295910"/>
                  </a:cubicBezTo>
                  <a:cubicBezTo>
                    <a:pt x="1731010" y="298450"/>
                    <a:pt x="1703070" y="303530"/>
                    <a:pt x="1673860" y="311150"/>
                  </a:cubicBezTo>
                  <a:cubicBezTo>
                    <a:pt x="1642110" y="320040"/>
                    <a:pt x="1609090" y="330200"/>
                    <a:pt x="1578610" y="345440"/>
                  </a:cubicBezTo>
                  <a:cubicBezTo>
                    <a:pt x="1545590" y="361950"/>
                    <a:pt x="1512570" y="381000"/>
                    <a:pt x="1483360" y="406400"/>
                  </a:cubicBezTo>
                  <a:cubicBezTo>
                    <a:pt x="1452880" y="433070"/>
                    <a:pt x="1394460" y="483870"/>
                    <a:pt x="1400810" y="500380"/>
                  </a:cubicBezTo>
                  <a:cubicBezTo>
                    <a:pt x="1407160" y="516890"/>
                    <a:pt x="1474470" y="513080"/>
                    <a:pt x="1512570" y="509270"/>
                  </a:cubicBezTo>
                  <a:cubicBezTo>
                    <a:pt x="1553210" y="505460"/>
                    <a:pt x="1586230" y="491490"/>
                    <a:pt x="1638300" y="473710"/>
                  </a:cubicBezTo>
                  <a:cubicBezTo>
                    <a:pt x="1729740" y="443230"/>
                    <a:pt x="2002790" y="325120"/>
                    <a:pt x="2005330" y="330200"/>
                  </a:cubicBezTo>
                  <a:cubicBezTo>
                    <a:pt x="2006600" y="332740"/>
                    <a:pt x="1958340" y="364490"/>
                    <a:pt x="1925320" y="373380"/>
                  </a:cubicBezTo>
                  <a:cubicBezTo>
                    <a:pt x="1877060" y="386080"/>
                    <a:pt x="1809750" y="367030"/>
                    <a:pt x="1738630" y="374650"/>
                  </a:cubicBezTo>
                  <a:cubicBezTo>
                    <a:pt x="1639570" y="384810"/>
                    <a:pt x="1494790" y="420370"/>
                    <a:pt x="1389380" y="447040"/>
                  </a:cubicBezTo>
                  <a:cubicBezTo>
                    <a:pt x="1299210" y="469900"/>
                    <a:pt x="1197610" y="496570"/>
                    <a:pt x="1143000" y="521970"/>
                  </a:cubicBezTo>
                  <a:cubicBezTo>
                    <a:pt x="1112520" y="535940"/>
                    <a:pt x="1075690" y="563880"/>
                    <a:pt x="1075690" y="565150"/>
                  </a:cubicBezTo>
                  <a:cubicBezTo>
                    <a:pt x="1076960" y="566420"/>
                    <a:pt x="1129030" y="527050"/>
                    <a:pt x="1178560" y="510540"/>
                  </a:cubicBezTo>
                  <a:cubicBezTo>
                    <a:pt x="1282700" y="474980"/>
                    <a:pt x="1568450" y="458470"/>
                    <a:pt x="1692910" y="427990"/>
                  </a:cubicBezTo>
                  <a:cubicBezTo>
                    <a:pt x="1765300" y="410210"/>
                    <a:pt x="1824990" y="370840"/>
                    <a:pt x="1863090" y="370840"/>
                  </a:cubicBezTo>
                  <a:cubicBezTo>
                    <a:pt x="1882140" y="370840"/>
                    <a:pt x="1896110" y="375920"/>
                    <a:pt x="1907540" y="384810"/>
                  </a:cubicBezTo>
                  <a:cubicBezTo>
                    <a:pt x="1918970" y="393700"/>
                    <a:pt x="1929130" y="411480"/>
                    <a:pt x="1931670" y="425450"/>
                  </a:cubicBezTo>
                  <a:cubicBezTo>
                    <a:pt x="1934210" y="439420"/>
                    <a:pt x="1930400" y="458470"/>
                    <a:pt x="1922780" y="471170"/>
                  </a:cubicBezTo>
                  <a:cubicBezTo>
                    <a:pt x="1915160" y="483870"/>
                    <a:pt x="1903730" y="495300"/>
                    <a:pt x="1885950" y="500380"/>
                  </a:cubicBezTo>
                  <a:cubicBezTo>
                    <a:pt x="1852930" y="510540"/>
                    <a:pt x="1797050" y="490220"/>
                    <a:pt x="1732280" y="490220"/>
                  </a:cubicBezTo>
                  <a:cubicBezTo>
                    <a:pt x="1616710" y="490220"/>
                    <a:pt x="1363980" y="510540"/>
                    <a:pt x="1254760" y="519430"/>
                  </a:cubicBezTo>
                  <a:cubicBezTo>
                    <a:pt x="1197610" y="524510"/>
                    <a:pt x="1164590" y="523240"/>
                    <a:pt x="1125220" y="532130"/>
                  </a:cubicBezTo>
                  <a:cubicBezTo>
                    <a:pt x="1092200" y="539750"/>
                    <a:pt x="1035050" y="565150"/>
                    <a:pt x="1033780" y="562610"/>
                  </a:cubicBezTo>
                  <a:cubicBezTo>
                    <a:pt x="1032510" y="560070"/>
                    <a:pt x="1075690" y="529590"/>
                    <a:pt x="1112520" y="516890"/>
                  </a:cubicBezTo>
                  <a:cubicBezTo>
                    <a:pt x="1182370" y="494030"/>
                    <a:pt x="1320800" y="497840"/>
                    <a:pt x="1436370" y="481330"/>
                  </a:cubicBezTo>
                  <a:cubicBezTo>
                    <a:pt x="1570990" y="461010"/>
                    <a:pt x="1756410" y="425450"/>
                    <a:pt x="1869440" y="400050"/>
                  </a:cubicBezTo>
                  <a:cubicBezTo>
                    <a:pt x="1943100" y="383540"/>
                    <a:pt x="2011680" y="342900"/>
                    <a:pt x="2051050" y="350520"/>
                  </a:cubicBezTo>
                  <a:cubicBezTo>
                    <a:pt x="2073910" y="354330"/>
                    <a:pt x="2091690" y="372110"/>
                    <a:pt x="2099310" y="387350"/>
                  </a:cubicBezTo>
                  <a:cubicBezTo>
                    <a:pt x="2106930" y="401320"/>
                    <a:pt x="2105660" y="421640"/>
                    <a:pt x="2101850" y="434340"/>
                  </a:cubicBezTo>
                  <a:cubicBezTo>
                    <a:pt x="2099310" y="444500"/>
                    <a:pt x="2096770" y="449580"/>
                    <a:pt x="2085340" y="461010"/>
                  </a:cubicBezTo>
                  <a:cubicBezTo>
                    <a:pt x="2048510" y="500380"/>
                    <a:pt x="1776730" y="659130"/>
                    <a:pt x="1783080" y="670560"/>
                  </a:cubicBezTo>
                  <a:cubicBezTo>
                    <a:pt x="1786890" y="678180"/>
                    <a:pt x="1877060" y="631190"/>
                    <a:pt x="1941830" y="613410"/>
                  </a:cubicBezTo>
                  <a:cubicBezTo>
                    <a:pt x="2035810" y="586740"/>
                    <a:pt x="2297430" y="535940"/>
                    <a:pt x="2298700" y="542290"/>
                  </a:cubicBezTo>
                  <a:cubicBezTo>
                    <a:pt x="2299970" y="546100"/>
                    <a:pt x="2242820" y="568960"/>
                    <a:pt x="2207260" y="576580"/>
                  </a:cubicBezTo>
                  <a:cubicBezTo>
                    <a:pt x="2161540" y="586740"/>
                    <a:pt x="2105660" y="577850"/>
                    <a:pt x="2042160" y="585470"/>
                  </a:cubicBezTo>
                  <a:cubicBezTo>
                    <a:pt x="1950720" y="596900"/>
                    <a:pt x="1769110" y="673100"/>
                    <a:pt x="1713230" y="648970"/>
                  </a:cubicBezTo>
                  <a:cubicBezTo>
                    <a:pt x="1685290" y="636270"/>
                    <a:pt x="1661160" y="599440"/>
                    <a:pt x="1670050" y="577850"/>
                  </a:cubicBezTo>
                  <a:cubicBezTo>
                    <a:pt x="1687830" y="530860"/>
                    <a:pt x="1991360" y="438150"/>
                    <a:pt x="2040890" y="464820"/>
                  </a:cubicBezTo>
                  <a:cubicBezTo>
                    <a:pt x="2062480" y="476250"/>
                    <a:pt x="2076450" y="518160"/>
                    <a:pt x="2062480" y="538480"/>
                  </a:cubicBezTo>
                  <a:cubicBezTo>
                    <a:pt x="2021840" y="596900"/>
                    <a:pt x="1474470" y="647700"/>
                    <a:pt x="1403350" y="591820"/>
                  </a:cubicBezTo>
                  <a:cubicBezTo>
                    <a:pt x="1375410" y="570230"/>
                    <a:pt x="1369060" y="518160"/>
                    <a:pt x="1388110" y="492760"/>
                  </a:cubicBezTo>
                  <a:cubicBezTo>
                    <a:pt x="1432560" y="434340"/>
                    <a:pt x="1769110" y="453390"/>
                    <a:pt x="1907540" y="429260"/>
                  </a:cubicBezTo>
                  <a:cubicBezTo>
                    <a:pt x="2000250" y="414020"/>
                    <a:pt x="2081530" y="361950"/>
                    <a:pt x="2137410" y="378460"/>
                  </a:cubicBezTo>
                  <a:cubicBezTo>
                    <a:pt x="2176780" y="389890"/>
                    <a:pt x="2227580" y="435610"/>
                    <a:pt x="2223770" y="466090"/>
                  </a:cubicBezTo>
                  <a:cubicBezTo>
                    <a:pt x="2218690" y="510540"/>
                    <a:pt x="2025650" y="621030"/>
                    <a:pt x="1995170" y="605790"/>
                  </a:cubicBezTo>
                  <a:cubicBezTo>
                    <a:pt x="1978660" y="596900"/>
                    <a:pt x="1971040" y="549910"/>
                    <a:pt x="1987550" y="523240"/>
                  </a:cubicBezTo>
                  <a:cubicBezTo>
                    <a:pt x="2028190" y="458470"/>
                    <a:pt x="2353310" y="401320"/>
                    <a:pt x="2463800" y="351790"/>
                  </a:cubicBezTo>
                  <a:cubicBezTo>
                    <a:pt x="2526030" y="323850"/>
                    <a:pt x="2569210" y="281940"/>
                    <a:pt x="2603500" y="276860"/>
                  </a:cubicBezTo>
                  <a:cubicBezTo>
                    <a:pt x="2622550" y="274320"/>
                    <a:pt x="2637790" y="280670"/>
                    <a:pt x="2649220" y="287020"/>
                  </a:cubicBezTo>
                  <a:cubicBezTo>
                    <a:pt x="2659380" y="292100"/>
                    <a:pt x="2667000" y="300990"/>
                    <a:pt x="2672080" y="311150"/>
                  </a:cubicBezTo>
                  <a:cubicBezTo>
                    <a:pt x="2678430" y="323850"/>
                    <a:pt x="2680970" y="344170"/>
                    <a:pt x="2678430" y="358140"/>
                  </a:cubicBezTo>
                  <a:cubicBezTo>
                    <a:pt x="2677160" y="369570"/>
                    <a:pt x="2670810" y="379730"/>
                    <a:pt x="2664460" y="387350"/>
                  </a:cubicBezTo>
                  <a:cubicBezTo>
                    <a:pt x="2658110" y="394970"/>
                    <a:pt x="2651760" y="402590"/>
                    <a:pt x="2637790" y="405130"/>
                  </a:cubicBezTo>
                  <a:cubicBezTo>
                    <a:pt x="2600960" y="410210"/>
                    <a:pt x="2475230" y="344170"/>
                    <a:pt x="2419350" y="336550"/>
                  </a:cubicBezTo>
                  <a:cubicBezTo>
                    <a:pt x="2386330" y="332740"/>
                    <a:pt x="2372360" y="335280"/>
                    <a:pt x="2338070" y="340360"/>
                  </a:cubicBezTo>
                  <a:cubicBezTo>
                    <a:pt x="2274570" y="349250"/>
                    <a:pt x="2132330" y="379730"/>
                    <a:pt x="2072640" y="405130"/>
                  </a:cubicBezTo>
                  <a:cubicBezTo>
                    <a:pt x="2039620" y="419100"/>
                    <a:pt x="2000250" y="452120"/>
                    <a:pt x="2000250" y="450850"/>
                  </a:cubicBezTo>
                  <a:cubicBezTo>
                    <a:pt x="2000250" y="449580"/>
                    <a:pt x="2073910" y="387350"/>
                    <a:pt x="2122170" y="364490"/>
                  </a:cubicBezTo>
                  <a:cubicBezTo>
                    <a:pt x="2178050" y="337820"/>
                    <a:pt x="2278380" y="295910"/>
                    <a:pt x="2321560" y="311150"/>
                  </a:cubicBezTo>
                  <a:cubicBezTo>
                    <a:pt x="2350770" y="322580"/>
                    <a:pt x="2385060" y="367030"/>
                    <a:pt x="2377440" y="391160"/>
                  </a:cubicBezTo>
                  <a:cubicBezTo>
                    <a:pt x="2363470" y="433070"/>
                    <a:pt x="2087880" y="487680"/>
                    <a:pt x="2087880" y="487680"/>
                  </a:cubicBezTo>
                  <a:cubicBezTo>
                    <a:pt x="2087880" y="487680"/>
                    <a:pt x="2143760" y="462280"/>
                    <a:pt x="2190750" y="453390"/>
                  </a:cubicBezTo>
                  <a:cubicBezTo>
                    <a:pt x="2289810" y="434340"/>
                    <a:pt x="2506980" y="439420"/>
                    <a:pt x="2660650" y="421640"/>
                  </a:cubicBezTo>
                  <a:cubicBezTo>
                    <a:pt x="2807970" y="405130"/>
                    <a:pt x="3025140" y="345440"/>
                    <a:pt x="3093720" y="353060"/>
                  </a:cubicBezTo>
                  <a:cubicBezTo>
                    <a:pt x="3116580" y="355600"/>
                    <a:pt x="3126740" y="359410"/>
                    <a:pt x="3136900" y="370840"/>
                  </a:cubicBezTo>
                  <a:cubicBezTo>
                    <a:pt x="3148330" y="383540"/>
                    <a:pt x="3159760" y="411480"/>
                    <a:pt x="3157220" y="429260"/>
                  </a:cubicBezTo>
                  <a:cubicBezTo>
                    <a:pt x="3154680" y="447040"/>
                    <a:pt x="3143250" y="463550"/>
                    <a:pt x="3120390" y="478790"/>
                  </a:cubicBezTo>
                  <a:cubicBezTo>
                    <a:pt x="3069590" y="513080"/>
                    <a:pt x="2876550" y="535940"/>
                    <a:pt x="2807970" y="562610"/>
                  </a:cubicBezTo>
                  <a:cubicBezTo>
                    <a:pt x="2772410" y="576580"/>
                    <a:pt x="2741930" y="612140"/>
                    <a:pt x="2729230" y="604520"/>
                  </a:cubicBezTo>
                  <a:cubicBezTo>
                    <a:pt x="2716530" y="596900"/>
                    <a:pt x="2712720" y="538480"/>
                    <a:pt x="2730500" y="518160"/>
                  </a:cubicBezTo>
                  <a:cubicBezTo>
                    <a:pt x="2755900" y="487680"/>
                    <a:pt x="2847340" y="500380"/>
                    <a:pt x="2919730" y="482600"/>
                  </a:cubicBezTo>
                  <a:cubicBezTo>
                    <a:pt x="3022600" y="458470"/>
                    <a:pt x="3252470" y="347980"/>
                    <a:pt x="3285490" y="375920"/>
                  </a:cubicBezTo>
                  <a:cubicBezTo>
                    <a:pt x="3300730" y="388620"/>
                    <a:pt x="3294380" y="436880"/>
                    <a:pt x="3275330" y="452120"/>
                  </a:cubicBezTo>
                  <a:cubicBezTo>
                    <a:pt x="3241040" y="481330"/>
                    <a:pt x="3110230" y="433070"/>
                    <a:pt x="3011170" y="435610"/>
                  </a:cubicBezTo>
                  <a:cubicBezTo>
                    <a:pt x="2881630" y="438150"/>
                    <a:pt x="2569210" y="494030"/>
                    <a:pt x="2565400" y="481330"/>
                  </a:cubicBezTo>
                  <a:cubicBezTo>
                    <a:pt x="2564130" y="474980"/>
                    <a:pt x="2614930" y="453390"/>
                    <a:pt x="2654300" y="444500"/>
                  </a:cubicBezTo>
                  <a:cubicBezTo>
                    <a:pt x="2720340" y="429260"/>
                    <a:pt x="2842260" y="439420"/>
                    <a:pt x="2929890" y="427990"/>
                  </a:cubicBezTo>
                  <a:cubicBezTo>
                    <a:pt x="3009900" y="416560"/>
                    <a:pt x="3157220" y="375920"/>
                    <a:pt x="3158490" y="379730"/>
                  </a:cubicBezTo>
                  <a:cubicBezTo>
                    <a:pt x="3159760" y="383540"/>
                    <a:pt x="3067050" y="420370"/>
                    <a:pt x="3001010" y="434340"/>
                  </a:cubicBezTo>
                  <a:cubicBezTo>
                    <a:pt x="2893060" y="455930"/>
                    <a:pt x="2703830" y="440690"/>
                    <a:pt x="2566670" y="466090"/>
                  </a:cubicBezTo>
                  <a:cubicBezTo>
                    <a:pt x="2438400" y="488950"/>
                    <a:pt x="2214880" y="596900"/>
                    <a:pt x="2200910" y="574040"/>
                  </a:cubicBezTo>
                  <a:cubicBezTo>
                    <a:pt x="2192020" y="560070"/>
                    <a:pt x="2244090" y="502920"/>
                    <a:pt x="2293620" y="467360"/>
                  </a:cubicBezTo>
                  <a:cubicBezTo>
                    <a:pt x="2391410" y="396240"/>
                    <a:pt x="2700020" y="311150"/>
                    <a:pt x="2809240" y="256540"/>
                  </a:cubicBezTo>
                  <a:cubicBezTo>
                    <a:pt x="2863850" y="229870"/>
                    <a:pt x="2926080" y="186690"/>
                    <a:pt x="2926080" y="186690"/>
                  </a:cubicBezTo>
                  <a:cubicBezTo>
                    <a:pt x="2926080" y="187960"/>
                    <a:pt x="2585720" y="373380"/>
                    <a:pt x="2593340" y="394970"/>
                  </a:cubicBezTo>
                  <a:cubicBezTo>
                    <a:pt x="2599690" y="412750"/>
                    <a:pt x="2759710" y="372110"/>
                    <a:pt x="2846070" y="353060"/>
                  </a:cubicBezTo>
                  <a:cubicBezTo>
                    <a:pt x="2937510" y="332740"/>
                    <a:pt x="3126740" y="273050"/>
                    <a:pt x="3126740" y="271780"/>
                  </a:cubicBezTo>
                  <a:cubicBezTo>
                    <a:pt x="3126740" y="270510"/>
                    <a:pt x="2895600" y="318770"/>
                    <a:pt x="2797810" y="360680"/>
                  </a:cubicBezTo>
                  <a:cubicBezTo>
                    <a:pt x="2708910" y="397510"/>
                    <a:pt x="2611120" y="462280"/>
                    <a:pt x="2560320" y="501650"/>
                  </a:cubicBezTo>
                  <a:cubicBezTo>
                    <a:pt x="2532380" y="523240"/>
                    <a:pt x="2506980" y="562610"/>
                    <a:pt x="2503170" y="560070"/>
                  </a:cubicBezTo>
                  <a:cubicBezTo>
                    <a:pt x="2499360" y="557530"/>
                    <a:pt x="2517140" y="496570"/>
                    <a:pt x="2543810" y="474980"/>
                  </a:cubicBezTo>
                  <a:cubicBezTo>
                    <a:pt x="2583180" y="443230"/>
                    <a:pt x="2688590" y="445770"/>
                    <a:pt x="2747010" y="429260"/>
                  </a:cubicBezTo>
                  <a:cubicBezTo>
                    <a:pt x="2792730" y="416560"/>
                    <a:pt x="2835910" y="384810"/>
                    <a:pt x="2866390" y="386080"/>
                  </a:cubicBezTo>
                  <a:cubicBezTo>
                    <a:pt x="2885440" y="387350"/>
                    <a:pt x="2901950" y="397510"/>
                    <a:pt x="2913380" y="408940"/>
                  </a:cubicBezTo>
                  <a:cubicBezTo>
                    <a:pt x="2924810" y="420370"/>
                    <a:pt x="2932430" y="439420"/>
                    <a:pt x="2932430" y="455930"/>
                  </a:cubicBezTo>
                  <a:cubicBezTo>
                    <a:pt x="2932430" y="474980"/>
                    <a:pt x="2923540" y="495300"/>
                    <a:pt x="2903220" y="516890"/>
                  </a:cubicBezTo>
                  <a:cubicBezTo>
                    <a:pt x="2861310" y="562610"/>
                    <a:pt x="2700020" y="664210"/>
                    <a:pt x="2636520" y="665480"/>
                  </a:cubicBezTo>
                  <a:cubicBezTo>
                    <a:pt x="2600960" y="666750"/>
                    <a:pt x="2552700" y="637540"/>
                    <a:pt x="2553970" y="623570"/>
                  </a:cubicBezTo>
                  <a:cubicBezTo>
                    <a:pt x="2555240" y="605790"/>
                    <a:pt x="2640330" y="591820"/>
                    <a:pt x="2706370" y="574040"/>
                  </a:cubicBezTo>
                  <a:cubicBezTo>
                    <a:pt x="2824480" y="542290"/>
                    <a:pt x="3125470" y="449580"/>
                    <a:pt x="3204210" y="467360"/>
                  </a:cubicBezTo>
                  <a:cubicBezTo>
                    <a:pt x="3232150" y="473710"/>
                    <a:pt x="3247390" y="488950"/>
                    <a:pt x="3255010" y="506730"/>
                  </a:cubicBezTo>
                  <a:cubicBezTo>
                    <a:pt x="3262630" y="524510"/>
                    <a:pt x="3263900" y="549910"/>
                    <a:pt x="3252470" y="571500"/>
                  </a:cubicBezTo>
                  <a:cubicBezTo>
                    <a:pt x="3233420" y="605790"/>
                    <a:pt x="3144520" y="664210"/>
                    <a:pt x="3107690" y="671830"/>
                  </a:cubicBezTo>
                  <a:cubicBezTo>
                    <a:pt x="3087370" y="675640"/>
                    <a:pt x="3070860" y="671830"/>
                    <a:pt x="3056890" y="662940"/>
                  </a:cubicBezTo>
                  <a:cubicBezTo>
                    <a:pt x="3042920" y="655320"/>
                    <a:pt x="3030220" y="636270"/>
                    <a:pt x="3025140" y="622300"/>
                  </a:cubicBezTo>
                  <a:cubicBezTo>
                    <a:pt x="3020060" y="610870"/>
                    <a:pt x="3020060" y="598170"/>
                    <a:pt x="3022600" y="586740"/>
                  </a:cubicBezTo>
                  <a:cubicBezTo>
                    <a:pt x="3026410" y="572770"/>
                    <a:pt x="3035300" y="551180"/>
                    <a:pt x="3049270" y="542290"/>
                  </a:cubicBezTo>
                  <a:cubicBezTo>
                    <a:pt x="3067050" y="532130"/>
                    <a:pt x="3100070" y="544830"/>
                    <a:pt x="3126740" y="541020"/>
                  </a:cubicBezTo>
                  <a:cubicBezTo>
                    <a:pt x="3155950" y="535940"/>
                    <a:pt x="3178810" y="520700"/>
                    <a:pt x="3218180" y="511810"/>
                  </a:cubicBezTo>
                  <a:cubicBezTo>
                    <a:pt x="3286760" y="496570"/>
                    <a:pt x="3416300" y="487680"/>
                    <a:pt x="3503930" y="469900"/>
                  </a:cubicBezTo>
                  <a:cubicBezTo>
                    <a:pt x="3580130" y="454660"/>
                    <a:pt x="3713480" y="406400"/>
                    <a:pt x="3716020" y="414020"/>
                  </a:cubicBezTo>
                  <a:cubicBezTo>
                    <a:pt x="3718560" y="420370"/>
                    <a:pt x="3638550" y="464820"/>
                    <a:pt x="3599180" y="478790"/>
                  </a:cubicBezTo>
                  <a:cubicBezTo>
                    <a:pt x="3562350" y="492760"/>
                    <a:pt x="3521710" y="488950"/>
                    <a:pt x="3486150" y="500380"/>
                  </a:cubicBezTo>
                  <a:cubicBezTo>
                    <a:pt x="3453130" y="511810"/>
                    <a:pt x="3425190" y="524510"/>
                    <a:pt x="3392170" y="546100"/>
                  </a:cubicBezTo>
                  <a:cubicBezTo>
                    <a:pt x="3348990" y="575310"/>
                    <a:pt x="3257550" y="666750"/>
                    <a:pt x="3257550" y="666750"/>
                  </a:cubicBezTo>
                  <a:cubicBezTo>
                    <a:pt x="3257550" y="666750"/>
                    <a:pt x="3290570" y="627380"/>
                    <a:pt x="3319780" y="613410"/>
                  </a:cubicBezTo>
                  <a:cubicBezTo>
                    <a:pt x="3365500" y="591820"/>
                    <a:pt x="3463290" y="590550"/>
                    <a:pt x="3515360" y="575310"/>
                  </a:cubicBezTo>
                  <a:cubicBezTo>
                    <a:pt x="3550920" y="565150"/>
                    <a:pt x="3600450" y="557530"/>
                    <a:pt x="3602990" y="542290"/>
                  </a:cubicBezTo>
                  <a:cubicBezTo>
                    <a:pt x="3605530" y="524510"/>
                    <a:pt x="3506470" y="491490"/>
                    <a:pt x="3510280" y="473710"/>
                  </a:cubicBezTo>
                  <a:cubicBezTo>
                    <a:pt x="3515360" y="449580"/>
                    <a:pt x="3639820" y="445770"/>
                    <a:pt x="3703320" y="424180"/>
                  </a:cubicBezTo>
                  <a:cubicBezTo>
                    <a:pt x="3768090" y="402590"/>
                    <a:pt x="3892550" y="378460"/>
                    <a:pt x="3896360" y="345440"/>
                  </a:cubicBezTo>
                  <a:cubicBezTo>
                    <a:pt x="3900170" y="311150"/>
                    <a:pt x="3769360" y="238760"/>
                    <a:pt x="3718560" y="222250"/>
                  </a:cubicBezTo>
                  <a:cubicBezTo>
                    <a:pt x="3686810" y="212090"/>
                    <a:pt x="3653790" y="208280"/>
                    <a:pt x="3632200" y="219710"/>
                  </a:cubicBezTo>
                  <a:cubicBezTo>
                    <a:pt x="3610610" y="231140"/>
                    <a:pt x="3580130" y="275590"/>
                    <a:pt x="3587750" y="290830"/>
                  </a:cubicBezTo>
                  <a:cubicBezTo>
                    <a:pt x="3596640" y="309880"/>
                    <a:pt x="3681730" y="312420"/>
                    <a:pt x="3719830" y="309880"/>
                  </a:cubicBezTo>
                  <a:cubicBezTo>
                    <a:pt x="3750310" y="307340"/>
                    <a:pt x="3801110" y="295910"/>
                    <a:pt x="3801110" y="287020"/>
                  </a:cubicBezTo>
                  <a:cubicBezTo>
                    <a:pt x="3801110" y="274320"/>
                    <a:pt x="3690620" y="251460"/>
                    <a:pt x="3644900" y="243840"/>
                  </a:cubicBezTo>
                  <a:cubicBezTo>
                    <a:pt x="3609340" y="238760"/>
                    <a:pt x="3580130" y="234950"/>
                    <a:pt x="3550920" y="240030"/>
                  </a:cubicBezTo>
                  <a:cubicBezTo>
                    <a:pt x="3522980" y="243840"/>
                    <a:pt x="3497580" y="255270"/>
                    <a:pt x="3473450" y="267970"/>
                  </a:cubicBezTo>
                  <a:cubicBezTo>
                    <a:pt x="3449320" y="280670"/>
                    <a:pt x="3423920" y="295910"/>
                    <a:pt x="3404870" y="314960"/>
                  </a:cubicBezTo>
                  <a:cubicBezTo>
                    <a:pt x="3387090" y="332740"/>
                    <a:pt x="3355340" y="369570"/>
                    <a:pt x="3362960" y="379730"/>
                  </a:cubicBezTo>
                  <a:cubicBezTo>
                    <a:pt x="3375660" y="397510"/>
                    <a:pt x="3618230" y="307340"/>
                    <a:pt x="3620770" y="313690"/>
                  </a:cubicBezTo>
                  <a:cubicBezTo>
                    <a:pt x="3622040" y="317500"/>
                    <a:pt x="3553460" y="351790"/>
                    <a:pt x="3520440" y="361950"/>
                  </a:cubicBezTo>
                  <a:cubicBezTo>
                    <a:pt x="3489960" y="370840"/>
                    <a:pt x="3450590" y="383540"/>
                    <a:pt x="3430270" y="372110"/>
                  </a:cubicBezTo>
                  <a:cubicBezTo>
                    <a:pt x="3411220" y="360680"/>
                    <a:pt x="3388360" y="316230"/>
                    <a:pt x="3399790" y="295910"/>
                  </a:cubicBezTo>
                  <a:cubicBezTo>
                    <a:pt x="3422650" y="254000"/>
                    <a:pt x="3683000" y="226060"/>
                    <a:pt x="3743960" y="237490"/>
                  </a:cubicBezTo>
                  <a:cubicBezTo>
                    <a:pt x="3768090" y="242570"/>
                    <a:pt x="3780790" y="254000"/>
                    <a:pt x="3790950" y="265430"/>
                  </a:cubicBezTo>
                  <a:cubicBezTo>
                    <a:pt x="3799840" y="274320"/>
                    <a:pt x="3804920" y="285750"/>
                    <a:pt x="3806190" y="298450"/>
                  </a:cubicBezTo>
                  <a:cubicBezTo>
                    <a:pt x="3808730" y="313690"/>
                    <a:pt x="3806190" y="337820"/>
                    <a:pt x="3797300" y="351790"/>
                  </a:cubicBezTo>
                  <a:cubicBezTo>
                    <a:pt x="3788410" y="367030"/>
                    <a:pt x="3775710" y="377190"/>
                    <a:pt x="3754120" y="386080"/>
                  </a:cubicBezTo>
                  <a:cubicBezTo>
                    <a:pt x="3710940" y="405130"/>
                    <a:pt x="3587750" y="431800"/>
                    <a:pt x="3540760" y="419100"/>
                  </a:cubicBezTo>
                  <a:cubicBezTo>
                    <a:pt x="3514090" y="411480"/>
                    <a:pt x="3492500" y="392430"/>
                    <a:pt x="3483610" y="373380"/>
                  </a:cubicBezTo>
                  <a:cubicBezTo>
                    <a:pt x="3475990" y="356870"/>
                    <a:pt x="3474720" y="334010"/>
                    <a:pt x="3481070" y="317500"/>
                  </a:cubicBezTo>
                  <a:cubicBezTo>
                    <a:pt x="3488690" y="298450"/>
                    <a:pt x="3505200" y="280670"/>
                    <a:pt x="3533140" y="266700"/>
                  </a:cubicBezTo>
                  <a:cubicBezTo>
                    <a:pt x="3587750" y="238760"/>
                    <a:pt x="3737610" y="214630"/>
                    <a:pt x="3817620" y="218440"/>
                  </a:cubicBezTo>
                  <a:cubicBezTo>
                    <a:pt x="3877310" y="220980"/>
                    <a:pt x="3942080" y="232410"/>
                    <a:pt x="3973830" y="259080"/>
                  </a:cubicBezTo>
                  <a:cubicBezTo>
                    <a:pt x="3996690" y="278130"/>
                    <a:pt x="4005580" y="312420"/>
                    <a:pt x="4010660" y="339090"/>
                  </a:cubicBezTo>
                  <a:cubicBezTo>
                    <a:pt x="4015740" y="364490"/>
                    <a:pt x="4010660" y="389890"/>
                    <a:pt x="4006850" y="417830"/>
                  </a:cubicBezTo>
                  <a:cubicBezTo>
                    <a:pt x="4001770" y="452120"/>
                    <a:pt x="3992880" y="495300"/>
                    <a:pt x="3980180" y="528320"/>
                  </a:cubicBezTo>
                  <a:cubicBezTo>
                    <a:pt x="3968750" y="557530"/>
                    <a:pt x="3962400" y="594360"/>
                    <a:pt x="3938270" y="608330"/>
                  </a:cubicBezTo>
                  <a:cubicBezTo>
                    <a:pt x="3911600" y="624840"/>
                    <a:pt x="3850640" y="627380"/>
                    <a:pt x="3820160" y="609600"/>
                  </a:cubicBezTo>
                  <a:cubicBezTo>
                    <a:pt x="3787140" y="589280"/>
                    <a:pt x="3759200" y="515620"/>
                    <a:pt x="3754120" y="477520"/>
                  </a:cubicBezTo>
                  <a:cubicBezTo>
                    <a:pt x="3750310" y="449580"/>
                    <a:pt x="3759200" y="420370"/>
                    <a:pt x="3771900" y="402590"/>
                  </a:cubicBezTo>
                  <a:cubicBezTo>
                    <a:pt x="3783330" y="387350"/>
                    <a:pt x="3807460" y="378460"/>
                    <a:pt x="3823970" y="374650"/>
                  </a:cubicBezTo>
                  <a:cubicBezTo>
                    <a:pt x="3837940" y="372110"/>
                    <a:pt x="3850640" y="372110"/>
                    <a:pt x="3863340" y="378460"/>
                  </a:cubicBezTo>
                  <a:cubicBezTo>
                    <a:pt x="3881120" y="387350"/>
                    <a:pt x="3910330" y="408940"/>
                    <a:pt x="3914140" y="435610"/>
                  </a:cubicBezTo>
                  <a:cubicBezTo>
                    <a:pt x="3920490" y="477520"/>
                    <a:pt x="3853180" y="584200"/>
                    <a:pt x="3829050" y="617220"/>
                  </a:cubicBezTo>
                  <a:cubicBezTo>
                    <a:pt x="3818890" y="632460"/>
                    <a:pt x="3812540" y="638810"/>
                    <a:pt x="3799840" y="645160"/>
                  </a:cubicBezTo>
                  <a:cubicBezTo>
                    <a:pt x="3784600" y="652780"/>
                    <a:pt x="3757930" y="657860"/>
                    <a:pt x="3741420" y="655320"/>
                  </a:cubicBezTo>
                  <a:cubicBezTo>
                    <a:pt x="3727450" y="652780"/>
                    <a:pt x="3714750" y="646430"/>
                    <a:pt x="3704590" y="637540"/>
                  </a:cubicBezTo>
                  <a:cubicBezTo>
                    <a:pt x="3694430" y="629920"/>
                    <a:pt x="3685540" y="618490"/>
                    <a:pt x="3680460" y="605790"/>
                  </a:cubicBezTo>
                  <a:cubicBezTo>
                    <a:pt x="3675380" y="589280"/>
                    <a:pt x="3672840" y="565150"/>
                    <a:pt x="3679190" y="546100"/>
                  </a:cubicBezTo>
                  <a:cubicBezTo>
                    <a:pt x="3688080" y="523240"/>
                    <a:pt x="3721100" y="477520"/>
                    <a:pt x="3736340" y="480060"/>
                  </a:cubicBezTo>
                  <a:cubicBezTo>
                    <a:pt x="3752850" y="483870"/>
                    <a:pt x="3747770" y="571500"/>
                    <a:pt x="3770630" y="584200"/>
                  </a:cubicBezTo>
                  <a:cubicBezTo>
                    <a:pt x="3792220" y="596900"/>
                    <a:pt x="3860800" y="552450"/>
                    <a:pt x="3865880" y="562610"/>
                  </a:cubicBezTo>
                  <a:cubicBezTo>
                    <a:pt x="3873500" y="576580"/>
                    <a:pt x="3773170" y="698500"/>
                    <a:pt x="3733800" y="704850"/>
                  </a:cubicBezTo>
                  <a:cubicBezTo>
                    <a:pt x="3708400" y="708660"/>
                    <a:pt x="3675380" y="687070"/>
                    <a:pt x="3662680" y="666750"/>
                  </a:cubicBezTo>
                  <a:cubicBezTo>
                    <a:pt x="3649980" y="647700"/>
                    <a:pt x="3644900" y="608330"/>
                    <a:pt x="3653790" y="586740"/>
                  </a:cubicBezTo>
                  <a:cubicBezTo>
                    <a:pt x="3662680" y="565150"/>
                    <a:pt x="3696970" y="542290"/>
                    <a:pt x="3714750" y="534670"/>
                  </a:cubicBezTo>
                  <a:cubicBezTo>
                    <a:pt x="3724910" y="530860"/>
                    <a:pt x="3732530" y="530860"/>
                    <a:pt x="3742690" y="532130"/>
                  </a:cubicBezTo>
                  <a:cubicBezTo>
                    <a:pt x="3756660" y="534670"/>
                    <a:pt x="3779520" y="541020"/>
                    <a:pt x="3792220" y="554990"/>
                  </a:cubicBezTo>
                  <a:cubicBezTo>
                    <a:pt x="3807460" y="571500"/>
                    <a:pt x="3822700" y="608330"/>
                    <a:pt x="3818890" y="632460"/>
                  </a:cubicBezTo>
                  <a:cubicBezTo>
                    <a:pt x="3815080" y="655320"/>
                    <a:pt x="3789680" y="684530"/>
                    <a:pt x="3770630" y="695960"/>
                  </a:cubicBezTo>
                  <a:cubicBezTo>
                    <a:pt x="3754120" y="704850"/>
                    <a:pt x="3732530" y="706120"/>
                    <a:pt x="3716020" y="702310"/>
                  </a:cubicBezTo>
                  <a:cubicBezTo>
                    <a:pt x="3698240" y="698500"/>
                    <a:pt x="3679190" y="689610"/>
                    <a:pt x="3667760" y="674370"/>
                  </a:cubicBezTo>
                  <a:cubicBezTo>
                    <a:pt x="3655060" y="656590"/>
                    <a:pt x="3646170" y="617220"/>
                    <a:pt x="3649980" y="595630"/>
                  </a:cubicBezTo>
                  <a:cubicBezTo>
                    <a:pt x="3653790" y="577850"/>
                    <a:pt x="3667760" y="560070"/>
                    <a:pt x="3681730" y="549910"/>
                  </a:cubicBezTo>
                  <a:cubicBezTo>
                    <a:pt x="3695700" y="539750"/>
                    <a:pt x="3732530" y="539750"/>
                    <a:pt x="3733800" y="532130"/>
                  </a:cubicBezTo>
                  <a:cubicBezTo>
                    <a:pt x="3733800" y="525780"/>
                    <a:pt x="3698240" y="520700"/>
                    <a:pt x="3696970" y="510540"/>
                  </a:cubicBezTo>
                  <a:cubicBezTo>
                    <a:pt x="3694430" y="494030"/>
                    <a:pt x="3732530" y="450850"/>
                    <a:pt x="3759200" y="438150"/>
                  </a:cubicBezTo>
                  <a:cubicBezTo>
                    <a:pt x="3785870" y="425450"/>
                    <a:pt x="3834130" y="424180"/>
                    <a:pt x="3856990" y="438150"/>
                  </a:cubicBezTo>
                  <a:cubicBezTo>
                    <a:pt x="3877310" y="450850"/>
                    <a:pt x="3893820" y="485140"/>
                    <a:pt x="3892550" y="513080"/>
                  </a:cubicBezTo>
                  <a:cubicBezTo>
                    <a:pt x="3890010" y="548640"/>
                    <a:pt x="3843020" y="610870"/>
                    <a:pt x="3816350" y="633730"/>
                  </a:cubicBezTo>
                  <a:cubicBezTo>
                    <a:pt x="3798570" y="648970"/>
                    <a:pt x="3780790" y="655320"/>
                    <a:pt x="3761740" y="656590"/>
                  </a:cubicBezTo>
                  <a:cubicBezTo>
                    <a:pt x="3742690" y="657860"/>
                    <a:pt x="3718560" y="648970"/>
                    <a:pt x="3704590" y="637540"/>
                  </a:cubicBezTo>
                  <a:cubicBezTo>
                    <a:pt x="3690620" y="626110"/>
                    <a:pt x="3679190" y="603250"/>
                    <a:pt x="3675380" y="585470"/>
                  </a:cubicBezTo>
                  <a:cubicBezTo>
                    <a:pt x="3671570" y="568960"/>
                    <a:pt x="3672840" y="556260"/>
                    <a:pt x="3680460" y="537210"/>
                  </a:cubicBezTo>
                  <a:cubicBezTo>
                    <a:pt x="3693160" y="501650"/>
                    <a:pt x="3766820" y="394970"/>
                    <a:pt x="3774440" y="398780"/>
                  </a:cubicBezTo>
                  <a:cubicBezTo>
                    <a:pt x="3779520" y="401320"/>
                    <a:pt x="3755390" y="477520"/>
                    <a:pt x="3754120" y="477520"/>
                  </a:cubicBezTo>
                  <a:cubicBezTo>
                    <a:pt x="3752850" y="477520"/>
                    <a:pt x="3754120" y="434340"/>
                    <a:pt x="3760470" y="419100"/>
                  </a:cubicBezTo>
                  <a:cubicBezTo>
                    <a:pt x="3765550" y="406400"/>
                    <a:pt x="3775710" y="396240"/>
                    <a:pt x="3787140" y="388620"/>
                  </a:cubicBezTo>
                  <a:cubicBezTo>
                    <a:pt x="3801110" y="379730"/>
                    <a:pt x="3825240" y="372110"/>
                    <a:pt x="3843020" y="374650"/>
                  </a:cubicBezTo>
                  <a:cubicBezTo>
                    <a:pt x="3860800" y="377190"/>
                    <a:pt x="3882390" y="386080"/>
                    <a:pt x="3895090" y="401320"/>
                  </a:cubicBezTo>
                  <a:cubicBezTo>
                    <a:pt x="3910330" y="420370"/>
                    <a:pt x="3930650" y="476250"/>
                    <a:pt x="3921760" y="485140"/>
                  </a:cubicBezTo>
                  <a:cubicBezTo>
                    <a:pt x="3912870" y="494030"/>
                    <a:pt x="3850640" y="469900"/>
                    <a:pt x="3837940" y="449580"/>
                  </a:cubicBezTo>
                  <a:cubicBezTo>
                    <a:pt x="3825240" y="430530"/>
                    <a:pt x="3855720" y="386080"/>
                    <a:pt x="3839210" y="372110"/>
                  </a:cubicBezTo>
                  <a:cubicBezTo>
                    <a:pt x="3806190" y="342900"/>
                    <a:pt x="3596640" y="430530"/>
                    <a:pt x="3540760" y="419100"/>
                  </a:cubicBezTo>
                  <a:cubicBezTo>
                    <a:pt x="3516630" y="414020"/>
                    <a:pt x="3503930" y="403860"/>
                    <a:pt x="3493770" y="389890"/>
                  </a:cubicBezTo>
                  <a:cubicBezTo>
                    <a:pt x="3483610" y="375920"/>
                    <a:pt x="3475990" y="354330"/>
                    <a:pt x="3477260" y="336550"/>
                  </a:cubicBezTo>
                  <a:cubicBezTo>
                    <a:pt x="3478530" y="318770"/>
                    <a:pt x="3488690" y="298450"/>
                    <a:pt x="3500120" y="285750"/>
                  </a:cubicBezTo>
                  <a:cubicBezTo>
                    <a:pt x="3510280" y="274320"/>
                    <a:pt x="3525520" y="267970"/>
                    <a:pt x="3542030" y="261620"/>
                  </a:cubicBezTo>
                  <a:cubicBezTo>
                    <a:pt x="3564890" y="252730"/>
                    <a:pt x="3595370" y="247650"/>
                    <a:pt x="3627120" y="243840"/>
                  </a:cubicBezTo>
                  <a:cubicBezTo>
                    <a:pt x="3666490" y="240030"/>
                    <a:pt x="3733800" y="233680"/>
                    <a:pt x="3761740" y="242570"/>
                  </a:cubicBezTo>
                  <a:cubicBezTo>
                    <a:pt x="3775710" y="247650"/>
                    <a:pt x="3783330" y="255270"/>
                    <a:pt x="3790950" y="265430"/>
                  </a:cubicBezTo>
                  <a:cubicBezTo>
                    <a:pt x="3799840" y="278130"/>
                    <a:pt x="3810000" y="299720"/>
                    <a:pt x="3807460" y="317500"/>
                  </a:cubicBezTo>
                  <a:cubicBezTo>
                    <a:pt x="3804920" y="337820"/>
                    <a:pt x="3789680" y="364490"/>
                    <a:pt x="3770630" y="378460"/>
                  </a:cubicBezTo>
                  <a:cubicBezTo>
                    <a:pt x="3747770" y="394970"/>
                    <a:pt x="3712210" y="394970"/>
                    <a:pt x="3672840" y="401320"/>
                  </a:cubicBezTo>
                  <a:cubicBezTo>
                    <a:pt x="3616960" y="410210"/>
                    <a:pt x="3519170" y="416560"/>
                    <a:pt x="3464560" y="417830"/>
                  </a:cubicBezTo>
                  <a:cubicBezTo>
                    <a:pt x="3429000" y="419100"/>
                    <a:pt x="3404870" y="424180"/>
                    <a:pt x="3376930" y="415290"/>
                  </a:cubicBezTo>
                  <a:cubicBezTo>
                    <a:pt x="3345180" y="405130"/>
                    <a:pt x="3298190" y="382270"/>
                    <a:pt x="3286760" y="355600"/>
                  </a:cubicBezTo>
                  <a:cubicBezTo>
                    <a:pt x="3275330" y="330200"/>
                    <a:pt x="3284220" y="280670"/>
                    <a:pt x="3303270" y="259080"/>
                  </a:cubicBezTo>
                  <a:cubicBezTo>
                    <a:pt x="3323590" y="234950"/>
                    <a:pt x="3375660" y="231140"/>
                    <a:pt x="3412490" y="222250"/>
                  </a:cubicBezTo>
                  <a:cubicBezTo>
                    <a:pt x="3450590" y="213360"/>
                    <a:pt x="3492500" y="209550"/>
                    <a:pt x="3528060" y="208280"/>
                  </a:cubicBezTo>
                  <a:cubicBezTo>
                    <a:pt x="3559810" y="207010"/>
                    <a:pt x="3586480" y="207010"/>
                    <a:pt x="3618230" y="213360"/>
                  </a:cubicBezTo>
                  <a:cubicBezTo>
                    <a:pt x="3657600" y="222250"/>
                    <a:pt x="3718560" y="234950"/>
                    <a:pt x="3745230" y="262890"/>
                  </a:cubicBezTo>
                  <a:cubicBezTo>
                    <a:pt x="3768090" y="287020"/>
                    <a:pt x="3787140" y="332740"/>
                    <a:pt x="3776980" y="363220"/>
                  </a:cubicBezTo>
                  <a:cubicBezTo>
                    <a:pt x="3765550" y="400050"/>
                    <a:pt x="3702050" y="435610"/>
                    <a:pt x="3651250" y="457200"/>
                  </a:cubicBezTo>
                  <a:cubicBezTo>
                    <a:pt x="3590290" y="483870"/>
                    <a:pt x="3488690" y="492760"/>
                    <a:pt x="3426460" y="496570"/>
                  </a:cubicBezTo>
                  <a:cubicBezTo>
                    <a:pt x="3383280" y="499110"/>
                    <a:pt x="3348990" y="501650"/>
                    <a:pt x="3317240" y="491490"/>
                  </a:cubicBezTo>
                  <a:cubicBezTo>
                    <a:pt x="3289300" y="482600"/>
                    <a:pt x="3262630" y="468630"/>
                    <a:pt x="3246120" y="448310"/>
                  </a:cubicBezTo>
                  <a:cubicBezTo>
                    <a:pt x="3229610" y="427990"/>
                    <a:pt x="3218180" y="398780"/>
                    <a:pt x="3218180" y="370840"/>
                  </a:cubicBezTo>
                  <a:cubicBezTo>
                    <a:pt x="3218180" y="336550"/>
                    <a:pt x="3242310" y="288290"/>
                    <a:pt x="3262630" y="257810"/>
                  </a:cubicBezTo>
                  <a:cubicBezTo>
                    <a:pt x="3279140" y="231140"/>
                    <a:pt x="3300730" y="214630"/>
                    <a:pt x="3324860" y="194310"/>
                  </a:cubicBezTo>
                  <a:cubicBezTo>
                    <a:pt x="3354070" y="170180"/>
                    <a:pt x="3390900" y="144780"/>
                    <a:pt x="3427730" y="128270"/>
                  </a:cubicBezTo>
                  <a:cubicBezTo>
                    <a:pt x="3465830" y="110490"/>
                    <a:pt x="3510280" y="96520"/>
                    <a:pt x="3553460" y="91440"/>
                  </a:cubicBezTo>
                  <a:cubicBezTo>
                    <a:pt x="3595370" y="86360"/>
                    <a:pt x="3642360" y="88900"/>
                    <a:pt x="3683000" y="95250"/>
                  </a:cubicBezTo>
                  <a:cubicBezTo>
                    <a:pt x="3719830" y="100330"/>
                    <a:pt x="3751580" y="109220"/>
                    <a:pt x="3784600" y="121920"/>
                  </a:cubicBezTo>
                  <a:cubicBezTo>
                    <a:pt x="3817620" y="134620"/>
                    <a:pt x="3853180" y="149860"/>
                    <a:pt x="3879850" y="171450"/>
                  </a:cubicBezTo>
                  <a:cubicBezTo>
                    <a:pt x="3905250" y="191770"/>
                    <a:pt x="3930650" y="214630"/>
                    <a:pt x="3940810" y="243840"/>
                  </a:cubicBezTo>
                  <a:cubicBezTo>
                    <a:pt x="3952240" y="276860"/>
                    <a:pt x="3954780" y="334010"/>
                    <a:pt x="3938270" y="365760"/>
                  </a:cubicBezTo>
                  <a:cubicBezTo>
                    <a:pt x="3921760" y="396240"/>
                    <a:pt x="3883660" y="412750"/>
                    <a:pt x="3843020" y="431800"/>
                  </a:cubicBezTo>
                  <a:cubicBezTo>
                    <a:pt x="3787140" y="457200"/>
                    <a:pt x="3694430" y="488950"/>
                    <a:pt x="3628390" y="488950"/>
                  </a:cubicBezTo>
                  <a:cubicBezTo>
                    <a:pt x="3571240" y="488950"/>
                    <a:pt x="3501390" y="477520"/>
                    <a:pt x="3468370" y="449580"/>
                  </a:cubicBezTo>
                  <a:cubicBezTo>
                    <a:pt x="3442970" y="427990"/>
                    <a:pt x="3435350" y="392430"/>
                    <a:pt x="3430270" y="359410"/>
                  </a:cubicBezTo>
                  <a:cubicBezTo>
                    <a:pt x="3425190" y="321310"/>
                    <a:pt x="3436620" y="266700"/>
                    <a:pt x="3446780" y="229870"/>
                  </a:cubicBezTo>
                  <a:cubicBezTo>
                    <a:pt x="3455670" y="200660"/>
                    <a:pt x="3462020" y="179070"/>
                    <a:pt x="3482340" y="156210"/>
                  </a:cubicBezTo>
                  <a:cubicBezTo>
                    <a:pt x="3511550" y="124460"/>
                    <a:pt x="3578860" y="82550"/>
                    <a:pt x="3620770" y="69850"/>
                  </a:cubicBezTo>
                  <a:cubicBezTo>
                    <a:pt x="3652520" y="60960"/>
                    <a:pt x="3680460" y="63500"/>
                    <a:pt x="3708400" y="67310"/>
                  </a:cubicBezTo>
                  <a:cubicBezTo>
                    <a:pt x="3736340" y="71120"/>
                    <a:pt x="3765550" y="80010"/>
                    <a:pt x="3790950" y="91440"/>
                  </a:cubicBezTo>
                  <a:cubicBezTo>
                    <a:pt x="3815080" y="101600"/>
                    <a:pt x="3835400" y="115570"/>
                    <a:pt x="3858260" y="132080"/>
                  </a:cubicBezTo>
                  <a:cubicBezTo>
                    <a:pt x="3882390" y="149860"/>
                    <a:pt x="3910330" y="170180"/>
                    <a:pt x="3931920" y="194310"/>
                  </a:cubicBezTo>
                  <a:cubicBezTo>
                    <a:pt x="3953510" y="218440"/>
                    <a:pt x="3973830" y="245110"/>
                    <a:pt x="3989070" y="274320"/>
                  </a:cubicBezTo>
                  <a:cubicBezTo>
                    <a:pt x="4004310" y="304800"/>
                    <a:pt x="4028440" y="342900"/>
                    <a:pt x="4023360" y="375920"/>
                  </a:cubicBezTo>
                  <a:cubicBezTo>
                    <a:pt x="4018280" y="414020"/>
                    <a:pt x="3981450" y="455930"/>
                    <a:pt x="3943350" y="486410"/>
                  </a:cubicBezTo>
                  <a:cubicBezTo>
                    <a:pt x="3893820" y="524510"/>
                    <a:pt x="3802380" y="544830"/>
                    <a:pt x="3738880" y="566420"/>
                  </a:cubicBezTo>
                  <a:cubicBezTo>
                    <a:pt x="3685540" y="584200"/>
                    <a:pt x="3639820" y="599440"/>
                    <a:pt x="3590290" y="607060"/>
                  </a:cubicBezTo>
                  <a:cubicBezTo>
                    <a:pt x="3543300" y="614680"/>
                    <a:pt x="3487420" y="622300"/>
                    <a:pt x="3448050" y="613410"/>
                  </a:cubicBezTo>
                  <a:cubicBezTo>
                    <a:pt x="3417570" y="605790"/>
                    <a:pt x="3390900" y="591820"/>
                    <a:pt x="3370580" y="571500"/>
                  </a:cubicBezTo>
                  <a:cubicBezTo>
                    <a:pt x="3348990" y="549910"/>
                    <a:pt x="3328670" y="515620"/>
                    <a:pt x="3324860" y="482600"/>
                  </a:cubicBezTo>
                  <a:cubicBezTo>
                    <a:pt x="3319780" y="447040"/>
                    <a:pt x="3331210" y="391160"/>
                    <a:pt x="3350260" y="363220"/>
                  </a:cubicBezTo>
                  <a:cubicBezTo>
                    <a:pt x="3366770" y="340360"/>
                    <a:pt x="3392170" y="325120"/>
                    <a:pt x="3421380" y="317500"/>
                  </a:cubicBezTo>
                  <a:cubicBezTo>
                    <a:pt x="3458210" y="308610"/>
                    <a:pt x="3515360" y="320040"/>
                    <a:pt x="3557270" y="330200"/>
                  </a:cubicBezTo>
                  <a:cubicBezTo>
                    <a:pt x="3596640" y="339090"/>
                    <a:pt x="3637280" y="347980"/>
                    <a:pt x="3669030" y="370840"/>
                  </a:cubicBezTo>
                  <a:cubicBezTo>
                    <a:pt x="3700780" y="393700"/>
                    <a:pt x="3731260" y="433070"/>
                    <a:pt x="3746500" y="469900"/>
                  </a:cubicBezTo>
                  <a:cubicBezTo>
                    <a:pt x="3760470" y="505460"/>
                    <a:pt x="3771900" y="553720"/>
                    <a:pt x="3757930" y="586740"/>
                  </a:cubicBezTo>
                  <a:cubicBezTo>
                    <a:pt x="3742690" y="623570"/>
                    <a:pt x="3696970" y="652780"/>
                    <a:pt x="3652520" y="676910"/>
                  </a:cubicBezTo>
                  <a:cubicBezTo>
                    <a:pt x="3594100" y="708660"/>
                    <a:pt x="3489960" y="731520"/>
                    <a:pt x="3427730" y="745490"/>
                  </a:cubicBezTo>
                  <a:cubicBezTo>
                    <a:pt x="3385820" y="754380"/>
                    <a:pt x="3354070" y="759460"/>
                    <a:pt x="3318510" y="760730"/>
                  </a:cubicBezTo>
                  <a:cubicBezTo>
                    <a:pt x="3285490" y="762000"/>
                    <a:pt x="3253740" y="769620"/>
                    <a:pt x="3224530" y="755650"/>
                  </a:cubicBezTo>
                  <a:cubicBezTo>
                    <a:pt x="3188970" y="739140"/>
                    <a:pt x="3135630" y="692150"/>
                    <a:pt x="3129280" y="655320"/>
                  </a:cubicBezTo>
                  <a:cubicBezTo>
                    <a:pt x="3122930" y="621030"/>
                    <a:pt x="3148330" y="580390"/>
                    <a:pt x="3175000" y="546100"/>
                  </a:cubicBezTo>
                  <a:cubicBezTo>
                    <a:pt x="3209290" y="501650"/>
                    <a:pt x="3281680" y="455930"/>
                    <a:pt x="3333750" y="424180"/>
                  </a:cubicBezTo>
                  <a:cubicBezTo>
                    <a:pt x="3376930" y="397510"/>
                    <a:pt x="3416300" y="378460"/>
                    <a:pt x="3459480" y="364490"/>
                  </a:cubicBezTo>
                  <a:cubicBezTo>
                    <a:pt x="3502660" y="350520"/>
                    <a:pt x="3550920" y="341630"/>
                    <a:pt x="3595370" y="337820"/>
                  </a:cubicBezTo>
                  <a:cubicBezTo>
                    <a:pt x="3638550" y="334010"/>
                    <a:pt x="3684270" y="323850"/>
                    <a:pt x="3722370" y="337820"/>
                  </a:cubicBezTo>
                  <a:cubicBezTo>
                    <a:pt x="3763010" y="351790"/>
                    <a:pt x="3825240" y="391160"/>
                    <a:pt x="3830320" y="425450"/>
                  </a:cubicBezTo>
                  <a:cubicBezTo>
                    <a:pt x="3835400" y="459740"/>
                    <a:pt x="3798570" y="510540"/>
                    <a:pt x="3754120" y="542290"/>
                  </a:cubicBezTo>
                  <a:cubicBezTo>
                    <a:pt x="3679190" y="594360"/>
                    <a:pt x="3464560" y="614680"/>
                    <a:pt x="3369310" y="635000"/>
                  </a:cubicBezTo>
                  <a:cubicBezTo>
                    <a:pt x="3313430" y="646430"/>
                    <a:pt x="3276600" y="656590"/>
                    <a:pt x="3235960" y="659130"/>
                  </a:cubicBezTo>
                  <a:cubicBezTo>
                    <a:pt x="3201670" y="661670"/>
                    <a:pt x="3167380" y="652780"/>
                    <a:pt x="3140710" y="656590"/>
                  </a:cubicBezTo>
                  <a:cubicBezTo>
                    <a:pt x="3121660" y="659130"/>
                    <a:pt x="3107690" y="674370"/>
                    <a:pt x="3091180" y="673100"/>
                  </a:cubicBezTo>
                  <a:cubicBezTo>
                    <a:pt x="3072130" y="670560"/>
                    <a:pt x="3042920" y="655320"/>
                    <a:pt x="3032760" y="637540"/>
                  </a:cubicBezTo>
                  <a:cubicBezTo>
                    <a:pt x="3022600" y="621030"/>
                    <a:pt x="3020060" y="590550"/>
                    <a:pt x="3027680" y="570230"/>
                  </a:cubicBezTo>
                  <a:cubicBezTo>
                    <a:pt x="3036570" y="546100"/>
                    <a:pt x="3068320" y="521970"/>
                    <a:pt x="3094990" y="504190"/>
                  </a:cubicBezTo>
                  <a:cubicBezTo>
                    <a:pt x="3121660" y="486410"/>
                    <a:pt x="3162300" y="467360"/>
                    <a:pt x="3187700" y="466090"/>
                  </a:cubicBezTo>
                  <a:cubicBezTo>
                    <a:pt x="3205480" y="464820"/>
                    <a:pt x="3221990" y="472440"/>
                    <a:pt x="3234690" y="481330"/>
                  </a:cubicBezTo>
                  <a:cubicBezTo>
                    <a:pt x="3247390" y="491490"/>
                    <a:pt x="3258820" y="508000"/>
                    <a:pt x="3261360" y="523240"/>
                  </a:cubicBezTo>
                  <a:cubicBezTo>
                    <a:pt x="3263900" y="538480"/>
                    <a:pt x="3260090" y="558800"/>
                    <a:pt x="3252470" y="571500"/>
                  </a:cubicBezTo>
                  <a:cubicBezTo>
                    <a:pt x="3244850" y="585470"/>
                    <a:pt x="3215640" y="604520"/>
                    <a:pt x="3214370" y="603250"/>
                  </a:cubicBezTo>
                  <a:cubicBezTo>
                    <a:pt x="3213100" y="601980"/>
                    <a:pt x="3244850" y="571500"/>
                    <a:pt x="3242310" y="568960"/>
                  </a:cubicBezTo>
                  <a:cubicBezTo>
                    <a:pt x="3238500" y="563880"/>
                    <a:pt x="3180080" y="608330"/>
                    <a:pt x="3129280" y="627380"/>
                  </a:cubicBezTo>
                  <a:cubicBezTo>
                    <a:pt x="3039110" y="660400"/>
                    <a:pt x="2823210" y="701040"/>
                    <a:pt x="2734310" y="721360"/>
                  </a:cubicBezTo>
                  <a:cubicBezTo>
                    <a:pt x="2689860" y="731520"/>
                    <a:pt x="2669540" y="739140"/>
                    <a:pt x="2633980" y="742950"/>
                  </a:cubicBezTo>
                  <a:cubicBezTo>
                    <a:pt x="2594610" y="746760"/>
                    <a:pt x="2537460" y="762000"/>
                    <a:pt x="2509520" y="741680"/>
                  </a:cubicBezTo>
                  <a:cubicBezTo>
                    <a:pt x="2482850" y="722630"/>
                    <a:pt x="2458720" y="662940"/>
                    <a:pt x="2468880" y="626110"/>
                  </a:cubicBezTo>
                  <a:cubicBezTo>
                    <a:pt x="2482850" y="577850"/>
                    <a:pt x="2586990" y="521970"/>
                    <a:pt x="2633980" y="488950"/>
                  </a:cubicBezTo>
                  <a:cubicBezTo>
                    <a:pt x="2665730" y="466090"/>
                    <a:pt x="2686050" y="454660"/>
                    <a:pt x="2719070" y="439420"/>
                  </a:cubicBezTo>
                  <a:cubicBezTo>
                    <a:pt x="2760980" y="420370"/>
                    <a:pt x="2830830" y="384810"/>
                    <a:pt x="2866390" y="386080"/>
                  </a:cubicBezTo>
                  <a:cubicBezTo>
                    <a:pt x="2886710" y="387350"/>
                    <a:pt x="2903220" y="396240"/>
                    <a:pt x="2913380" y="408940"/>
                  </a:cubicBezTo>
                  <a:cubicBezTo>
                    <a:pt x="2926080" y="424180"/>
                    <a:pt x="2933700" y="454660"/>
                    <a:pt x="2931160" y="473710"/>
                  </a:cubicBezTo>
                  <a:cubicBezTo>
                    <a:pt x="2928620" y="490220"/>
                    <a:pt x="2912110" y="508000"/>
                    <a:pt x="2903220" y="516890"/>
                  </a:cubicBezTo>
                  <a:cubicBezTo>
                    <a:pt x="2898140" y="521970"/>
                    <a:pt x="2889250" y="527050"/>
                    <a:pt x="2887980" y="525780"/>
                  </a:cubicBezTo>
                  <a:cubicBezTo>
                    <a:pt x="2886710" y="524510"/>
                    <a:pt x="2909570" y="505460"/>
                    <a:pt x="2908300" y="502920"/>
                  </a:cubicBezTo>
                  <a:cubicBezTo>
                    <a:pt x="2904490" y="497840"/>
                    <a:pt x="2834640" y="547370"/>
                    <a:pt x="2780030" y="566420"/>
                  </a:cubicBezTo>
                  <a:cubicBezTo>
                    <a:pt x="2696210" y="595630"/>
                    <a:pt x="2514600" y="655320"/>
                    <a:pt x="2448560" y="636270"/>
                  </a:cubicBezTo>
                  <a:cubicBezTo>
                    <a:pt x="2414270" y="626110"/>
                    <a:pt x="2388870" y="596900"/>
                    <a:pt x="2381250" y="570230"/>
                  </a:cubicBezTo>
                  <a:cubicBezTo>
                    <a:pt x="2373630" y="543560"/>
                    <a:pt x="2383790" y="506730"/>
                    <a:pt x="2399030" y="478790"/>
                  </a:cubicBezTo>
                  <a:cubicBezTo>
                    <a:pt x="2416810" y="447040"/>
                    <a:pt x="2456180" y="421640"/>
                    <a:pt x="2489200" y="396240"/>
                  </a:cubicBezTo>
                  <a:cubicBezTo>
                    <a:pt x="2523490" y="369570"/>
                    <a:pt x="2557780" y="347980"/>
                    <a:pt x="2598420" y="323850"/>
                  </a:cubicBezTo>
                  <a:cubicBezTo>
                    <a:pt x="2647950" y="294640"/>
                    <a:pt x="2700020" y="259080"/>
                    <a:pt x="2764790" y="233680"/>
                  </a:cubicBezTo>
                  <a:cubicBezTo>
                    <a:pt x="2847340" y="201930"/>
                    <a:pt x="2985770" y="172720"/>
                    <a:pt x="3059430" y="163830"/>
                  </a:cubicBezTo>
                  <a:cubicBezTo>
                    <a:pt x="3101340" y="158750"/>
                    <a:pt x="3129280" y="160020"/>
                    <a:pt x="3161030" y="163830"/>
                  </a:cubicBezTo>
                  <a:cubicBezTo>
                    <a:pt x="3191510" y="167640"/>
                    <a:pt x="3224530" y="167640"/>
                    <a:pt x="3246120" y="186690"/>
                  </a:cubicBezTo>
                  <a:cubicBezTo>
                    <a:pt x="3271520" y="208280"/>
                    <a:pt x="3299460" y="266700"/>
                    <a:pt x="3295650" y="299720"/>
                  </a:cubicBezTo>
                  <a:cubicBezTo>
                    <a:pt x="3291840" y="327660"/>
                    <a:pt x="3271520" y="349250"/>
                    <a:pt x="3239770" y="372110"/>
                  </a:cubicBezTo>
                  <a:cubicBezTo>
                    <a:pt x="3173730" y="417830"/>
                    <a:pt x="2965450" y="466090"/>
                    <a:pt x="2867660" y="488950"/>
                  </a:cubicBezTo>
                  <a:cubicBezTo>
                    <a:pt x="2806700" y="504190"/>
                    <a:pt x="2763520" y="511810"/>
                    <a:pt x="2715260" y="514350"/>
                  </a:cubicBezTo>
                  <a:cubicBezTo>
                    <a:pt x="2673350" y="516890"/>
                    <a:pt x="2632710" y="516890"/>
                    <a:pt x="2595880" y="506730"/>
                  </a:cubicBezTo>
                  <a:cubicBezTo>
                    <a:pt x="2561590" y="497840"/>
                    <a:pt x="2523490" y="486410"/>
                    <a:pt x="2501900" y="461010"/>
                  </a:cubicBezTo>
                  <a:cubicBezTo>
                    <a:pt x="2480310" y="434340"/>
                    <a:pt x="2463800" y="383540"/>
                    <a:pt x="2470150" y="349250"/>
                  </a:cubicBezTo>
                  <a:cubicBezTo>
                    <a:pt x="2476500" y="314960"/>
                    <a:pt x="2509520" y="285750"/>
                    <a:pt x="2543810" y="257810"/>
                  </a:cubicBezTo>
                  <a:cubicBezTo>
                    <a:pt x="2588260" y="220980"/>
                    <a:pt x="2670810" y="184150"/>
                    <a:pt x="2727960" y="158750"/>
                  </a:cubicBezTo>
                  <a:cubicBezTo>
                    <a:pt x="2773680" y="138430"/>
                    <a:pt x="2809240" y="123190"/>
                    <a:pt x="2856230" y="113030"/>
                  </a:cubicBezTo>
                  <a:cubicBezTo>
                    <a:pt x="2909570" y="100330"/>
                    <a:pt x="2995930" y="74930"/>
                    <a:pt x="3034030" y="95250"/>
                  </a:cubicBezTo>
                  <a:cubicBezTo>
                    <a:pt x="3063240" y="111760"/>
                    <a:pt x="3087370" y="160020"/>
                    <a:pt x="3082290" y="190500"/>
                  </a:cubicBezTo>
                  <a:cubicBezTo>
                    <a:pt x="3077210" y="224790"/>
                    <a:pt x="3025140" y="260350"/>
                    <a:pt x="2988310" y="289560"/>
                  </a:cubicBezTo>
                  <a:cubicBezTo>
                    <a:pt x="2950210" y="320040"/>
                    <a:pt x="2918460" y="336550"/>
                    <a:pt x="2856230" y="368300"/>
                  </a:cubicBezTo>
                  <a:cubicBezTo>
                    <a:pt x="2725420" y="435610"/>
                    <a:pt x="2363470" y="615950"/>
                    <a:pt x="2221230" y="646430"/>
                  </a:cubicBezTo>
                  <a:cubicBezTo>
                    <a:pt x="2153920" y="661670"/>
                    <a:pt x="2092960" y="671830"/>
                    <a:pt x="2065020" y="648970"/>
                  </a:cubicBezTo>
                  <a:cubicBezTo>
                    <a:pt x="2040890" y="628650"/>
                    <a:pt x="2032000" y="566420"/>
                    <a:pt x="2045970" y="535940"/>
                  </a:cubicBezTo>
                  <a:cubicBezTo>
                    <a:pt x="2059940" y="502920"/>
                    <a:pt x="2108200" y="485140"/>
                    <a:pt x="2160270" y="461010"/>
                  </a:cubicBezTo>
                  <a:cubicBezTo>
                    <a:pt x="2250440" y="419100"/>
                    <a:pt x="2415540" y="369570"/>
                    <a:pt x="2552700" y="342900"/>
                  </a:cubicBezTo>
                  <a:cubicBezTo>
                    <a:pt x="2698750" y="314960"/>
                    <a:pt x="2895600" y="303530"/>
                    <a:pt x="3011170" y="302260"/>
                  </a:cubicBezTo>
                  <a:cubicBezTo>
                    <a:pt x="3081020" y="300990"/>
                    <a:pt x="3133090" y="295910"/>
                    <a:pt x="3178810" y="313690"/>
                  </a:cubicBezTo>
                  <a:cubicBezTo>
                    <a:pt x="3216910" y="328930"/>
                    <a:pt x="3268980" y="358140"/>
                    <a:pt x="3272790" y="388620"/>
                  </a:cubicBezTo>
                  <a:cubicBezTo>
                    <a:pt x="3277870" y="421640"/>
                    <a:pt x="3233420" y="477520"/>
                    <a:pt x="3191510" y="505460"/>
                  </a:cubicBezTo>
                  <a:cubicBezTo>
                    <a:pt x="3135630" y="542290"/>
                    <a:pt x="3032760" y="546100"/>
                    <a:pt x="2945130" y="558800"/>
                  </a:cubicBezTo>
                  <a:cubicBezTo>
                    <a:pt x="2848610" y="572770"/>
                    <a:pt x="2721610" y="593090"/>
                    <a:pt x="2635250" y="585470"/>
                  </a:cubicBezTo>
                  <a:cubicBezTo>
                    <a:pt x="2571750" y="579120"/>
                    <a:pt x="2505710" y="570230"/>
                    <a:pt x="2471420" y="541020"/>
                  </a:cubicBezTo>
                  <a:cubicBezTo>
                    <a:pt x="2443480" y="516890"/>
                    <a:pt x="2419350" y="468630"/>
                    <a:pt x="2426970" y="439420"/>
                  </a:cubicBezTo>
                  <a:cubicBezTo>
                    <a:pt x="2435860" y="405130"/>
                    <a:pt x="2494280" y="374650"/>
                    <a:pt x="2543810" y="354330"/>
                  </a:cubicBezTo>
                  <a:cubicBezTo>
                    <a:pt x="2608580" y="327660"/>
                    <a:pt x="2702560" y="326390"/>
                    <a:pt x="2794000" y="317500"/>
                  </a:cubicBezTo>
                  <a:cubicBezTo>
                    <a:pt x="2903220" y="306070"/>
                    <a:pt x="3054350" y="290830"/>
                    <a:pt x="3153410" y="295910"/>
                  </a:cubicBezTo>
                  <a:cubicBezTo>
                    <a:pt x="3224530" y="299720"/>
                    <a:pt x="3293110" y="295910"/>
                    <a:pt x="3333750" y="325120"/>
                  </a:cubicBezTo>
                  <a:cubicBezTo>
                    <a:pt x="3368040" y="349250"/>
                    <a:pt x="3402330" y="410210"/>
                    <a:pt x="3397250" y="440690"/>
                  </a:cubicBezTo>
                  <a:cubicBezTo>
                    <a:pt x="3392170" y="467360"/>
                    <a:pt x="3362960" y="482600"/>
                    <a:pt x="3324860" y="504190"/>
                  </a:cubicBezTo>
                  <a:cubicBezTo>
                    <a:pt x="3234690" y="553720"/>
                    <a:pt x="2943860" y="640080"/>
                    <a:pt x="2819400" y="652780"/>
                  </a:cubicBezTo>
                  <a:cubicBezTo>
                    <a:pt x="2748280" y="660400"/>
                    <a:pt x="2679700" y="665480"/>
                    <a:pt x="2647950" y="637540"/>
                  </a:cubicBezTo>
                  <a:cubicBezTo>
                    <a:pt x="2621280" y="614680"/>
                    <a:pt x="2612390" y="549910"/>
                    <a:pt x="2622550" y="519430"/>
                  </a:cubicBezTo>
                  <a:cubicBezTo>
                    <a:pt x="2631440" y="492760"/>
                    <a:pt x="2670810" y="474980"/>
                    <a:pt x="2696210" y="459740"/>
                  </a:cubicBezTo>
                  <a:cubicBezTo>
                    <a:pt x="2719070" y="445770"/>
                    <a:pt x="2735580" y="440690"/>
                    <a:pt x="2768600" y="429260"/>
                  </a:cubicBezTo>
                  <a:cubicBezTo>
                    <a:pt x="2837180" y="406400"/>
                    <a:pt x="3036570" y="347980"/>
                    <a:pt x="3093720" y="353060"/>
                  </a:cubicBezTo>
                  <a:cubicBezTo>
                    <a:pt x="3115310" y="354330"/>
                    <a:pt x="3126740" y="360680"/>
                    <a:pt x="3136900" y="370840"/>
                  </a:cubicBezTo>
                  <a:cubicBezTo>
                    <a:pt x="3147060" y="381000"/>
                    <a:pt x="3155950" y="398780"/>
                    <a:pt x="3157220" y="412750"/>
                  </a:cubicBezTo>
                  <a:cubicBezTo>
                    <a:pt x="3158490" y="427990"/>
                    <a:pt x="3153410" y="447040"/>
                    <a:pt x="3144520" y="458470"/>
                  </a:cubicBezTo>
                  <a:cubicBezTo>
                    <a:pt x="3135630" y="469900"/>
                    <a:pt x="3129280" y="474980"/>
                    <a:pt x="3106420" y="483870"/>
                  </a:cubicBezTo>
                  <a:cubicBezTo>
                    <a:pt x="3017520" y="518160"/>
                    <a:pt x="2579370" y="565150"/>
                    <a:pt x="2383790" y="584200"/>
                  </a:cubicBezTo>
                  <a:cubicBezTo>
                    <a:pt x="2251710" y="596900"/>
                    <a:pt x="2133600" y="623570"/>
                    <a:pt x="2048510" y="603250"/>
                  </a:cubicBezTo>
                  <a:cubicBezTo>
                    <a:pt x="1988820" y="589280"/>
                    <a:pt x="1921510" y="561340"/>
                    <a:pt x="1908810" y="524510"/>
                  </a:cubicBezTo>
                  <a:cubicBezTo>
                    <a:pt x="1896110" y="488950"/>
                    <a:pt x="1938020" y="415290"/>
                    <a:pt x="1964690" y="387350"/>
                  </a:cubicBezTo>
                  <a:cubicBezTo>
                    <a:pt x="1983740" y="367030"/>
                    <a:pt x="2004060" y="365760"/>
                    <a:pt x="2034540" y="353060"/>
                  </a:cubicBezTo>
                  <a:cubicBezTo>
                    <a:pt x="2086610" y="330200"/>
                    <a:pt x="2192020" y="289560"/>
                    <a:pt x="2251710" y="273050"/>
                  </a:cubicBezTo>
                  <a:cubicBezTo>
                    <a:pt x="2291080" y="261620"/>
                    <a:pt x="2319020" y="248920"/>
                    <a:pt x="2353310" y="251460"/>
                  </a:cubicBezTo>
                  <a:cubicBezTo>
                    <a:pt x="2390140" y="254000"/>
                    <a:pt x="2448560" y="266700"/>
                    <a:pt x="2466340" y="293370"/>
                  </a:cubicBezTo>
                  <a:cubicBezTo>
                    <a:pt x="2484120" y="320040"/>
                    <a:pt x="2479040" y="382270"/>
                    <a:pt x="2459990" y="408940"/>
                  </a:cubicBezTo>
                  <a:cubicBezTo>
                    <a:pt x="2442210" y="434340"/>
                    <a:pt x="2405380" y="435610"/>
                    <a:pt x="2362200" y="449580"/>
                  </a:cubicBezTo>
                  <a:cubicBezTo>
                    <a:pt x="2287270" y="474980"/>
                    <a:pt x="2132330" y="533400"/>
                    <a:pt x="2044700" y="533400"/>
                  </a:cubicBezTo>
                  <a:cubicBezTo>
                    <a:pt x="1983740" y="533400"/>
                    <a:pt x="1915160" y="521970"/>
                    <a:pt x="1889760" y="491490"/>
                  </a:cubicBezTo>
                  <a:cubicBezTo>
                    <a:pt x="1868170" y="466090"/>
                    <a:pt x="1866900" y="412750"/>
                    <a:pt x="1878330" y="381000"/>
                  </a:cubicBezTo>
                  <a:cubicBezTo>
                    <a:pt x="1889760" y="350520"/>
                    <a:pt x="1918970" y="327660"/>
                    <a:pt x="1957070" y="304800"/>
                  </a:cubicBezTo>
                  <a:cubicBezTo>
                    <a:pt x="2020570" y="266700"/>
                    <a:pt x="2159000" y="226060"/>
                    <a:pt x="2247900" y="209550"/>
                  </a:cubicBezTo>
                  <a:cubicBezTo>
                    <a:pt x="2319020" y="196850"/>
                    <a:pt x="2391410" y="194310"/>
                    <a:pt x="2444750" y="199390"/>
                  </a:cubicBezTo>
                  <a:cubicBezTo>
                    <a:pt x="2481580" y="203200"/>
                    <a:pt x="2513330" y="205740"/>
                    <a:pt x="2537460" y="220980"/>
                  </a:cubicBezTo>
                  <a:cubicBezTo>
                    <a:pt x="2560320" y="234950"/>
                    <a:pt x="2571750" y="275590"/>
                    <a:pt x="2588260" y="281940"/>
                  </a:cubicBezTo>
                  <a:cubicBezTo>
                    <a:pt x="2598420" y="285750"/>
                    <a:pt x="2608580" y="275590"/>
                    <a:pt x="2620010" y="276860"/>
                  </a:cubicBezTo>
                  <a:cubicBezTo>
                    <a:pt x="2633980" y="279400"/>
                    <a:pt x="2651760" y="287020"/>
                    <a:pt x="2661920" y="298450"/>
                  </a:cubicBezTo>
                  <a:cubicBezTo>
                    <a:pt x="2673350" y="312420"/>
                    <a:pt x="2679700" y="341630"/>
                    <a:pt x="2678430" y="358140"/>
                  </a:cubicBezTo>
                  <a:cubicBezTo>
                    <a:pt x="2677160" y="369570"/>
                    <a:pt x="2672080" y="377190"/>
                    <a:pt x="2664460" y="387350"/>
                  </a:cubicBezTo>
                  <a:cubicBezTo>
                    <a:pt x="2651760" y="402590"/>
                    <a:pt x="2635250" y="416560"/>
                    <a:pt x="2604770" y="434340"/>
                  </a:cubicBezTo>
                  <a:cubicBezTo>
                    <a:pt x="2527300" y="478790"/>
                    <a:pt x="2266950" y="576580"/>
                    <a:pt x="2161540" y="610870"/>
                  </a:cubicBezTo>
                  <a:cubicBezTo>
                    <a:pt x="2104390" y="629920"/>
                    <a:pt x="2071370" y="646430"/>
                    <a:pt x="2026920" y="646430"/>
                  </a:cubicBezTo>
                  <a:cubicBezTo>
                    <a:pt x="1983740" y="646430"/>
                    <a:pt x="1911350" y="642620"/>
                    <a:pt x="1897380" y="615950"/>
                  </a:cubicBezTo>
                  <a:cubicBezTo>
                    <a:pt x="1880870" y="585470"/>
                    <a:pt x="1920240" y="501650"/>
                    <a:pt x="1954530" y="463550"/>
                  </a:cubicBezTo>
                  <a:cubicBezTo>
                    <a:pt x="1988820" y="424180"/>
                    <a:pt x="2058670" y="405130"/>
                    <a:pt x="2105660" y="384810"/>
                  </a:cubicBezTo>
                  <a:cubicBezTo>
                    <a:pt x="2143760" y="368300"/>
                    <a:pt x="2188210" y="335280"/>
                    <a:pt x="2212340" y="347980"/>
                  </a:cubicBezTo>
                  <a:cubicBezTo>
                    <a:pt x="2237740" y="360680"/>
                    <a:pt x="2268220" y="439420"/>
                    <a:pt x="2250440" y="471170"/>
                  </a:cubicBezTo>
                  <a:cubicBezTo>
                    <a:pt x="2221230" y="523240"/>
                    <a:pt x="2043430" y="530860"/>
                    <a:pt x="1925320" y="554990"/>
                  </a:cubicBezTo>
                  <a:cubicBezTo>
                    <a:pt x="1788160" y="582930"/>
                    <a:pt x="1579880" y="623570"/>
                    <a:pt x="1474470" y="623570"/>
                  </a:cubicBezTo>
                  <a:cubicBezTo>
                    <a:pt x="1417320" y="623570"/>
                    <a:pt x="1369060" y="626110"/>
                    <a:pt x="1343660" y="603250"/>
                  </a:cubicBezTo>
                  <a:cubicBezTo>
                    <a:pt x="1322070" y="582930"/>
                    <a:pt x="1309370" y="532130"/>
                    <a:pt x="1318260" y="508000"/>
                  </a:cubicBezTo>
                  <a:cubicBezTo>
                    <a:pt x="1325880" y="486410"/>
                    <a:pt x="1348740" y="474980"/>
                    <a:pt x="1385570" y="462280"/>
                  </a:cubicBezTo>
                  <a:cubicBezTo>
                    <a:pt x="1487170" y="426720"/>
                    <a:pt x="1898650" y="405130"/>
                    <a:pt x="2011680" y="405130"/>
                  </a:cubicBezTo>
                  <a:cubicBezTo>
                    <a:pt x="2053590" y="405130"/>
                    <a:pt x="2072640" y="401320"/>
                    <a:pt x="2099310" y="412750"/>
                  </a:cubicBezTo>
                  <a:cubicBezTo>
                    <a:pt x="2128520" y="424180"/>
                    <a:pt x="2174240" y="452120"/>
                    <a:pt x="2176780" y="478790"/>
                  </a:cubicBezTo>
                  <a:cubicBezTo>
                    <a:pt x="2180590" y="510540"/>
                    <a:pt x="2133600" y="561340"/>
                    <a:pt x="2086610" y="595630"/>
                  </a:cubicBezTo>
                  <a:cubicBezTo>
                    <a:pt x="2009140" y="650240"/>
                    <a:pt x="1795780" y="706120"/>
                    <a:pt x="1713230" y="718820"/>
                  </a:cubicBezTo>
                  <a:cubicBezTo>
                    <a:pt x="1673860" y="725170"/>
                    <a:pt x="1649730" y="726440"/>
                    <a:pt x="1623060" y="716280"/>
                  </a:cubicBezTo>
                  <a:cubicBezTo>
                    <a:pt x="1595120" y="704850"/>
                    <a:pt x="1554480" y="678180"/>
                    <a:pt x="1548130" y="651510"/>
                  </a:cubicBezTo>
                  <a:cubicBezTo>
                    <a:pt x="1540510" y="622300"/>
                    <a:pt x="1564640" y="570230"/>
                    <a:pt x="1588770" y="547370"/>
                  </a:cubicBezTo>
                  <a:cubicBezTo>
                    <a:pt x="1611630" y="525780"/>
                    <a:pt x="1639570" y="524510"/>
                    <a:pt x="1684020" y="513080"/>
                  </a:cubicBezTo>
                  <a:cubicBezTo>
                    <a:pt x="1779270" y="487680"/>
                    <a:pt x="2045970" y="431800"/>
                    <a:pt x="2142490" y="426720"/>
                  </a:cubicBezTo>
                  <a:cubicBezTo>
                    <a:pt x="2186940" y="424180"/>
                    <a:pt x="2204720" y="429260"/>
                    <a:pt x="2239010" y="435610"/>
                  </a:cubicBezTo>
                  <a:cubicBezTo>
                    <a:pt x="2282190" y="444500"/>
                    <a:pt x="2348230" y="453390"/>
                    <a:pt x="2381250" y="480060"/>
                  </a:cubicBezTo>
                  <a:cubicBezTo>
                    <a:pt x="2409190" y="502920"/>
                    <a:pt x="2438400" y="544830"/>
                    <a:pt x="2433320" y="575310"/>
                  </a:cubicBezTo>
                  <a:cubicBezTo>
                    <a:pt x="2428240" y="609600"/>
                    <a:pt x="2385060" y="645160"/>
                    <a:pt x="2332990" y="671830"/>
                  </a:cubicBezTo>
                  <a:cubicBezTo>
                    <a:pt x="2232660" y="723900"/>
                    <a:pt x="1949450" y="769620"/>
                    <a:pt x="1824990" y="773430"/>
                  </a:cubicBezTo>
                  <a:cubicBezTo>
                    <a:pt x="1752600" y="775970"/>
                    <a:pt x="1684020" y="778510"/>
                    <a:pt x="1652270" y="750570"/>
                  </a:cubicBezTo>
                  <a:cubicBezTo>
                    <a:pt x="1628140" y="728980"/>
                    <a:pt x="1616710" y="683260"/>
                    <a:pt x="1623060" y="652780"/>
                  </a:cubicBezTo>
                  <a:cubicBezTo>
                    <a:pt x="1630680" y="619760"/>
                    <a:pt x="1668780" y="593090"/>
                    <a:pt x="1703070" y="562610"/>
                  </a:cubicBezTo>
                  <a:cubicBezTo>
                    <a:pt x="1748790" y="520700"/>
                    <a:pt x="1823720" y="471170"/>
                    <a:pt x="1879600" y="434340"/>
                  </a:cubicBezTo>
                  <a:cubicBezTo>
                    <a:pt x="1927860" y="402590"/>
                    <a:pt x="1983740" y="360680"/>
                    <a:pt x="2019300" y="351790"/>
                  </a:cubicBezTo>
                  <a:cubicBezTo>
                    <a:pt x="2038350" y="346710"/>
                    <a:pt x="2052320" y="347980"/>
                    <a:pt x="2066290" y="354330"/>
                  </a:cubicBezTo>
                  <a:cubicBezTo>
                    <a:pt x="2078990" y="360680"/>
                    <a:pt x="2092960" y="375920"/>
                    <a:pt x="2099310" y="387350"/>
                  </a:cubicBezTo>
                  <a:cubicBezTo>
                    <a:pt x="2104390" y="397510"/>
                    <a:pt x="2104390" y="407670"/>
                    <a:pt x="2104390" y="417830"/>
                  </a:cubicBezTo>
                  <a:cubicBezTo>
                    <a:pt x="2104390" y="427990"/>
                    <a:pt x="2101850" y="439420"/>
                    <a:pt x="2095500" y="448310"/>
                  </a:cubicBezTo>
                  <a:cubicBezTo>
                    <a:pt x="2087880" y="459740"/>
                    <a:pt x="2078990" y="467360"/>
                    <a:pt x="2058670" y="477520"/>
                  </a:cubicBezTo>
                  <a:cubicBezTo>
                    <a:pt x="2002790" y="504190"/>
                    <a:pt x="1835150" y="534670"/>
                    <a:pt x="1709420" y="561340"/>
                  </a:cubicBezTo>
                  <a:cubicBezTo>
                    <a:pt x="1564640" y="591820"/>
                    <a:pt x="1348740" y="631190"/>
                    <a:pt x="1236980" y="645160"/>
                  </a:cubicBezTo>
                  <a:cubicBezTo>
                    <a:pt x="1176020" y="652780"/>
                    <a:pt x="1141730" y="664210"/>
                    <a:pt x="1093470" y="655320"/>
                  </a:cubicBezTo>
                  <a:cubicBezTo>
                    <a:pt x="1041400" y="646430"/>
                    <a:pt x="961390" y="621030"/>
                    <a:pt x="938530" y="585470"/>
                  </a:cubicBezTo>
                  <a:cubicBezTo>
                    <a:pt x="920750" y="558800"/>
                    <a:pt x="924560" y="509270"/>
                    <a:pt x="938530" y="482600"/>
                  </a:cubicBezTo>
                  <a:cubicBezTo>
                    <a:pt x="953770" y="455930"/>
                    <a:pt x="996950" y="436880"/>
                    <a:pt x="1027430" y="424180"/>
                  </a:cubicBezTo>
                  <a:cubicBezTo>
                    <a:pt x="1055370" y="412750"/>
                    <a:pt x="1071880" y="414020"/>
                    <a:pt x="1113790" y="408940"/>
                  </a:cubicBezTo>
                  <a:cubicBezTo>
                    <a:pt x="1225550" y="393700"/>
                    <a:pt x="1600200" y="350520"/>
                    <a:pt x="1734820" y="353060"/>
                  </a:cubicBezTo>
                  <a:cubicBezTo>
                    <a:pt x="1799590" y="354330"/>
                    <a:pt x="1844040" y="358140"/>
                    <a:pt x="1878330" y="372110"/>
                  </a:cubicBezTo>
                  <a:cubicBezTo>
                    <a:pt x="1899920" y="381000"/>
                    <a:pt x="1918970" y="394970"/>
                    <a:pt x="1926590" y="410210"/>
                  </a:cubicBezTo>
                  <a:cubicBezTo>
                    <a:pt x="1934210" y="424180"/>
                    <a:pt x="1932940" y="444500"/>
                    <a:pt x="1929130" y="457200"/>
                  </a:cubicBezTo>
                  <a:cubicBezTo>
                    <a:pt x="1926590" y="467360"/>
                    <a:pt x="1922780" y="474980"/>
                    <a:pt x="1912620" y="483870"/>
                  </a:cubicBezTo>
                  <a:cubicBezTo>
                    <a:pt x="1896110" y="497840"/>
                    <a:pt x="1865630" y="508000"/>
                    <a:pt x="1823720" y="521970"/>
                  </a:cubicBezTo>
                  <a:cubicBezTo>
                    <a:pt x="1729740" y="552450"/>
                    <a:pt x="1475740" y="604520"/>
                    <a:pt x="1355090" y="626110"/>
                  </a:cubicBezTo>
                  <a:cubicBezTo>
                    <a:pt x="1280160" y="638810"/>
                    <a:pt x="1224280" y="648970"/>
                    <a:pt x="1170940" y="650240"/>
                  </a:cubicBezTo>
                  <a:cubicBezTo>
                    <a:pt x="1129030" y="651510"/>
                    <a:pt x="1093470" y="654050"/>
                    <a:pt x="1059180" y="640080"/>
                  </a:cubicBezTo>
                  <a:cubicBezTo>
                    <a:pt x="1023620" y="626110"/>
                    <a:pt x="972820" y="595630"/>
                    <a:pt x="962660" y="563880"/>
                  </a:cubicBezTo>
                  <a:cubicBezTo>
                    <a:pt x="953770" y="534670"/>
                    <a:pt x="971550" y="487680"/>
                    <a:pt x="993140" y="461010"/>
                  </a:cubicBezTo>
                  <a:cubicBezTo>
                    <a:pt x="1016000" y="433070"/>
                    <a:pt x="1050290" y="422910"/>
                    <a:pt x="1099820" y="402590"/>
                  </a:cubicBezTo>
                  <a:cubicBezTo>
                    <a:pt x="1198880" y="361950"/>
                    <a:pt x="1452880" y="300990"/>
                    <a:pt x="1568450" y="271780"/>
                  </a:cubicBezTo>
                  <a:cubicBezTo>
                    <a:pt x="1635760" y="255270"/>
                    <a:pt x="1676400" y="242570"/>
                    <a:pt x="1728470" y="234950"/>
                  </a:cubicBezTo>
                  <a:cubicBezTo>
                    <a:pt x="1778000" y="227330"/>
                    <a:pt x="1823720" y="219710"/>
                    <a:pt x="1873250" y="223520"/>
                  </a:cubicBezTo>
                  <a:cubicBezTo>
                    <a:pt x="1927860" y="228600"/>
                    <a:pt x="2000250" y="237490"/>
                    <a:pt x="2040890" y="265430"/>
                  </a:cubicBezTo>
                  <a:cubicBezTo>
                    <a:pt x="2075180" y="289560"/>
                    <a:pt x="2113280" y="332740"/>
                    <a:pt x="2112010" y="365760"/>
                  </a:cubicBezTo>
                  <a:cubicBezTo>
                    <a:pt x="2110740" y="398780"/>
                    <a:pt x="2076450" y="434340"/>
                    <a:pt x="2035810" y="464820"/>
                  </a:cubicBezTo>
                  <a:cubicBezTo>
                    <a:pt x="1964690" y="519430"/>
                    <a:pt x="1772920" y="572770"/>
                    <a:pt x="1678940" y="607060"/>
                  </a:cubicBezTo>
                  <a:cubicBezTo>
                    <a:pt x="1617980" y="628650"/>
                    <a:pt x="1576070" y="645160"/>
                    <a:pt x="1527810" y="655320"/>
                  </a:cubicBezTo>
                  <a:cubicBezTo>
                    <a:pt x="1485900" y="664210"/>
                    <a:pt x="1449070" y="676910"/>
                    <a:pt x="1408430" y="668020"/>
                  </a:cubicBezTo>
                  <a:cubicBezTo>
                    <a:pt x="1358900" y="657860"/>
                    <a:pt x="1276350" y="622300"/>
                    <a:pt x="1254760" y="582930"/>
                  </a:cubicBezTo>
                  <a:cubicBezTo>
                    <a:pt x="1236980" y="551180"/>
                    <a:pt x="1248410" y="505460"/>
                    <a:pt x="1259840" y="468630"/>
                  </a:cubicBezTo>
                  <a:cubicBezTo>
                    <a:pt x="1272540" y="429260"/>
                    <a:pt x="1299210" y="392430"/>
                    <a:pt x="1334770" y="355600"/>
                  </a:cubicBezTo>
                  <a:cubicBezTo>
                    <a:pt x="1381760" y="306070"/>
                    <a:pt x="1470660" y="242570"/>
                    <a:pt x="1530350" y="210820"/>
                  </a:cubicBezTo>
                  <a:cubicBezTo>
                    <a:pt x="1573530" y="187960"/>
                    <a:pt x="1610360" y="179070"/>
                    <a:pt x="1649730" y="168910"/>
                  </a:cubicBezTo>
                  <a:cubicBezTo>
                    <a:pt x="1687830" y="158750"/>
                    <a:pt x="1727200" y="152400"/>
                    <a:pt x="1764030" y="149860"/>
                  </a:cubicBezTo>
                  <a:cubicBezTo>
                    <a:pt x="1799590" y="147320"/>
                    <a:pt x="1836420" y="147320"/>
                    <a:pt x="1869440" y="153670"/>
                  </a:cubicBezTo>
                  <a:cubicBezTo>
                    <a:pt x="1898650" y="158750"/>
                    <a:pt x="1926590" y="166370"/>
                    <a:pt x="1951990" y="181610"/>
                  </a:cubicBezTo>
                  <a:cubicBezTo>
                    <a:pt x="1981200" y="199390"/>
                    <a:pt x="2016760" y="226060"/>
                    <a:pt x="2030730" y="256540"/>
                  </a:cubicBezTo>
                  <a:cubicBezTo>
                    <a:pt x="2044700" y="285750"/>
                    <a:pt x="2052320" y="332740"/>
                    <a:pt x="2039620" y="359410"/>
                  </a:cubicBezTo>
                  <a:cubicBezTo>
                    <a:pt x="2026920" y="384810"/>
                    <a:pt x="2000250" y="397510"/>
                    <a:pt x="1958340" y="415290"/>
                  </a:cubicBezTo>
                  <a:cubicBezTo>
                    <a:pt x="1856740" y="458470"/>
                    <a:pt x="1517650" y="510540"/>
                    <a:pt x="1393190" y="525780"/>
                  </a:cubicBezTo>
                  <a:cubicBezTo>
                    <a:pt x="1332230" y="533400"/>
                    <a:pt x="1304290" y="538480"/>
                    <a:pt x="1257300" y="533400"/>
                  </a:cubicBezTo>
                  <a:cubicBezTo>
                    <a:pt x="1202690" y="527050"/>
                    <a:pt x="1122680" y="513080"/>
                    <a:pt x="1087120" y="483870"/>
                  </a:cubicBezTo>
                  <a:cubicBezTo>
                    <a:pt x="1060450" y="462280"/>
                    <a:pt x="1042670" y="426720"/>
                    <a:pt x="1041400" y="396240"/>
                  </a:cubicBezTo>
                  <a:cubicBezTo>
                    <a:pt x="1040130" y="364490"/>
                    <a:pt x="1055370" y="323850"/>
                    <a:pt x="1078230" y="298450"/>
                  </a:cubicBezTo>
                  <a:cubicBezTo>
                    <a:pt x="1103630" y="270510"/>
                    <a:pt x="1155700" y="254000"/>
                    <a:pt x="1193800" y="240030"/>
                  </a:cubicBezTo>
                  <a:cubicBezTo>
                    <a:pt x="1229360" y="227330"/>
                    <a:pt x="1257300" y="223520"/>
                    <a:pt x="1300480" y="214630"/>
                  </a:cubicBezTo>
                  <a:cubicBezTo>
                    <a:pt x="1363980" y="201930"/>
                    <a:pt x="1471930" y="170180"/>
                    <a:pt x="1541780" y="172720"/>
                  </a:cubicBezTo>
                  <a:cubicBezTo>
                    <a:pt x="1597660" y="175260"/>
                    <a:pt x="1661160" y="184150"/>
                    <a:pt x="1690370" y="212090"/>
                  </a:cubicBezTo>
                  <a:cubicBezTo>
                    <a:pt x="1714500" y="234950"/>
                    <a:pt x="1729740" y="279400"/>
                    <a:pt x="1723390" y="308610"/>
                  </a:cubicBezTo>
                  <a:cubicBezTo>
                    <a:pt x="1715770" y="340360"/>
                    <a:pt x="1682750" y="365760"/>
                    <a:pt x="1639570" y="394970"/>
                  </a:cubicBezTo>
                  <a:cubicBezTo>
                    <a:pt x="1551940" y="454660"/>
                    <a:pt x="1308100" y="538480"/>
                    <a:pt x="1184910" y="584200"/>
                  </a:cubicBezTo>
                  <a:cubicBezTo>
                    <a:pt x="1101090" y="614680"/>
                    <a:pt x="1031240" y="637540"/>
                    <a:pt x="972820" y="652780"/>
                  </a:cubicBezTo>
                  <a:cubicBezTo>
                    <a:pt x="932180" y="662940"/>
                    <a:pt x="904240" y="675640"/>
                    <a:pt x="867410" y="671830"/>
                  </a:cubicBezTo>
                  <a:cubicBezTo>
                    <a:pt x="825500" y="668020"/>
                    <a:pt x="763270" y="648970"/>
                    <a:pt x="737870" y="618490"/>
                  </a:cubicBezTo>
                  <a:cubicBezTo>
                    <a:pt x="715010" y="590550"/>
                    <a:pt x="707390" y="539750"/>
                    <a:pt x="713740" y="505460"/>
                  </a:cubicBezTo>
                  <a:cubicBezTo>
                    <a:pt x="718820" y="472440"/>
                    <a:pt x="741680" y="439420"/>
                    <a:pt x="768350" y="415290"/>
                  </a:cubicBezTo>
                  <a:cubicBezTo>
                    <a:pt x="797560" y="388620"/>
                    <a:pt x="842010" y="372110"/>
                    <a:pt x="887730" y="355600"/>
                  </a:cubicBezTo>
                  <a:cubicBezTo>
                    <a:pt x="941070" y="336550"/>
                    <a:pt x="1008380" y="317500"/>
                    <a:pt x="1071880" y="311150"/>
                  </a:cubicBezTo>
                  <a:cubicBezTo>
                    <a:pt x="1139190" y="304800"/>
                    <a:pt x="1226820" y="304800"/>
                    <a:pt x="1283970" y="321310"/>
                  </a:cubicBezTo>
                  <a:cubicBezTo>
                    <a:pt x="1328420" y="334010"/>
                    <a:pt x="1370330" y="351790"/>
                    <a:pt x="1393190" y="382270"/>
                  </a:cubicBezTo>
                  <a:cubicBezTo>
                    <a:pt x="1416050" y="411480"/>
                    <a:pt x="1433830" y="466090"/>
                    <a:pt x="1423670" y="499110"/>
                  </a:cubicBezTo>
                  <a:cubicBezTo>
                    <a:pt x="1413510" y="532130"/>
                    <a:pt x="1374140" y="557530"/>
                    <a:pt x="1334770" y="581660"/>
                  </a:cubicBezTo>
                  <a:cubicBezTo>
                    <a:pt x="1277620" y="617220"/>
                    <a:pt x="1163320" y="654050"/>
                    <a:pt x="1102360" y="668020"/>
                  </a:cubicBezTo>
                  <a:cubicBezTo>
                    <a:pt x="1065530" y="676910"/>
                    <a:pt x="1045210" y="680720"/>
                    <a:pt x="1010920" y="678180"/>
                  </a:cubicBezTo>
                  <a:cubicBezTo>
                    <a:pt x="966470" y="674370"/>
                    <a:pt x="890270" y="666750"/>
                    <a:pt x="859790" y="637540"/>
                  </a:cubicBezTo>
                  <a:cubicBezTo>
                    <a:pt x="833120" y="612140"/>
                    <a:pt x="820420" y="558800"/>
                    <a:pt x="824230" y="523240"/>
                  </a:cubicBezTo>
                  <a:cubicBezTo>
                    <a:pt x="828040" y="490220"/>
                    <a:pt x="853440" y="464820"/>
                    <a:pt x="876300" y="431800"/>
                  </a:cubicBezTo>
                  <a:cubicBezTo>
                    <a:pt x="905510" y="389890"/>
                    <a:pt x="952500" y="328930"/>
                    <a:pt x="989330" y="294640"/>
                  </a:cubicBezTo>
                  <a:cubicBezTo>
                    <a:pt x="1016000" y="269240"/>
                    <a:pt x="1061720" y="233680"/>
                    <a:pt x="1068070" y="238760"/>
                  </a:cubicBezTo>
                  <a:cubicBezTo>
                    <a:pt x="1074420" y="243840"/>
                    <a:pt x="1035050" y="326390"/>
                    <a:pt x="1032510" y="325120"/>
                  </a:cubicBezTo>
                  <a:cubicBezTo>
                    <a:pt x="1029970" y="325120"/>
                    <a:pt x="1035050" y="273050"/>
                    <a:pt x="1047750" y="257810"/>
                  </a:cubicBezTo>
                  <a:cubicBezTo>
                    <a:pt x="1060450" y="242570"/>
                    <a:pt x="1093470" y="232410"/>
                    <a:pt x="1111250" y="232410"/>
                  </a:cubicBezTo>
                  <a:cubicBezTo>
                    <a:pt x="1123950" y="232410"/>
                    <a:pt x="1134110" y="236220"/>
                    <a:pt x="1144270" y="243840"/>
                  </a:cubicBezTo>
                  <a:cubicBezTo>
                    <a:pt x="1155700" y="252730"/>
                    <a:pt x="1170940" y="271780"/>
                    <a:pt x="1174750" y="287020"/>
                  </a:cubicBezTo>
                  <a:cubicBezTo>
                    <a:pt x="1178560" y="300990"/>
                    <a:pt x="1176020" y="313690"/>
                    <a:pt x="1172210" y="328930"/>
                  </a:cubicBezTo>
                  <a:cubicBezTo>
                    <a:pt x="1167130" y="350520"/>
                    <a:pt x="1158240" y="381000"/>
                    <a:pt x="1137920" y="400050"/>
                  </a:cubicBezTo>
                  <a:cubicBezTo>
                    <a:pt x="1112520" y="424180"/>
                    <a:pt x="1071880" y="431800"/>
                    <a:pt x="1019810" y="449580"/>
                  </a:cubicBezTo>
                  <a:cubicBezTo>
                    <a:pt x="927100" y="482600"/>
                    <a:pt x="715010" y="552450"/>
                    <a:pt x="626110" y="565150"/>
                  </a:cubicBezTo>
                  <a:cubicBezTo>
                    <a:pt x="581660" y="571500"/>
                    <a:pt x="560070" y="575310"/>
                    <a:pt x="525780" y="566420"/>
                  </a:cubicBezTo>
                  <a:cubicBezTo>
                    <a:pt x="483870" y="554990"/>
                    <a:pt x="426720" y="524510"/>
                    <a:pt x="397510" y="491490"/>
                  </a:cubicBezTo>
                  <a:cubicBezTo>
                    <a:pt x="372110" y="462280"/>
                    <a:pt x="355600" y="421640"/>
                    <a:pt x="353060" y="382270"/>
                  </a:cubicBezTo>
                  <a:cubicBezTo>
                    <a:pt x="349250" y="340360"/>
                    <a:pt x="361950" y="279400"/>
                    <a:pt x="384810" y="246380"/>
                  </a:cubicBezTo>
                  <a:cubicBezTo>
                    <a:pt x="403860" y="218440"/>
                    <a:pt x="427990" y="207010"/>
                    <a:pt x="467360" y="187960"/>
                  </a:cubicBezTo>
                  <a:cubicBezTo>
                    <a:pt x="546100" y="149860"/>
                    <a:pt x="748030" y="85090"/>
                    <a:pt x="844550" y="77470"/>
                  </a:cubicBezTo>
                  <a:cubicBezTo>
                    <a:pt x="901700" y="72390"/>
                    <a:pt x="944880" y="78740"/>
                    <a:pt x="985520" y="93980"/>
                  </a:cubicBezTo>
                  <a:cubicBezTo>
                    <a:pt x="1022350" y="107950"/>
                    <a:pt x="1059180" y="132080"/>
                    <a:pt x="1079500" y="161290"/>
                  </a:cubicBezTo>
                  <a:cubicBezTo>
                    <a:pt x="1099820" y="190500"/>
                    <a:pt x="1115060" y="236220"/>
                    <a:pt x="1106170" y="269240"/>
                  </a:cubicBezTo>
                  <a:cubicBezTo>
                    <a:pt x="1096010" y="304800"/>
                    <a:pt x="1055370" y="334010"/>
                    <a:pt x="1009650" y="363220"/>
                  </a:cubicBezTo>
                  <a:cubicBezTo>
                    <a:pt x="934720" y="410210"/>
                    <a:pt x="762000" y="458470"/>
                    <a:pt x="676910" y="481330"/>
                  </a:cubicBezTo>
                  <a:cubicBezTo>
                    <a:pt x="624840" y="495300"/>
                    <a:pt x="593090" y="511810"/>
                    <a:pt x="549910" y="505460"/>
                  </a:cubicBezTo>
                  <a:cubicBezTo>
                    <a:pt x="500380" y="499110"/>
                    <a:pt x="421640" y="466090"/>
                    <a:pt x="396240" y="430530"/>
                  </a:cubicBezTo>
                  <a:cubicBezTo>
                    <a:pt x="375920" y="402590"/>
                    <a:pt x="378460" y="360680"/>
                    <a:pt x="382270" y="326390"/>
                  </a:cubicBezTo>
                  <a:cubicBezTo>
                    <a:pt x="386080" y="289560"/>
                    <a:pt x="401320" y="251460"/>
                    <a:pt x="421640" y="214630"/>
                  </a:cubicBezTo>
                  <a:cubicBezTo>
                    <a:pt x="447040" y="170180"/>
                    <a:pt x="491490" y="115570"/>
                    <a:pt x="530860" y="81280"/>
                  </a:cubicBezTo>
                  <a:cubicBezTo>
                    <a:pt x="563880" y="53340"/>
                    <a:pt x="600710" y="30480"/>
                    <a:pt x="633730" y="17780"/>
                  </a:cubicBezTo>
                  <a:cubicBezTo>
                    <a:pt x="661670" y="7620"/>
                    <a:pt x="688340" y="0"/>
                    <a:pt x="716280" y="5080"/>
                  </a:cubicBezTo>
                  <a:cubicBezTo>
                    <a:pt x="746760" y="10160"/>
                    <a:pt x="789940" y="29210"/>
                    <a:pt x="808990" y="54610"/>
                  </a:cubicBezTo>
                  <a:cubicBezTo>
                    <a:pt x="828040" y="80010"/>
                    <a:pt x="836930" y="127000"/>
                    <a:pt x="828040" y="160020"/>
                  </a:cubicBezTo>
                  <a:cubicBezTo>
                    <a:pt x="817880" y="198120"/>
                    <a:pt x="772160" y="234950"/>
                    <a:pt x="739140" y="265430"/>
                  </a:cubicBezTo>
                  <a:cubicBezTo>
                    <a:pt x="707390" y="294640"/>
                    <a:pt x="671830" y="314960"/>
                    <a:pt x="635000" y="339090"/>
                  </a:cubicBezTo>
                  <a:cubicBezTo>
                    <a:pt x="595630" y="365760"/>
                    <a:pt x="551180" y="394970"/>
                    <a:pt x="508000" y="417830"/>
                  </a:cubicBezTo>
                  <a:cubicBezTo>
                    <a:pt x="467360" y="439420"/>
                    <a:pt x="424180" y="459740"/>
                    <a:pt x="384810" y="472440"/>
                  </a:cubicBezTo>
                  <a:cubicBezTo>
                    <a:pt x="350520" y="483870"/>
                    <a:pt x="320040" y="495300"/>
                    <a:pt x="285750" y="492760"/>
                  </a:cubicBezTo>
                  <a:cubicBezTo>
                    <a:pt x="248920" y="490220"/>
                    <a:pt x="196850" y="474980"/>
                    <a:pt x="171450" y="449580"/>
                  </a:cubicBezTo>
                  <a:cubicBezTo>
                    <a:pt x="147320" y="424180"/>
                    <a:pt x="129540" y="375920"/>
                    <a:pt x="133350" y="341630"/>
                  </a:cubicBezTo>
                  <a:cubicBezTo>
                    <a:pt x="137160" y="307340"/>
                    <a:pt x="165100" y="271780"/>
                    <a:pt x="196850" y="242570"/>
                  </a:cubicBezTo>
                  <a:cubicBezTo>
                    <a:pt x="238760" y="204470"/>
                    <a:pt x="308610" y="179070"/>
                    <a:pt x="378460" y="152400"/>
                  </a:cubicBezTo>
                  <a:cubicBezTo>
                    <a:pt x="464820" y="119380"/>
                    <a:pt x="607060" y="80010"/>
                    <a:pt x="681990" y="73660"/>
                  </a:cubicBezTo>
                  <a:cubicBezTo>
                    <a:pt x="725170" y="69850"/>
                    <a:pt x="754380" y="72390"/>
                    <a:pt x="784860" y="81280"/>
                  </a:cubicBezTo>
                  <a:cubicBezTo>
                    <a:pt x="811530" y="88900"/>
                    <a:pt x="836930" y="96520"/>
                    <a:pt x="857250" y="116840"/>
                  </a:cubicBezTo>
                  <a:cubicBezTo>
                    <a:pt x="883920" y="142240"/>
                    <a:pt x="914400" y="191770"/>
                    <a:pt x="918210" y="232410"/>
                  </a:cubicBezTo>
                  <a:cubicBezTo>
                    <a:pt x="922020" y="273050"/>
                    <a:pt x="899160" y="327660"/>
                    <a:pt x="880110" y="360680"/>
                  </a:cubicBezTo>
                  <a:cubicBezTo>
                    <a:pt x="866140" y="386080"/>
                    <a:pt x="850900" y="396240"/>
                    <a:pt x="825500" y="419100"/>
                  </a:cubicBezTo>
                  <a:cubicBezTo>
                    <a:pt x="782320" y="458470"/>
                    <a:pt x="688340" y="532130"/>
                    <a:pt x="631190" y="565150"/>
                  </a:cubicBezTo>
                  <a:cubicBezTo>
                    <a:pt x="591820" y="588010"/>
                    <a:pt x="563880" y="607060"/>
                    <a:pt x="523240" y="613410"/>
                  </a:cubicBezTo>
                  <a:cubicBezTo>
                    <a:pt x="477520" y="621030"/>
                    <a:pt x="405130" y="622300"/>
                    <a:pt x="368300" y="600710"/>
                  </a:cubicBezTo>
                  <a:cubicBezTo>
                    <a:pt x="337820" y="582930"/>
                    <a:pt x="314960" y="542290"/>
                    <a:pt x="308610" y="509270"/>
                  </a:cubicBezTo>
                  <a:cubicBezTo>
                    <a:pt x="302260" y="474980"/>
                    <a:pt x="311150" y="425450"/>
                    <a:pt x="331470" y="394970"/>
                  </a:cubicBezTo>
                  <a:cubicBezTo>
                    <a:pt x="351790" y="363220"/>
                    <a:pt x="392430" y="344170"/>
                    <a:pt x="434340" y="322580"/>
                  </a:cubicBezTo>
                  <a:cubicBezTo>
                    <a:pt x="490220" y="293370"/>
                    <a:pt x="576580" y="269240"/>
                    <a:pt x="642620" y="248920"/>
                  </a:cubicBezTo>
                  <a:cubicBezTo>
                    <a:pt x="702310" y="231140"/>
                    <a:pt x="765810" y="208280"/>
                    <a:pt x="815340" y="207010"/>
                  </a:cubicBezTo>
                  <a:cubicBezTo>
                    <a:pt x="850900" y="205740"/>
                    <a:pt x="880110" y="214630"/>
                    <a:pt x="909320" y="224790"/>
                  </a:cubicBezTo>
                  <a:cubicBezTo>
                    <a:pt x="935990" y="234950"/>
                    <a:pt x="963930" y="245110"/>
                    <a:pt x="982980" y="267970"/>
                  </a:cubicBezTo>
                  <a:cubicBezTo>
                    <a:pt x="1007110" y="295910"/>
                    <a:pt x="1031240" y="350520"/>
                    <a:pt x="1028700" y="391160"/>
                  </a:cubicBezTo>
                  <a:cubicBezTo>
                    <a:pt x="1026160" y="434340"/>
                    <a:pt x="989330" y="483870"/>
                    <a:pt x="962660" y="519430"/>
                  </a:cubicBezTo>
                  <a:cubicBezTo>
                    <a:pt x="938530" y="549910"/>
                    <a:pt x="915670" y="568960"/>
                    <a:pt x="880110" y="594360"/>
                  </a:cubicBezTo>
                  <a:cubicBezTo>
                    <a:pt x="830580" y="629920"/>
                    <a:pt x="740410" y="688340"/>
                    <a:pt x="685800" y="704850"/>
                  </a:cubicBezTo>
                  <a:cubicBezTo>
                    <a:pt x="650240" y="715010"/>
                    <a:pt x="618490" y="718820"/>
                    <a:pt x="590550" y="709930"/>
                  </a:cubicBezTo>
                  <a:cubicBezTo>
                    <a:pt x="565150" y="702310"/>
                    <a:pt x="538480" y="683260"/>
                    <a:pt x="525780" y="659130"/>
                  </a:cubicBezTo>
                  <a:cubicBezTo>
                    <a:pt x="510540" y="629920"/>
                    <a:pt x="511810" y="576580"/>
                    <a:pt x="515620" y="541020"/>
                  </a:cubicBezTo>
                  <a:cubicBezTo>
                    <a:pt x="518160" y="509270"/>
                    <a:pt x="528320" y="482600"/>
                    <a:pt x="539750" y="454660"/>
                  </a:cubicBezTo>
                  <a:cubicBezTo>
                    <a:pt x="551180" y="426720"/>
                    <a:pt x="562610" y="402590"/>
                    <a:pt x="582930" y="372110"/>
                  </a:cubicBezTo>
                  <a:cubicBezTo>
                    <a:pt x="612140" y="327660"/>
                    <a:pt x="657860" y="250190"/>
                    <a:pt x="706120" y="220980"/>
                  </a:cubicBezTo>
                  <a:cubicBezTo>
                    <a:pt x="748030" y="195580"/>
                    <a:pt x="811530" y="176530"/>
                    <a:pt x="847090" y="193040"/>
                  </a:cubicBezTo>
                  <a:cubicBezTo>
                    <a:pt x="881380" y="208280"/>
                    <a:pt x="910590" y="274320"/>
                    <a:pt x="916940" y="314960"/>
                  </a:cubicBezTo>
                  <a:cubicBezTo>
                    <a:pt x="923290" y="353060"/>
                    <a:pt x="908050" y="392430"/>
                    <a:pt x="892810" y="429260"/>
                  </a:cubicBezTo>
                  <a:cubicBezTo>
                    <a:pt x="876300" y="468630"/>
                    <a:pt x="844550" y="513080"/>
                    <a:pt x="820420" y="542290"/>
                  </a:cubicBezTo>
                  <a:cubicBezTo>
                    <a:pt x="801370" y="563880"/>
                    <a:pt x="788670" y="575310"/>
                    <a:pt x="763270" y="594360"/>
                  </a:cubicBezTo>
                  <a:cubicBezTo>
                    <a:pt x="723900" y="623570"/>
                    <a:pt x="660400" y="678180"/>
                    <a:pt x="604520" y="693420"/>
                  </a:cubicBezTo>
                  <a:cubicBezTo>
                    <a:pt x="549910" y="707390"/>
                    <a:pt x="469900" y="709930"/>
                    <a:pt x="431800" y="687070"/>
                  </a:cubicBezTo>
                  <a:cubicBezTo>
                    <a:pt x="402590" y="669290"/>
                    <a:pt x="387350" y="632460"/>
                    <a:pt x="379730" y="599440"/>
                  </a:cubicBezTo>
                  <a:cubicBezTo>
                    <a:pt x="372110" y="562610"/>
                    <a:pt x="382270" y="516890"/>
                    <a:pt x="393700" y="473710"/>
                  </a:cubicBezTo>
                  <a:cubicBezTo>
                    <a:pt x="407670" y="424180"/>
                    <a:pt x="438150" y="349250"/>
                    <a:pt x="464820" y="318770"/>
                  </a:cubicBezTo>
                  <a:cubicBezTo>
                    <a:pt x="481330" y="300990"/>
                    <a:pt x="500380" y="292100"/>
                    <a:pt x="516890" y="288290"/>
                  </a:cubicBezTo>
                  <a:cubicBezTo>
                    <a:pt x="530860" y="284480"/>
                    <a:pt x="544830" y="285750"/>
                    <a:pt x="557530" y="290830"/>
                  </a:cubicBezTo>
                  <a:cubicBezTo>
                    <a:pt x="574040" y="297180"/>
                    <a:pt x="594360" y="312420"/>
                    <a:pt x="604520" y="328930"/>
                  </a:cubicBezTo>
                  <a:cubicBezTo>
                    <a:pt x="614680" y="345440"/>
                    <a:pt x="617220" y="364490"/>
                    <a:pt x="615950" y="387350"/>
                  </a:cubicBezTo>
                  <a:cubicBezTo>
                    <a:pt x="614680" y="421640"/>
                    <a:pt x="600710" y="480060"/>
                    <a:pt x="581660" y="516890"/>
                  </a:cubicBezTo>
                  <a:cubicBezTo>
                    <a:pt x="563880" y="551180"/>
                    <a:pt x="543560" y="579120"/>
                    <a:pt x="506730" y="605790"/>
                  </a:cubicBezTo>
                  <a:cubicBezTo>
                    <a:pt x="449580" y="647700"/>
                    <a:pt x="312420" y="703580"/>
                    <a:pt x="246380" y="712470"/>
                  </a:cubicBezTo>
                  <a:cubicBezTo>
                    <a:pt x="207010" y="717550"/>
                    <a:pt x="161290" y="718820"/>
                    <a:pt x="149860" y="701040"/>
                  </a:cubicBezTo>
                  <a:cubicBezTo>
                    <a:pt x="138430" y="683260"/>
                    <a:pt x="186690" y="631190"/>
                    <a:pt x="176530" y="609600"/>
                  </a:cubicBezTo>
                  <a:cubicBezTo>
                    <a:pt x="166370" y="588010"/>
                    <a:pt x="88900" y="584200"/>
                    <a:pt x="88900" y="572770"/>
                  </a:cubicBezTo>
                  <a:cubicBezTo>
                    <a:pt x="88900" y="561340"/>
                    <a:pt x="153670" y="556260"/>
                    <a:pt x="179070" y="539750"/>
                  </a:cubicBezTo>
                  <a:cubicBezTo>
                    <a:pt x="201930" y="524510"/>
                    <a:pt x="214630" y="497840"/>
                    <a:pt x="236220" y="481330"/>
                  </a:cubicBezTo>
                  <a:cubicBezTo>
                    <a:pt x="257810" y="464820"/>
                    <a:pt x="280670" y="447040"/>
                    <a:pt x="309880" y="440690"/>
                  </a:cubicBezTo>
                  <a:cubicBezTo>
                    <a:pt x="346710" y="431800"/>
                    <a:pt x="411480" y="426720"/>
                    <a:pt x="440690" y="447040"/>
                  </a:cubicBezTo>
                  <a:cubicBezTo>
                    <a:pt x="468630" y="466090"/>
                    <a:pt x="485140" y="525780"/>
                    <a:pt x="483870" y="554990"/>
                  </a:cubicBezTo>
                  <a:cubicBezTo>
                    <a:pt x="483870" y="576580"/>
                    <a:pt x="472440" y="596900"/>
                    <a:pt x="458470" y="609600"/>
                  </a:cubicBezTo>
                  <a:cubicBezTo>
                    <a:pt x="445770" y="622300"/>
                    <a:pt x="420370" y="632460"/>
                    <a:pt x="403860" y="633730"/>
                  </a:cubicBezTo>
                  <a:cubicBezTo>
                    <a:pt x="389890" y="635000"/>
                    <a:pt x="375920" y="629920"/>
                    <a:pt x="364490" y="624840"/>
                  </a:cubicBezTo>
                  <a:cubicBezTo>
                    <a:pt x="353060" y="618490"/>
                    <a:pt x="340360" y="610870"/>
                    <a:pt x="332740" y="599440"/>
                  </a:cubicBezTo>
                  <a:cubicBezTo>
                    <a:pt x="323850" y="585470"/>
                    <a:pt x="317500" y="568960"/>
                    <a:pt x="316230" y="542290"/>
                  </a:cubicBezTo>
                  <a:cubicBezTo>
                    <a:pt x="312420" y="485140"/>
                    <a:pt x="337820" y="311150"/>
                    <a:pt x="356870" y="264160"/>
                  </a:cubicBezTo>
                  <a:cubicBezTo>
                    <a:pt x="364490" y="246380"/>
                    <a:pt x="369570" y="240030"/>
                    <a:pt x="381000" y="231140"/>
                  </a:cubicBezTo>
                  <a:cubicBezTo>
                    <a:pt x="394970" y="220980"/>
                    <a:pt x="419100" y="209550"/>
                    <a:pt x="439420" y="212090"/>
                  </a:cubicBezTo>
                  <a:cubicBezTo>
                    <a:pt x="462280" y="214630"/>
                    <a:pt x="495300" y="233680"/>
                    <a:pt x="508000" y="252730"/>
                  </a:cubicBezTo>
                  <a:cubicBezTo>
                    <a:pt x="519430" y="269240"/>
                    <a:pt x="523240" y="290830"/>
                    <a:pt x="520700" y="313690"/>
                  </a:cubicBezTo>
                  <a:cubicBezTo>
                    <a:pt x="516890" y="345440"/>
                    <a:pt x="492760" y="388620"/>
                    <a:pt x="471170" y="425450"/>
                  </a:cubicBezTo>
                  <a:cubicBezTo>
                    <a:pt x="448310" y="466090"/>
                    <a:pt x="400050" y="509270"/>
                    <a:pt x="383540" y="543560"/>
                  </a:cubicBezTo>
                  <a:cubicBezTo>
                    <a:pt x="373380" y="566420"/>
                    <a:pt x="377190" y="589280"/>
                    <a:pt x="368300" y="604520"/>
                  </a:cubicBezTo>
                  <a:cubicBezTo>
                    <a:pt x="360680" y="617220"/>
                    <a:pt x="350520" y="627380"/>
                    <a:pt x="336550" y="633730"/>
                  </a:cubicBezTo>
                  <a:cubicBezTo>
                    <a:pt x="320040" y="641350"/>
                    <a:pt x="290830" y="645160"/>
                    <a:pt x="273050" y="641350"/>
                  </a:cubicBezTo>
                  <a:cubicBezTo>
                    <a:pt x="257810" y="638810"/>
                    <a:pt x="245110" y="629920"/>
                    <a:pt x="234950" y="621030"/>
                  </a:cubicBezTo>
                  <a:cubicBezTo>
                    <a:pt x="224790" y="612140"/>
                    <a:pt x="217170" y="603250"/>
                    <a:pt x="210820" y="585470"/>
                  </a:cubicBezTo>
                  <a:cubicBezTo>
                    <a:pt x="198120" y="549910"/>
                    <a:pt x="190500" y="447040"/>
                    <a:pt x="198120" y="410210"/>
                  </a:cubicBezTo>
                  <a:cubicBezTo>
                    <a:pt x="201930" y="392430"/>
                    <a:pt x="208280" y="382270"/>
                    <a:pt x="219710" y="372110"/>
                  </a:cubicBezTo>
                  <a:cubicBezTo>
                    <a:pt x="233680" y="359410"/>
                    <a:pt x="256540" y="345440"/>
                    <a:pt x="276860" y="342900"/>
                  </a:cubicBezTo>
                  <a:cubicBezTo>
                    <a:pt x="295910" y="340360"/>
                    <a:pt x="321310" y="347980"/>
                    <a:pt x="337820" y="359410"/>
                  </a:cubicBezTo>
                  <a:cubicBezTo>
                    <a:pt x="354330" y="370840"/>
                    <a:pt x="367030" y="389890"/>
                    <a:pt x="373380" y="412750"/>
                  </a:cubicBezTo>
                  <a:cubicBezTo>
                    <a:pt x="382270" y="447040"/>
                    <a:pt x="373380" y="514350"/>
                    <a:pt x="361950" y="551180"/>
                  </a:cubicBezTo>
                  <a:cubicBezTo>
                    <a:pt x="354330" y="579120"/>
                    <a:pt x="341630" y="599440"/>
                    <a:pt x="325120" y="618490"/>
                  </a:cubicBezTo>
                  <a:cubicBezTo>
                    <a:pt x="307340" y="638810"/>
                    <a:pt x="284480" y="660400"/>
                    <a:pt x="259080" y="670560"/>
                  </a:cubicBezTo>
                  <a:cubicBezTo>
                    <a:pt x="234950" y="680720"/>
                    <a:pt x="204470" y="678180"/>
                    <a:pt x="177800" y="676910"/>
                  </a:cubicBezTo>
                  <a:cubicBezTo>
                    <a:pt x="149860" y="675640"/>
                    <a:pt x="115570" y="674370"/>
                    <a:pt x="92710" y="659130"/>
                  </a:cubicBezTo>
                  <a:cubicBezTo>
                    <a:pt x="68580" y="643890"/>
                    <a:pt x="34290" y="609600"/>
                    <a:pt x="36830" y="582930"/>
                  </a:cubicBezTo>
                  <a:cubicBezTo>
                    <a:pt x="40640" y="543560"/>
                    <a:pt x="179070" y="492760"/>
                    <a:pt x="184150" y="453390"/>
                  </a:cubicBezTo>
                  <a:cubicBezTo>
                    <a:pt x="187960" y="426720"/>
                    <a:pt x="157480" y="387350"/>
                    <a:pt x="135890" y="377190"/>
                  </a:cubicBezTo>
                  <a:cubicBezTo>
                    <a:pt x="115570" y="368300"/>
                    <a:pt x="60960" y="396240"/>
                    <a:pt x="58420" y="391160"/>
                  </a:cubicBezTo>
                  <a:cubicBezTo>
                    <a:pt x="55880" y="384810"/>
                    <a:pt x="107950" y="341630"/>
                    <a:pt x="137160" y="337820"/>
                  </a:cubicBezTo>
                  <a:cubicBezTo>
                    <a:pt x="167640" y="332740"/>
                    <a:pt x="214630" y="344170"/>
                    <a:pt x="234950" y="367030"/>
                  </a:cubicBezTo>
                  <a:cubicBezTo>
                    <a:pt x="256540" y="392430"/>
                    <a:pt x="264160" y="457200"/>
                    <a:pt x="254000" y="487680"/>
                  </a:cubicBezTo>
                  <a:cubicBezTo>
                    <a:pt x="245110" y="511810"/>
                    <a:pt x="217170" y="534670"/>
                    <a:pt x="195580" y="542290"/>
                  </a:cubicBezTo>
                  <a:cubicBezTo>
                    <a:pt x="176530" y="548640"/>
                    <a:pt x="152400" y="544830"/>
                    <a:pt x="134620" y="535940"/>
                  </a:cubicBezTo>
                  <a:cubicBezTo>
                    <a:pt x="118110" y="527050"/>
                    <a:pt x="100330" y="508000"/>
                    <a:pt x="92710" y="491490"/>
                  </a:cubicBezTo>
                  <a:cubicBezTo>
                    <a:pt x="85090" y="476250"/>
                    <a:pt x="85090" y="461010"/>
                    <a:pt x="86360" y="443230"/>
                  </a:cubicBezTo>
                  <a:cubicBezTo>
                    <a:pt x="87630" y="417830"/>
                    <a:pt x="99060" y="378460"/>
                    <a:pt x="111760" y="355600"/>
                  </a:cubicBezTo>
                  <a:cubicBezTo>
                    <a:pt x="121920" y="336550"/>
                    <a:pt x="137160" y="318770"/>
                    <a:pt x="152400" y="309880"/>
                  </a:cubicBezTo>
                  <a:cubicBezTo>
                    <a:pt x="165100" y="302260"/>
                    <a:pt x="179070" y="300990"/>
                    <a:pt x="193040" y="300990"/>
                  </a:cubicBezTo>
                  <a:cubicBezTo>
                    <a:pt x="205740" y="300990"/>
                    <a:pt x="220980" y="303530"/>
                    <a:pt x="232410" y="311150"/>
                  </a:cubicBezTo>
                  <a:cubicBezTo>
                    <a:pt x="247650" y="320040"/>
                    <a:pt x="265430" y="340360"/>
                    <a:pt x="271780" y="358140"/>
                  </a:cubicBezTo>
                  <a:cubicBezTo>
                    <a:pt x="278130" y="375920"/>
                    <a:pt x="276860" y="397510"/>
                    <a:pt x="271780" y="417830"/>
                  </a:cubicBezTo>
                  <a:cubicBezTo>
                    <a:pt x="265430" y="440690"/>
                    <a:pt x="248920" y="471170"/>
                    <a:pt x="232410" y="488950"/>
                  </a:cubicBezTo>
                  <a:cubicBezTo>
                    <a:pt x="218440" y="504190"/>
                    <a:pt x="198120" y="516890"/>
                    <a:pt x="181610" y="520700"/>
                  </a:cubicBezTo>
                  <a:cubicBezTo>
                    <a:pt x="167640" y="524510"/>
                    <a:pt x="154940" y="523240"/>
                    <a:pt x="140970" y="518160"/>
                  </a:cubicBezTo>
                  <a:cubicBezTo>
                    <a:pt x="124460" y="511810"/>
                    <a:pt x="102870" y="496570"/>
                    <a:pt x="92710" y="482600"/>
                  </a:cubicBezTo>
                  <a:cubicBezTo>
                    <a:pt x="83820" y="471170"/>
                    <a:pt x="81280" y="461010"/>
                    <a:pt x="80010" y="443230"/>
                  </a:cubicBezTo>
                  <a:cubicBezTo>
                    <a:pt x="77470" y="411480"/>
                    <a:pt x="91440" y="336550"/>
                    <a:pt x="105410" y="303530"/>
                  </a:cubicBezTo>
                  <a:cubicBezTo>
                    <a:pt x="114300" y="281940"/>
                    <a:pt x="125730" y="265430"/>
                    <a:pt x="140970" y="255270"/>
                  </a:cubicBezTo>
                  <a:cubicBezTo>
                    <a:pt x="156210" y="245110"/>
                    <a:pt x="181610" y="241300"/>
                    <a:pt x="199390" y="243840"/>
                  </a:cubicBezTo>
                  <a:cubicBezTo>
                    <a:pt x="218440" y="246380"/>
                    <a:pt x="240030" y="261620"/>
                    <a:pt x="251460" y="274320"/>
                  </a:cubicBezTo>
                  <a:cubicBezTo>
                    <a:pt x="260350" y="284480"/>
                    <a:pt x="265430" y="298450"/>
                    <a:pt x="267970" y="311150"/>
                  </a:cubicBezTo>
                  <a:cubicBezTo>
                    <a:pt x="270510" y="323850"/>
                    <a:pt x="270510" y="336550"/>
                    <a:pt x="266700" y="350520"/>
                  </a:cubicBezTo>
                  <a:cubicBezTo>
                    <a:pt x="262890" y="367030"/>
                    <a:pt x="252730" y="383540"/>
                    <a:pt x="240030" y="400050"/>
                  </a:cubicBezTo>
                  <a:cubicBezTo>
                    <a:pt x="223520" y="421640"/>
                    <a:pt x="201930" y="462280"/>
                    <a:pt x="173990" y="468630"/>
                  </a:cubicBezTo>
                  <a:cubicBezTo>
                    <a:pt x="140970" y="476250"/>
                    <a:pt x="80010" y="445770"/>
                    <a:pt x="52070" y="421640"/>
                  </a:cubicBezTo>
                  <a:cubicBezTo>
                    <a:pt x="29210" y="401320"/>
                    <a:pt x="13970" y="372110"/>
                    <a:pt x="7620" y="342900"/>
                  </a:cubicBezTo>
                  <a:cubicBezTo>
                    <a:pt x="1270" y="312420"/>
                    <a:pt x="0" y="262890"/>
                    <a:pt x="19050" y="243840"/>
                  </a:cubicBezTo>
                  <a:cubicBezTo>
                    <a:pt x="39370" y="223520"/>
                    <a:pt x="125730" y="218440"/>
                    <a:pt x="130810" y="228600"/>
                  </a:cubicBezTo>
                  <a:cubicBezTo>
                    <a:pt x="134620" y="237490"/>
                    <a:pt x="76200" y="290830"/>
                    <a:pt x="69850" y="287020"/>
                  </a:cubicBezTo>
                  <a:cubicBezTo>
                    <a:pt x="63500" y="283210"/>
                    <a:pt x="73660" y="227330"/>
                    <a:pt x="88900" y="210820"/>
                  </a:cubicBezTo>
                  <a:cubicBezTo>
                    <a:pt x="102870" y="194310"/>
                    <a:pt x="135890" y="184150"/>
                    <a:pt x="156210" y="185420"/>
                  </a:cubicBezTo>
                  <a:cubicBezTo>
                    <a:pt x="173990" y="186690"/>
                    <a:pt x="193040" y="198120"/>
                    <a:pt x="204470" y="210820"/>
                  </a:cubicBezTo>
                  <a:cubicBezTo>
                    <a:pt x="215900" y="223520"/>
                    <a:pt x="224790" y="261620"/>
                    <a:pt x="224790" y="261620"/>
                  </a:cubicBezTo>
                </a:path>
              </a:pathLst>
            </a:custGeom>
            <a:solidFill>
              <a:srgbClr val="FFFFFF"/>
            </a:solidFill>
            <a:ln cap="sq">
              <a:noFill/>
              <a:prstDash val="solid"/>
              <a:miter/>
            </a:ln>
          </p:spPr>
        </p:sp>
      </p:grpSp>
      <p:grpSp>
        <p:nvGrpSpPr>
          <p:cNvPr id="21" name="Group 21"/>
          <p:cNvGrpSpPr/>
          <p:nvPr/>
        </p:nvGrpSpPr>
        <p:grpSpPr>
          <a:xfrm>
            <a:off x="14711362" y="2448878"/>
            <a:ext cx="1961198" cy="543878"/>
            <a:chOff x="0" y="0"/>
            <a:chExt cx="2614930" cy="725170"/>
          </a:xfrm>
        </p:grpSpPr>
        <p:sp>
          <p:nvSpPr>
            <p:cNvPr id="22" name="Freeform 22"/>
            <p:cNvSpPr/>
            <p:nvPr/>
          </p:nvSpPr>
          <p:spPr>
            <a:xfrm>
              <a:off x="46990" y="43180"/>
              <a:ext cx="2518410" cy="637540"/>
            </a:xfrm>
            <a:custGeom>
              <a:avLst/>
              <a:gdLst/>
              <a:ahLst/>
              <a:cxnLst/>
              <a:rect l="l" t="t" r="r" b="b"/>
              <a:pathLst>
                <a:path w="2518410" h="637540">
                  <a:moveTo>
                    <a:pt x="344170" y="63500"/>
                  </a:moveTo>
                  <a:cubicBezTo>
                    <a:pt x="358140" y="146050"/>
                    <a:pt x="356870" y="226060"/>
                    <a:pt x="331470" y="247650"/>
                  </a:cubicBezTo>
                  <a:cubicBezTo>
                    <a:pt x="308610" y="266700"/>
                    <a:pt x="248920" y="265430"/>
                    <a:pt x="218440" y="247650"/>
                  </a:cubicBezTo>
                  <a:cubicBezTo>
                    <a:pt x="185420" y="228600"/>
                    <a:pt x="156210" y="158750"/>
                    <a:pt x="147320" y="124460"/>
                  </a:cubicBezTo>
                  <a:cubicBezTo>
                    <a:pt x="142240" y="102870"/>
                    <a:pt x="143510" y="82550"/>
                    <a:pt x="148590" y="66040"/>
                  </a:cubicBezTo>
                  <a:cubicBezTo>
                    <a:pt x="152400" y="53340"/>
                    <a:pt x="160020" y="41910"/>
                    <a:pt x="171450" y="34290"/>
                  </a:cubicBezTo>
                  <a:cubicBezTo>
                    <a:pt x="184150" y="24130"/>
                    <a:pt x="209550" y="15240"/>
                    <a:pt x="226060" y="15240"/>
                  </a:cubicBezTo>
                  <a:cubicBezTo>
                    <a:pt x="240030" y="15240"/>
                    <a:pt x="252730" y="19050"/>
                    <a:pt x="264160" y="25400"/>
                  </a:cubicBezTo>
                  <a:cubicBezTo>
                    <a:pt x="275590" y="31750"/>
                    <a:pt x="285750" y="40640"/>
                    <a:pt x="293370" y="53340"/>
                  </a:cubicBezTo>
                  <a:cubicBezTo>
                    <a:pt x="303530" y="72390"/>
                    <a:pt x="311150" y="105410"/>
                    <a:pt x="311150" y="132080"/>
                  </a:cubicBezTo>
                  <a:cubicBezTo>
                    <a:pt x="311150" y="157480"/>
                    <a:pt x="308610" y="185420"/>
                    <a:pt x="295910" y="209550"/>
                  </a:cubicBezTo>
                  <a:cubicBezTo>
                    <a:pt x="281940" y="236220"/>
                    <a:pt x="255270" y="269240"/>
                    <a:pt x="227330" y="281940"/>
                  </a:cubicBezTo>
                  <a:cubicBezTo>
                    <a:pt x="200660" y="294640"/>
                    <a:pt x="165100" y="298450"/>
                    <a:pt x="135890" y="288290"/>
                  </a:cubicBezTo>
                  <a:cubicBezTo>
                    <a:pt x="101600" y="276860"/>
                    <a:pt x="54610" y="232410"/>
                    <a:pt x="40640" y="203200"/>
                  </a:cubicBezTo>
                  <a:cubicBezTo>
                    <a:pt x="30480" y="182880"/>
                    <a:pt x="30480" y="160020"/>
                    <a:pt x="35560" y="142240"/>
                  </a:cubicBezTo>
                  <a:cubicBezTo>
                    <a:pt x="40640" y="124460"/>
                    <a:pt x="58420" y="104140"/>
                    <a:pt x="72390" y="93980"/>
                  </a:cubicBezTo>
                  <a:cubicBezTo>
                    <a:pt x="83820" y="86360"/>
                    <a:pt x="96520" y="81280"/>
                    <a:pt x="110490" y="81280"/>
                  </a:cubicBezTo>
                  <a:cubicBezTo>
                    <a:pt x="128270" y="81280"/>
                    <a:pt x="154940" y="87630"/>
                    <a:pt x="168910" y="97790"/>
                  </a:cubicBezTo>
                  <a:cubicBezTo>
                    <a:pt x="180340" y="105410"/>
                    <a:pt x="187960" y="115570"/>
                    <a:pt x="194310" y="129540"/>
                  </a:cubicBezTo>
                  <a:cubicBezTo>
                    <a:pt x="203200" y="148590"/>
                    <a:pt x="213360" y="181610"/>
                    <a:pt x="210820" y="207010"/>
                  </a:cubicBezTo>
                  <a:cubicBezTo>
                    <a:pt x="208280" y="232410"/>
                    <a:pt x="201930" y="267970"/>
                    <a:pt x="181610" y="283210"/>
                  </a:cubicBezTo>
                  <a:cubicBezTo>
                    <a:pt x="157480" y="300990"/>
                    <a:pt x="91440" y="308610"/>
                    <a:pt x="67310" y="290830"/>
                  </a:cubicBezTo>
                  <a:cubicBezTo>
                    <a:pt x="43180" y="273050"/>
                    <a:pt x="48260" y="175260"/>
                    <a:pt x="39370" y="175260"/>
                  </a:cubicBezTo>
                  <a:cubicBezTo>
                    <a:pt x="34290" y="175260"/>
                    <a:pt x="25400" y="219710"/>
                    <a:pt x="22860" y="219710"/>
                  </a:cubicBezTo>
                  <a:cubicBezTo>
                    <a:pt x="21590" y="219710"/>
                    <a:pt x="20320" y="207010"/>
                    <a:pt x="21590" y="198120"/>
                  </a:cubicBezTo>
                  <a:cubicBezTo>
                    <a:pt x="24130" y="184150"/>
                    <a:pt x="35560" y="156210"/>
                    <a:pt x="48260" y="143510"/>
                  </a:cubicBezTo>
                  <a:cubicBezTo>
                    <a:pt x="58420" y="133350"/>
                    <a:pt x="71120" y="125730"/>
                    <a:pt x="85090" y="123190"/>
                  </a:cubicBezTo>
                  <a:cubicBezTo>
                    <a:pt x="102870" y="119380"/>
                    <a:pt x="129540" y="121920"/>
                    <a:pt x="146050" y="128270"/>
                  </a:cubicBezTo>
                  <a:cubicBezTo>
                    <a:pt x="160020" y="133350"/>
                    <a:pt x="168910" y="140970"/>
                    <a:pt x="177800" y="154940"/>
                  </a:cubicBezTo>
                  <a:cubicBezTo>
                    <a:pt x="193040" y="179070"/>
                    <a:pt x="212090" y="229870"/>
                    <a:pt x="212090" y="274320"/>
                  </a:cubicBezTo>
                  <a:cubicBezTo>
                    <a:pt x="212090" y="330200"/>
                    <a:pt x="165100" y="462280"/>
                    <a:pt x="161290" y="461010"/>
                  </a:cubicBezTo>
                  <a:cubicBezTo>
                    <a:pt x="158750" y="461010"/>
                    <a:pt x="185420" y="370840"/>
                    <a:pt x="173990" y="364490"/>
                  </a:cubicBezTo>
                  <a:cubicBezTo>
                    <a:pt x="162560" y="358140"/>
                    <a:pt x="101600" y="430530"/>
                    <a:pt x="93980" y="425450"/>
                  </a:cubicBezTo>
                  <a:cubicBezTo>
                    <a:pt x="86360" y="420370"/>
                    <a:pt x="123190" y="359410"/>
                    <a:pt x="128270" y="328930"/>
                  </a:cubicBezTo>
                  <a:cubicBezTo>
                    <a:pt x="132080" y="302260"/>
                    <a:pt x="113030" y="257810"/>
                    <a:pt x="124460" y="250190"/>
                  </a:cubicBezTo>
                  <a:cubicBezTo>
                    <a:pt x="135890" y="242570"/>
                    <a:pt x="195580" y="281940"/>
                    <a:pt x="194310" y="285750"/>
                  </a:cubicBezTo>
                  <a:cubicBezTo>
                    <a:pt x="193040" y="289560"/>
                    <a:pt x="114300" y="284480"/>
                    <a:pt x="110490" y="273050"/>
                  </a:cubicBezTo>
                  <a:cubicBezTo>
                    <a:pt x="106680" y="260350"/>
                    <a:pt x="165100" y="205740"/>
                    <a:pt x="181610" y="212090"/>
                  </a:cubicBezTo>
                  <a:cubicBezTo>
                    <a:pt x="203200" y="219710"/>
                    <a:pt x="208280" y="328930"/>
                    <a:pt x="207010" y="375920"/>
                  </a:cubicBezTo>
                  <a:cubicBezTo>
                    <a:pt x="205740" y="411480"/>
                    <a:pt x="196850" y="467360"/>
                    <a:pt x="186690" y="468630"/>
                  </a:cubicBezTo>
                  <a:cubicBezTo>
                    <a:pt x="177800" y="469900"/>
                    <a:pt x="142240" y="391160"/>
                    <a:pt x="149860" y="382270"/>
                  </a:cubicBezTo>
                  <a:cubicBezTo>
                    <a:pt x="157480" y="374650"/>
                    <a:pt x="204470" y="416560"/>
                    <a:pt x="224790" y="408940"/>
                  </a:cubicBezTo>
                  <a:cubicBezTo>
                    <a:pt x="246380" y="401320"/>
                    <a:pt x="261620" y="354330"/>
                    <a:pt x="273050" y="326390"/>
                  </a:cubicBezTo>
                  <a:cubicBezTo>
                    <a:pt x="283210" y="299720"/>
                    <a:pt x="289560" y="271780"/>
                    <a:pt x="290830" y="245110"/>
                  </a:cubicBezTo>
                  <a:cubicBezTo>
                    <a:pt x="292100" y="219710"/>
                    <a:pt x="278130" y="187960"/>
                    <a:pt x="283210" y="167640"/>
                  </a:cubicBezTo>
                  <a:cubicBezTo>
                    <a:pt x="287020" y="152400"/>
                    <a:pt x="295910" y="140970"/>
                    <a:pt x="307340" y="132080"/>
                  </a:cubicBezTo>
                  <a:cubicBezTo>
                    <a:pt x="321310" y="120650"/>
                    <a:pt x="346710" y="109220"/>
                    <a:pt x="365760" y="109220"/>
                  </a:cubicBezTo>
                  <a:cubicBezTo>
                    <a:pt x="386080" y="109220"/>
                    <a:pt x="411480" y="119380"/>
                    <a:pt x="425450" y="130810"/>
                  </a:cubicBezTo>
                  <a:cubicBezTo>
                    <a:pt x="436880" y="139700"/>
                    <a:pt x="447040" y="149860"/>
                    <a:pt x="449580" y="165100"/>
                  </a:cubicBezTo>
                  <a:cubicBezTo>
                    <a:pt x="453390" y="187960"/>
                    <a:pt x="421640" y="229870"/>
                    <a:pt x="422910" y="259080"/>
                  </a:cubicBezTo>
                  <a:cubicBezTo>
                    <a:pt x="424180" y="285750"/>
                    <a:pt x="448310" y="336550"/>
                    <a:pt x="449580" y="336550"/>
                  </a:cubicBezTo>
                  <a:cubicBezTo>
                    <a:pt x="450850" y="336550"/>
                    <a:pt x="422910" y="266700"/>
                    <a:pt x="433070" y="257810"/>
                  </a:cubicBezTo>
                  <a:cubicBezTo>
                    <a:pt x="444500" y="248920"/>
                    <a:pt x="511810" y="270510"/>
                    <a:pt x="520700" y="290830"/>
                  </a:cubicBezTo>
                  <a:cubicBezTo>
                    <a:pt x="529590" y="311150"/>
                    <a:pt x="482600" y="375920"/>
                    <a:pt x="486410" y="378460"/>
                  </a:cubicBezTo>
                  <a:cubicBezTo>
                    <a:pt x="490220" y="381000"/>
                    <a:pt x="543560" y="287020"/>
                    <a:pt x="551180" y="289560"/>
                  </a:cubicBezTo>
                  <a:cubicBezTo>
                    <a:pt x="557530" y="292100"/>
                    <a:pt x="528320" y="364490"/>
                    <a:pt x="538480" y="370840"/>
                  </a:cubicBezTo>
                  <a:cubicBezTo>
                    <a:pt x="554990" y="381000"/>
                    <a:pt x="650240" y="297180"/>
                    <a:pt x="685800" y="265430"/>
                  </a:cubicBezTo>
                  <a:cubicBezTo>
                    <a:pt x="709930" y="243840"/>
                    <a:pt x="726440" y="203200"/>
                    <a:pt x="739140" y="207010"/>
                  </a:cubicBezTo>
                  <a:cubicBezTo>
                    <a:pt x="759460" y="213360"/>
                    <a:pt x="737870" y="377190"/>
                    <a:pt x="768350" y="393700"/>
                  </a:cubicBezTo>
                  <a:cubicBezTo>
                    <a:pt x="795020" y="407670"/>
                    <a:pt x="869950" y="364490"/>
                    <a:pt x="892810" y="336550"/>
                  </a:cubicBezTo>
                  <a:cubicBezTo>
                    <a:pt x="910590" y="313690"/>
                    <a:pt x="923290" y="266700"/>
                    <a:pt x="910590" y="250190"/>
                  </a:cubicBezTo>
                  <a:cubicBezTo>
                    <a:pt x="896620" y="231140"/>
                    <a:pt x="831850" y="233680"/>
                    <a:pt x="795020" y="241300"/>
                  </a:cubicBezTo>
                  <a:cubicBezTo>
                    <a:pt x="758190" y="248920"/>
                    <a:pt x="726440" y="270510"/>
                    <a:pt x="688340" y="294640"/>
                  </a:cubicBezTo>
                  <a:cubicBezTo>
                    <a:pt x="640080" y="325120"/>
                    <a:pt x="528320" y="411480"/>
                    <a:pt x="533400" y="419100"/>
                  </a:cubicBezTo>
                  <a:cubicBezTo>
                    <a:pt x="538480" y="426720"/>
                    <a:pt x="709930" y="335280"/>
                    <a:pt x="713740" y="341630"/>
                  </a:cubicBezTo>
                  <a:cubicBezTo>
                    <a:pt x="716280" y="345440"/>
                    <a:pt x="655320" y="393700"/>
                    <a:pt x="654050" y="392430"/>
                  </a:cubicBezTo>
                  <a:cubicBezTo>
                    <a:pt x="651510" y="389890"/>
                    <a:pt x="721360" y="304800"/>
                    <a:pt x="758190" y="274320"/>
                  </a:cubicBezTo>
                  <a:cubicBezTo>
                    <a:pt x="788670" y="248920"/>
                    <a:pt x="840740" y="207010"/>
                    <a:pt x="853440" y="214630"/>
                  </a:cubicBezTo>
                  <a:cubicBezTo>
                    <a:pt x="863600" y="220980"/>
                    <a:pt x="836930" y="292100"/>
                    <a:pt x="842010" y="294640"/>
                  </a:cubicBezTo>
                  <a:cubicBezTo>
                    <a:pt x="844550" y="295910"/>
                    <a:pt x="857250" y="287020"/>
                    <a:pt x="858520" y="280670"/>
                  </a:cubicBezTo>
                  <a:cubicBezTo>
                    <a:pt x="861060" y="271780"/>
                    <a:pt x="843280" y="259080"/>
                    <a:pt x="842010" y="245110"/>
                  </a:cubicBezTo>
                  <a:cubicBezTo>
                    <a:pt x="839470" y="228600"/>
                    <a:pt x="842010" y="203200"/>
                    <a:pt x="852170" y="187960"/>
                  </a:cubicBezTo>
                  <a:cubicBezTo>
                    <a:pt x="864870" y="170180"/>
                    <a:pt x="897890" y="151130"/>
                    <a:pt x="916940" y="147320"/>
                  </a:cubicBezTo>
                  <a:cubicBezTo>
                    <a:pt x="930910" y="144780"/>
                    <a:pt x="944880" y="148590"/>
                    <a:pt x="956310" y="153670"/>
                  </a:cubicBezTo>
                  <a:cubicBezTo>
                    <a:pt x="967740" y="158750"/>
                    <a:pt x="981710" y="165100"/>
                    <a:pt x="988060" y="177800"/>
                  </a:cubicBezTo>
                  <a:cubicBezTo>
                    <a:pt x="998220" y="199390"/>
                    <a:pt x="993140" y="248920"/>
                    <a:pt x="989330" y="280670"/>
                  </a:cubicBezTo>
                  <a:cubicBezTo>
                    <a:pt x="985520" y="309880"/>
                    <a:pt x="960120" y="358140"/>
                    <a:pt x="969010" y="364490"/>
                  </a:cubicBezTo>
                  <a:cubicBezTo>
                    <a:pt x="977900" y="370840"/>
                    <a:pt x="1029970" y="320040"/>
                    <a:pt x="1036320" y="325120"/>
                  </a:cubicBezTo>
                  <a:cubicBezTo>
                    <a:pt x="1042670" y="330200"/>
                    <a:pt x="1009650" y="402590"/>
                    <a:pt x="1004570" y="401320"/>
                  </a:cubicBezTo>
                  <a:cubicBezTo>
                    <a:pt x="1000760" y="400050"/>
                    <a:pt x="999490" y="370840"/>
                    <a:pt x="1004570" y="355600"/>
                  </a:cubicBezTo>
                  <a:cubicBezTo>
                    <a:pt x="1009650" y="339090"/>
                    <a:pt x="1023620" y="317500"/>
                    <a:pt x="1040130" y="307340"/>
                  </a:cubicBezTo>
                  <a:cubicBezTo>
                    <a:pt x="1059180" y="295910"/>
                    <a:pt x="1098550" y="294640"/>
                    <a:pt x="1117600" y="299720"/>
                  </a:cubicBezTo>
                  <a:cubicBezTo>
                    <a:pt x="1131570" y="303530"/>
                    <a:pt x="1141730" y="312420"/>
                    <a:pt x="1149350" y="322580"/>
                  </a:cubicBezTo>
                  <a:cubicBezTo>
                    <a:pt x="1158240" y="332740"/>
                    <a:pt x="1165860" y="344170"/>
                    <a:pt x="1167130" y="359410"/>
                  </a:cubicBezTo>
                  <a:cubicBezTo>
                    <a:pt x="1169670" y="381000"/>
                    <a:pt x="1162050" y="433070"/>
                    <a:pt x="1144270" y="441960"/>
                  </a:cubicBezTo>
                  <a:cubicBezTo>
                    <a:pt x="1126490" y="450850"/>
                    <a:pt x="1066800" y="430530"/>
                    <a:pt x="1059180" y="410210"/>
                  </a:cubicBezTo>
                  <a:cubicBezTo>
                    <a:pt x="1049020" y="382270"/>
                    <a:pt x="1156970" y="284480"/>
                    <a:pt x="1146810" y="269240"/>
                  </a:cubicBezTo>
                  <a:cubicBezTo>
                    <a:pt x="1139190" y="259080"/>
                    <a:pt x="1061720" y="289560"/>
                    <a:pt x="1061720" y="288290"/>
                  </a:cubicBezTo>
                  <a:cubicBezTo>
                    <a:pt x="1061720" y="287020"/>
                    <a:pt x="1268730" y="204470"/>
                    <a:pt x="1286510" y="223520"/>
                  </a:cubicBezTo>
                  <a:cubicBezTo>
                    <a:pt x="1296670" y="234950"/>
                    <a:pt x="1280160" y="285750"/>
                    <a:pt x="1259840" y="298450"/>
                  </a:cubicBezTo>
                  <a:cubicBezTo>
                    <a:pt x="1233170" y="314960"/>
                    <a:pt x="1162050" y="280670"/>
                    <a:pt x="1122680" y="284480"/>
                  </a:cubicBezTo>
                  <a:cubicBezTo>
                    <a:pt x="1092200" y="287020"/>
                    <a:pt x="1068070" y="292100"/>
                    <a:pt x="1043940" y="306070"/>
                  </a:cubicBezTo>
                  <a:cubicBezTo>
                    <a:pt x="1016000" y="321310"/>
                    <a:pt x="975360" y="351790"/>
                    <a:pt x="969010" y="379730"/>
                  </a:cubicBezTo>
                  <a:cubicBezTo>
                    <a:pt x="962660" y="405130"/>
                    <a:pt x="977900" y="453390"/>
                    <a:pt x="999490" y="466090"/>
                  </a:cubicBezTo>
                  <a:cubicBezTo>
                    <a:pt x="1026160" y="480060"/>
                    <a:pt x="1089660" y="450850"/>
                    <a:pt x="1127760" y="438150"/>
                  </a:cubicBezTo>
                  <a:cubicBezTo>
                    <a:pt x="1159510" y="426720"/>
                    <a:pt x="1187450" y="411480"/>
                    <a:pt x="1214120" y="397510"/>
                  </a:cubicBezTo>
                  <a:cubicBezTo>
                    <a:pt x="1238250" y="384810"/>
                    <a:pt x="1282700" y="356870"/>
                    <a:pt x="1281430" y="355600"/>
                  </a:cubicBezTo>
                  <a:cubicBezTo>
                    <a:pt x="1280160" y="354330"/>
                    <a:pt x="1206500" y="389890"/>
                    <a:pt x="1205230" y="388620"/>
                  </a:cubicBezTo>
                  <a:cubicBezTo>
                    <a:pt x="1203960" y="386080"/>
                    <a:pt x="1478280" y="254000"/>
                    <a:pt x="1541780" y="207010"/>
                  </a:cubicBezTo>
                  <a:cubicBezTo>
                    <a:pt x="1570990" y="185420"/>
                    <a:pt x="1600200" y="154940"/>
                    <a:pt x="1597660" y="151130"/>
                  </a:cubicBezTo>
                  <a:cubicBezTo>
                    <a:pt x="1595120" y="147320"/>
                    <a:pt x="1543050" y="171450"/>
                    <a:pt x="1517650" y="191770"/>
                  </a:cubicBezTo>
                  <a:cubicBezTo>
                    <a:pt x="1484630" y="218440"/>
                    <a:pt x="1443990" y="274320"/>
                    <a:pt x="1423670" y="311150"/>
                  </a:cubicBezTo>
                  <a:cubicBezTo>
                    <a:pt x="1408430" y="337820"/>
                    <a:pt x="1389380" y="383540"/>
                    <a:pt x="1395730" y="387350"/>
                  </a:cubicBezTo>
                  <a:cubicBezTo>
                    <a:pt x="1403350" y="392430"/>
                    <a:pt x="1473200" y="334010"/>
                    <a:pt x="1490980" y="302260"/>
                  </a:cubicBezTo>
                  <a:cubicBezTo>
                    <a:pt x="1504950" y="276860"/>
                    <a:pt x="1502410" y="218440"/>
                    <a:pt x="1506220" y="218440"/>
                  </a:cubicBezTo>
                  <a:cubicBezTo>
                    <a:pt x="1511300" y="218440"/>
                    <a:pt x="1498600" y="308610"/>
                    <a:pt x="1517650" y="322580"/>
                  </a:cubicBezTo>
                  <a:cubicBezTo>
                    <a:pt x="1537970" y="337820"/>
                    <a:pt x="1612900" y="284480"/>
                    <a:pt x="1631950" y="299720"/>
                  </a:cubicBezTo>
                  <a:cubicBezTo>
                    <a:pt x="1649730" y="313690"/>
                    <a:pt x="1615440" y="393700"/>
                    <a:pt x="1633220" y="405130"/>
                  </a:cubicBezTo>
                  <a:cubicBezTo>
                    <a:pt x="1653540" y="419100"/>
                    <a:pt x="1729740" y="372110"/>
                    <a:pt x="1765300" y="353060"/>
                  </a:cubicBezTo>
                  <a:cubicBezTo>
                    <a:pt x="1791970" y="339090"/>
                    <a:pt x="1832610" y="309880"/>
                    <a:pt x="1830070" y="306070"/>
                  </a:cubicBezTo>
                  <a:cubicBezTo>
                    <a:pt x="1827530" y="300990"/>
                    <a:pt x="1738630" y="320040"/>
                    <a:pt x="1709420" y="342900"/>
                  </a:cubicBezTo>
                  <a:cubicBezTo>
                    <a:pt x="1682750" y="363220"/>
                    <a:pt x="1666240" y="398780"/>
                    <a:pt x="1654810" y="429260"/>
                  </a:cubicBezTo>
                  <a:cubicBezTo>
                    <a:pt x="1643380" y="458470"/>
                    <a:pt x="1637030" y="520700"/>
                    <a:pt x="1639570" y="521970"/>
                  </a:cubicBezTo>
                  <a:cubicBezTo>
                    <a:pt x="1642110" y="523240"/>
                    <a:pt x="1653540" y="466090"/>
                    <a:pt x="1670050" y="445770"/>
                  </a:cubicBezTo>
                  <a:cubicBezTo>
                    <a:pt x="1685290" y="426720"/>
                    <a:pt x="1720850" y="421640"/>
                    <a:pt x="1733550" y="401320"/>
                  </a:cubicBezTo>
                  <a:cubicBezTo>
                    <a:pt x="1746250" y="381000"/>
                    <a:pt x="1728470" y="346710"/>
                    <a:pt x="1746250" y="325120"/>
                  </a:cubicBezTo>
                  <a:cubicBezTo>
                    <a:pt x="1778000" y="287020"/>
                    <a:pt x="1960880" y="238760"/>
                    <a:pt x="1963420" y="243840"/>
                  </a:cubicBezTo>
                  <a:cubicBezTo>
                    <a:pt x="1964690" y="247650"/>
                    <a:pt x="1873250" y="289560"/>
                    <a:pt x="1840230" y="314960"/>
                  </a:cubicBezTo>
                  <a:cubicBezTo>
                    <a:pt x="1814830" y="335280"/>
                    <a:pt x="1794510" y="353060"/>
                    <a:pt x="1778000" y="378460"/>
                  </a:cubicBezTo>
                  <a:cubicBezTo>
                    <a:pt x="1760220" y="405130"/>
                    <a:pt x="1727200" y="461010"/>
                    <a:pt x="1738630" y="472440"/>
                  </a:cubicBezTo>
                  <a:cubicBezTo>
                    <a:pt x="1755140" y="490220"/>
                    <a:pt x="1932940" y="429260"/>
                    <a:pt x="1960880" y="384810"/>
                  </a:cubicBezTo>
                  <a:cubicBezTo>
                    <a:pt x="1979930" y="355600"/>
                    <a:pt x="1968500" y="303530"/>
                    <a:pt x="1955800" y="275590"/>
                  </a:cubicBezTo>
                  <a:cubicBezTo>
                    <a:pt x="1944370" y="251460"/>
                    <a:pt x="1924050" y="232410"/>
                    <a:pt x="1898650" y="219710"/>
                  </a:cubicBezTo>
                  <a:cubicBezTo>
                    <a:pt x="1863090" y="201930"/>
                    <a:pt x="1755140" y="194310"/>
                    <a:pt x="1755140" y="195580"/>
                  </a:cubicBezTo>
                  <a:cubicBezTo>
                    <a:pt x="1755140" y="196850"/>
                    <a:pt x="1855470" y="229870"/>
                    <a:pt x="1896110" y="227330"/>
                  </a:cubicBezTo>
                  <a:cubicBezTo>
                    <a:pt x="1927860" y="226060"/>
                    <a:pt x="1979930" y="203200"/>
                    <a:pt x="1978660" y="198120"/>
                  </a:cubicBezTo>
                  <a:cubicBezTo>
                    <a:pt x="1977390" y="193040"/>
                    <a:pt x="1908810" y="186690"/>
                    <a:pt x="1883410" y="199390"/>
                  </a:cubicBezTo>
                  <a:cubicBezTo>
                    <a:pt x="1858010" y="210820"/>
                    <a:pt x="1837690" y="243840"/>
                    <a:pt x="1823720" y="269240"/>
                  </a:cubicBezTo>
                  <a:cubicBezTo>
                    <a:pt x="1811020" y="292100"/>
                    <a:pt x="1791970" y="330200"/>
                    <a:pt x="1803400" y="344170"/>
                  </a:cubicBezTo>
                  <a:cubicBezTo>
                    <a:pt x="1817370" y="363220"/>
                    <a:pt x="1896110" y="349250"/>
                    <a:pt x="1938020" y="344170"/>
                  </a:cubicBezTo>
                  <a:cubicBezTo>
                    <a:pt x="1974850" y="339090"/>
                    <a:pt x="2006600" y="331470"/>
                    <a:pt x="2038350" y="318770"/>
                  </a:cubicBezTo>
                  <a:cubicBezTo>
                    <a:pt x="2068830" y="307340"/>
                    <a:pt x="2094230" y="274320"/>
                    <a:pt x="2123440" y="271780"/>
                  </a:cubicBezTo>
                  <a:cubicBezTo>
                    <a:pt x="2150110" y="269240"/>
                    <a:pt x="2193290" y="281940"/>
                    <a:pt x="2205990" y="302260"/>
                  </a:cubicBezTo>
                  <a:cubicBezTo>
                    <a:pt x="2221230" y="326390"/>
                    <a:pt x="2179320" y="407670"/>
                    <a:pt x="2193290" y="415290"/>
                  </a:cubicBezTo>
                  <a:cubicBezTo>
                    <a:pt x="2209800" y="424180"/>
                    <a:pt x="2301240" y="347980"/>
                    <a:pt x="2326640" y="308610"/>
                  </a:cubicBezTo>
                  <a:cubicBezTo>
                    <a:pt x="2346960" y="278130"/>
                    <a:pt x="2364740" y="229870"/>
                    <a:pt x="2352040" y="208280"/>
                  </a:cubicBezTo>
                  <a:cubicBezTo>
                    <a:pt x="2336800" y="185420"/>
                    <a:pt x="2264410" y="179070"/>
                    <a:pt x="2227580" y="182880"/>
                  </a:cubicBezTo>
                  <a:cubicBezTo>
                    <a:pt x="2197100" y="185420"/>
                    <a:pt x="2145030" y="213360"/>
                    <a:pt x="2146300" y="217170"/>
                  </a:cubicBezTo>
                  <a:cubicBezTo>
                    <a:pt x="2147570" y="220980"/>
                    <a:pt x="2205990" y="219710"/>
                    <a:pt x="2231390" y="207010"/>
                  </a:cubicBezTo>
                  <a:cubicBezTo>
                    <a:pt x="2258060" y="194310"/>
                    <a:pt x="2283460" y="134620"/>
                    <a:pt x="2299970" y="138430"/>
                  </a:cubicBezTo>
                  <a:cubicBezTo>
                    <a:pt x="2315210" y="140970"/>
                    <a:pt x="2326640" y="186690"/>
                    <a:pt x="2330450" y="210820"/>
                  </a:cubicBezTo>
                  <a:cubicBezTo>
                    <a:pt x="2334260" y="233680"/>
                    <a:pt x="2330450" y="264160"/>
                    <a:pt x="2321560" y="281940"/>
                  </a:cubicBezTo>
                  <a:cubicBezTo>
                    <a:pt x="2315210" y="294640"/>
                    <a:pt x="2305050" y="303530"/>
                    <a:pt x="2293620" y="309880"/>
                  </a:cubicBezTo>
                  <a:cubicBezTo>
                    <a:pt x="2282190" y="316230"/>
                    <a:pt x="2268220" y="320040"/>
                    <a:pt x="2255520" y="321310"/>
                  </a:cubicBezTo>
                  <a:cubicBezTo>
                    <a:pt x="2242820" y="322580"/>
                    <a:pt x="2228850" y="321310"/>
                    <a:pt x="2216150" y="314960"/>
                  </a:cubicBezTo>
                  <a:cubicBezTo>
                    <a:pt x="2200910" y="307340"/>
                    <a:pt x="2183130" y="288290"/>
                    <a:pt x="2175510" y="273050"/>
                  </a:cubicBezTo>
                  <a:cubicBezTo>
                    <a:pt x="2169160" y="260350"/>
                    <a:pt x="2164080" y="247650"/>
                    <a:pt x="2167890" y="233680"/>
                  </a:cubicBezTo>
                  <a:cubicBezTo>
                    <a:pt x="2175510" y="209550"/>
                    <a:pt x="2222500" y="148590"/>
                    <a:pt x="2246630" y="151130"/>
                  </a:cubicBezTo>
                  <a:cubicBezTo>
                    <a:pt x="2270760" y="153670"/>
                    <a:pt x="2316480" y="212090"/>
                    <a:pt x="2313940" y="251460"/>
                  </a:cubicBezTo>
                  <a:cubicBezTo>
                    <a:pt x="2310130" y="313690"/>
                    <a:pt x="2112010" y="473710"/>
                    <a:pt x="2118360" y="483870"/>
                  </a:cubicBezTo>
                  <a:cubicBezTo>
                    <a:pt x="2119630" y="486410"/>
                    <a:pt x="2129790" y="480060"/>
                    <a:pt x="2131060" y="481330"/>
                  </a:cubicBezTo>
                  <a:cubicBezTo>
                    <a:pt x="2133600" y="485140"/>
                    <a:pt x="2123440" y="506730"/>
                    <a:pt x="2113280" y="515620"/>
                  </a:cubicBezTo>
                  <a:cubicBezTo>
                    <a:pt x="2099310" y="528320"/>
                    <a:pt x="2065020" y="543560"/>
                    <a:pt x="2043430" y="542290"/>
                  </a:cubicBezTo>
                  <a:cubicBezTo>
                    <a:pt x="2024380" y="541020"/>
                    <a:pt x="2004060" y="530860"/>
                    <a:pt x="1992630" y="515620"/>
                  </a:cubicBezTo>
                  <a:cubicBezTo>
                    <a:pt x="1979930" y="499110"/>
                    <a:pt x="1968500" y="466090"/>
                    <a:pt x="1974850" y="443230"/>
                  </a:cubicBezTo>
                  <a:cubicBezTo>
                    <a:pt x="1982470" y="415290"/>
                    <a:pt x="2018030" y="393700"/>
                    <a:pt x="2056130" y="364490"/>
                  </a:cubicBezTo>
                  <a:cubicBezTo>
                    <a:pt x="2120900" y="314960"/>
                    <a:pt x="2279650" y="199390"/>
                    <a:pt x="2343150" y="194310"/>
                  </a:cubicBezTo>
                  <a:cubicBezTo>
                    <a:pt x="2372360" y="191770"/>
                    <a:pt x="2396490" y="205740"/>
                    <a:pt x="2410460" y="219710"/>
                  </a:cubicBezTo>
                  <a:cubicBezTo>
                    <a:pt x="2423160" y="232410"/>
                    <a:pt x="2430780" y="254000"/>
                    <a:pt x="2429510" y="271780"/>
                  </a:cubicBezTo>
                  <a:cubicBezTo>
                    <a:pt x="2428240" y="292100"/>
                    <a:pt x="2401570" y="311150"/>
                    <a:pt x="2395220" y="334010"/>
                  </a:cubicBezTo>
                  <a:cubicBezTo>
                    <a:pt x="2387600" y="359410"/>
                    <a:pt x="2397760" y="392430"/>
                    <a:pt x="2390140" y="419100"/>
                  </a:cubicBezTo>
                  <a:cubicBezTo>
                    <a:pt x="2382520" y="444500"/>
                    <a:pt x="2372360" y="473710"/>
                    <a:pt x="2350770" y="488950"/>
                  </a:cubicBezTo>
                  <a:cubicBezTo>
                    <a:pt x="2324100" y="508000"/>
                    <a:pt x="2260600" y="521970"/>
                    <a:pt x="2231390" y="508000"/>
                  </a:cubicBezTo>
                  <a:cubicBezTo>
                    <a:pt x="2202180" y="494030"/>
                    <a:pt x="2183130" y="444500"/>
                    <a:pt x="2176780" y="403860"/>
                  </a:cubicBezTo>
                  <a:cubicBezTo>
                    <a:pt x="2169160" y="350520"/>
                    <a:pt x="2193290" y="250190"/>
                    <a:pt x="2213610" y="212090"/>
                  </a:cubicBezTo>
                  <a:cubicBezTo>
                    <a:pt x="2225040" y="190500"/>
                    <a:pt x="2237740" y="179070"/>
                    <a:pt x="2254250" y="171450"/>
                  </a:cubicBezTo>
                  <a:cubicBezTo>
                    <a:pt x="2270760" y="163830"/>
                    <a:pt x="2294890" y="162560"/>
                    <a:pt x="2311400" y="167640"/>
                  </a:cubicBezTo>
                  <a:cubicBezTo>
                    <a:pt x="2329180" y="172720"/>
                    <a:pt x="2348230" y="187960"/>
                    <a:pt x="2357120" y="203200"/>
                  </a:cubicBezTo>
                  <a:cubicBezTo>
                    <a:pt x="2366010" y="218440"/>
                    <a:pt x="2373630" y="241300"/>
                    <a:pt x="2367280" y="259080"/>
                  </a:cubicBezTo>
                  <a:cubicBezTo>
                    <a:pt x="2357120" y="283210"/>
                    <a:pt x="2311400" y="311150"/>
                    <a:pt x="2277110" y="325120"/>
                  </a:cubicBezTo>
                  <a:cubicBezTo>
                    <a:pt x="2242820" y="339090"/>
                    <a:pt x="2209800" y="337820"/>
                    <a:pt x="2162810" y="340360"/>
                  </a:cubicBezTo>
                  <a:cubicBezTo>
                    <a:pt x="2089150" y="344170"/>
                    <a:pt x="1946910" y="340360"/>
                    <a:pt x="1874520" y="336550"/>
                  </a:cubicBezTo>
                  <a:cubicBezTo>
                    <a:pt x="1830070" y="334010"/>
                    <a:pt x="1808480" y="334010"/>
                    <a:pt x="1767840" y="326390"/>
                  </a:cubicBezTo>
                  <a:cubicBezTo>
                    <a:pt x="1709420" y="316230"/>
                    <a:pt x="1619250" y="295910"/>
                    <a:pt x="1557020" y="270510"/>
                  </a:cubicBezTo>
                  <a:cubicBezTo>
                    <a:pt x="1502410" y="248920"/>
                    <a:pt x="1452880" y="204470"/>
                    <a:pt x="1410970" y="189230"/>
                  </a:cubicBezTo>
                  <a:cubicBezTo>
                    <a:pt x="1381760" y="179070"/>
                    <a:pt x="1351280" y="186690"/>
                    <a:pt x="1332230" y="173990"/>
                  </a:cubicBezTo>
                  <a:cubicBezTo>
                    <a:pt x="1315720" y="163830"/>
                    <a:pt x="1303020" y="144780"/>
                    <a:pt x="1299210" y="127000"/>
                  </a:cubicBezTo>
                  <a:cubicBezTo>
                    <a:pt x="1295400" y="106680"/>
                    <a:pt x="1303020" y="71120"/>
                    <a:pt x="1315720" y="54610"/>
                  </a:cubicBezTo>
                  <a:cubicBezTo>
                    <a:pt x="1327150" y="39370"/>
                    <a:pt x="1344930" y="30480"/>
                    <a:pt x="1365250" y="26670"/>
                  </a:cubicBezTo>
                  <a:cubicBezTo>
                    <a:pt x="1393190" y="21590"/>
                    <a:pt x="1428750" y="34290"/>
                    <a:pt x="1468120" y="44450"/>
                  </a:cubicBezTo>
                  <a:cubicBezTo>
                    <a:pt x="1525270" y="58420"/>
                    <a:pt x="1639570" y="82550"/>
                    <a:pt x="1672590" y="113030"/>
                  </a:cubicBezTo>
                  <a:cubicBezTo>
                    <a:pt x="1689100" y="128270"/>
                    <a:pt x="1692910" y="148590"/>
                    <a:pt x="1695450" y="165100"/>
                  </a:cubicBezTo>
                  <a:cubicBezTo>
                    <a:pt x="1696720" y="179070"/>
                    <a:pt x="1696720" y="191770"/>
                    <a:pt x="1689100" y="203200"/>
                  </a:cubicBezTo>
                  <a:cubicBezTo>
                    <a:pt x="1678940" y="219710"/>
                    <a:pt x="1662430" y="237490"/>
                    <a:pt x="1629410" y="248920"/>
                  </a:cubicBezTo>
                  <a:cubicBezTo>
                    <a:pt x="1534160" y="280670"/>
                    <a:pt x="1102360" y="274320"/>
                    <a:pt x="1019810" y="248920"/>
                  </a:cubicBezTo>
                  <a:cubicBezTo>
                    <a:pt x="995680" y="241300"/>
                    <a:pt x="986790" y="233680"/>
                    <a:pt x="977900" y="220980"/>
                  </a:cubicBezTo>
                  <a:cubicBezTo>
                    <a:pt x="969010" y="208280"/>
                    <a:pt x="963930" y="187960"/>
                    <a:pt x="965200" y="172720"/>
                  </a:cubicBezTo>
                  <a:cubicBezTo>
                    <a:pt x="966470" y="157480"/>
                    <a:pt x="977900" y="138430"/>
                    <a:pt x="988060" y="128270"/>
                  </a:cubicBezTo>
                  <a:cubicBezTo>
                    <a:pt x="996950" y="119380"/>
                    <a:pt x="1002030" y="116840"/>
                    <a:pt x="1018540" y="111760"/>
                  </a:cubicBezTo>
                  <a:cubicBezTo>
                    <a:pt x="1076960" y="93980"/>
                    <a:pt x="1371600" y="55880"/>
                    <a:pt x="1435100" y="71120"/>
                  </a:cubicBezTo>
                  <a:cubicBezTo>
                    <a:pt x="1456690" y="76200"/>
                    <a:pt x="1464310" y="85090"/>
                    <a:pt x="1473200" y="96520"/>
                  </a:cubicBezTo>
                  <a:cubicBezTo>
                    <a:pt x="1482090" y="107950"/>
                    <a:pt x="1488440" y="125730"/>
                    <a:pt x="1488440" y="140970"/>
                  </a:cubicBezTo>
                  <a:cubicBezTo>
                    <a:pt x="1488440" y="154940"/>
                    <a:pt x="1483360" y="172720"/>
                    <a:pt x="1474470" y="184150"/>
                  </a:cubicBezTo>
                  <a:cubicBezTo>
                    <a:pt x="1465580" y="195580"/>
                    <a:pt x="1451610" y="208280"/>
                    <a:pt x="1436370" y="210820"/>
                  </a:cubicBezTo>
                  <a:cubicBezTo>
                    <a:pt x="1418590" y="214630"/>
                    <a:pt x="1385570" y="207010"/>
                    <a:pt x="1370330" y="196850"/>
                  </a:cubicBezTo>
                  <a:cubicBezTo>
                    <a:pt x="1357630" y="187960"/>
                    <a:pt x="1350010" y="171450"/>
                    <a:pt x="1346200" y="157480"/>
                  </a:cubicBezTo>
                  <a:cubicBezTo>
                    <a:pt x="1342390" y="143510"/>
                    <a:pt x="1342390" y="125730"/>
                    <a:pt x="1350010" y="111760"/>
                  </a:cubicBezTo>
                  <a:cubicBezTo>
                    <a:pt x="1358900" y="95250"/>
                    <a:pt x="1385570" y="74930"/>
                    <a:pt x="1403350" y="69850"/>
                  </a:cubicBezTo>
                  <a:cubicBezTo>
                    <a:pt x="1418590" y="66040"/>
                    <a:pt x="1436370" y="71120"/>
                    <a:pt x="1449070" y="77470"/>
                  </a:cubicBezTo>
                  <a:cubicBezTo>
                    <a:pt x="1461770" y="83820"/>
                    <a:pt x="1474470" y="97790"/>
                    <a:pt x="1480820" y="110490"/>
                  </a:cubicBezTo>
                  <a:cubicBezTo>
                    <a:pt x="1487170" y="123190"/>
                    <a:pt x="1490980" y="140970"/>
                    <a:pt x="1487170" y="156210"/>
                  </a:cubicBezTo>
                  <a:cubicBezTo>
                    <a:pt x="1482090" y="173990"/>
                    <a:pt x="1470660" y="194310"/>
                    <a:pt x="1443990" y="208280"/>
                  </a:cubicBezTo>
                  <a:cubicBezTo>
                    <a:pt x="1379220" y="242570"/>
                    <a:pt x="1106170" y="257810"/>
                    <a:pt x="1037590" y="250190"/>
                  </a:cubicBezTo>
                  <a:cubicBezTo>
                    <a:pt x="1013460" y="247650"/>
                    <a:pt x="1002030" y="243840"/>
                    <a:pt x="990600" y="233680"/>
                  </a:cubicBezTo>
                  <a:cubicBezTo>
                    <a:pt x="979170" y="223520"/>
                    <a:pt x="969010" y="204470"/>
                    <a:pt x="966470" y="189230"/>
                  </a:cubicBezTo>
                  <a:cubicBezTo>
                    <a:pt x="963930" y="173990"/>
                    <a:pt x="969010" y="153670"/>
                    <a:pt x="977900" y="140970"/>
                  </a:cubicBezTo>
                  <a:cubicBezTo>
                    <a:pt x="986790" y="128270"/>
                    <a:pt x="995680" y="119380"/>
                    <a:pt x="1018540" y="111760"/>
                  </a:cubicBezTo>
                  <a:cubicBezTo>
                    <a:pt x="1088390" y="87630"/>
                    <a:pt x="1380490" y="96520"/>
                    <a:pt x="1493520" y="93980"/>
                  </a:cubicBezTo>
                  <a:cubicBezTo>
                    <a:pt x="1555750" y="92710"/>
                    <a:pt x="1609090" y="86360"/>
                    <a:pt x="1639570" y="93980"/>
                  </a:cubicBezTo>
                  <a:cubicBezTo>
                    <a:pt x="1654810" y="97790"/>
                    <a:pt x="1663700" y="101600"/>
                    <a:pt x="1672590" y="113030"/>
                  </a:cubicBezTo>
                  <a:cubicBezTo>
                    <a:pt x="1684020" y="128270"/>
                    <a:pt x="1696720" y="163830"/>
                    <a:pt x="1694180" y="185420"/>
                  </a:cubicBezTo>
                  <a:cubicBezTo>
                    <a:pt x="1691640" y="203200"/>
                    <a:pt x="1678940" y="223520"/>
                    <a:pt x="1664970" y="233680"/>
                  </a:cubicBezTo>
                  <a:cubicBezTo>
                    <a:pt x="1651000" y="245110"/>
                    <a:pt x="1635760" y="250190"/>
                    <a:pt x="1610360" y="250190"/>
                  </a:cubicBezTo>
                  <a:cubicBezTo>
                    <a:pt x="1553210" y="251460"/>
                    <a:pt x="1377950" y="205740"/>
                    <a:pt x="1332230" y="173990"/>
                  </a:cubicBezTo>
                  <a:cubicBezTo>
                    <a:pt x="1311910" y="160020"/>
                    <a:pt x="1304290" y="142240"/>
                    <a:pt x="1299210" y="127000"/>
                  </a:cubicBezTo>
                  <a:cubicBezTo>
                    <a:pt x="1295400" y="114300"/>
                    <a:pt x="1296670" y="101600"/>
                    <a:pt x="1299210" y="88900"/>
                  </a:cubicBezTo>
                  <a:cubicBezTo>
                    <a:pt x="1301750" y="77470"/>
                    <a:pt x="1306830" y="64770"/>
                    <a:pt x="1315720" y="54610"/>
                  </a:cubicBezTo>
                  <a:cubicBezTo>
                    <a:pt x="1327150" y="43180"/>
                    <a:pt x="1343660" y="30480"/>
                    <a:pt x="1365250" y="26670"/>
                  </a:cubicBezTo>
                  <a:cubicBezTo>
                    <a:pt x="1398270" y="21590"/>
                    <a:pt x="1455420" y="36830"/>
                    <a:pt x="1501140" y="53340"/>
                  </a:cubicBezTo>
                  <a:cubicBezTo>
                    <a:pt x="1551940" y="72390"/>
                    <a:pt x="1605280" y="123190"/>
                    <a:pt x="1654810" y="143510"/>
                  </a:cubicBezTo>
                  <a:cubicBezTo>
                    <a:pt x="1697990" y="161290"/>
                    <a:pt x="1727200" y="168910"/>
                    <a:pt x="1780540" y="175260"/>
                  </a:cubicBezTo>
                  <a:cubicBezTo>
                    <a:pt x="1870710" y="186690"/>
                    <a:pt x="2056130" y="184150"/>
                    <a:pt x="2148840" y="179070"/>
                  </a:cubicBezTo>
                  <a:cubicBezTo>
                    <a:pt x="2204720" y="176530"/>
                    <a:pt x="2277110" y="152400"/>
                    <a:pt x="2282190" y="163830"/>
                  </a:cubicBezTo>
                  <a:cubicBezTo>
                    <a:pt x="2287270" y="173990"/>
                    <a:pt x="2211070" y="233680"/>
                    <a:pt x="2207260" y="231140"/>
                  </a:cubicBezTo>
                  <a:cubicBezTo>
                    <a:pt x="2204720" y="228600"/>
                    <a:pt x="2223770" y="193040"/>
                    <a:pt x="2236470" y="181610"/>
                  </a:cubicBezTo>
                  <a:cubicBezTo>
                    <a:pt x="2246630" y="172720"/>
                    <a:pt x="2259330" y="167640"/>
                    <a:pt x="2272030" y="165100"/>
                  </a:cubicBezTo>
                  <a:cubicBezTo>
                    <a:pt x="2284730" y="162560"/>
                    <a:pt x="2298700" y="162560"/>
                    <a:pt x="2311400" y="167640"/>
                  </a:cubicBezTo>
                  <a:cubicBezTo>
                    <a:pt x="2326640" y="173990"/>
                    <a:pt x="2348230" y="189230"/>
                    <a:pt x="2357120" y="203200"/>
                  </a:cubicBezTo>
                  <a:cubicBezTo>
                    <a:pt x="2364740" y="214630"/>
                    <a:pt x="2368550" y="223520"/>
                    <a:pt x="2368550" y="240030"/>
                  </a:cubicBezTo>
                  <a:cubicBezTo>
                    <a:pt x="2369820" y="274320"/>
                    <a:pt x="2358390" y="381000"/>
                    <a:pt x="2331720" y="394970"/>
                  </a:cubicBezTo>
                  <a:cubicBezTo>
                    <a:pt x="2311400" y="405130"/>
                    <a:pt x="2255520" y="384810"/>
                    <a:pt x="2245360" y="361950"/>
                  </a:cubicBezTo>
                  <a:cubicBezTo>
                    <a:pt x="2232660" y="331470"/>
                    <a:pt x="2291080" y="226060"/>
                    <a:pt x="2308860" y="207010"/>
                  </a:cubicBezTo>
                  <a:cubicBezTo>
                    <a:pt x="2315210" y="200660"/>
                    <a:pt x="2319020" y="200660"/>
                    <a:pt x="2325370" y="198120"/>
                  </a:cubicBezTo>
                  <a:cubicBezTo>
                    <a:pt x="2335530" y="195580"/>
                    <a:pt x="2349500" y="191770"/>
                    <a:pt x="2362200" y="194310"/>
                  </a:cubicBezTo>
                  <a:cubicBezTo>
                    <a:pt x="2377440" y="196850"/>
                    <a:pt x="2399030" y="207010"/>
                    <a:pt x="2410460" y="219710"/>
                  </a:cubicBezTo>
                  <a:cubicBezTo>
                    <a:pt x="2421890" y="232410"/>
                    <a:pt x="2428240" y="256540"/>
                    <a:pt x="2429510" y="271780"/>
                  </a:cubicBezTo>
                  <a:cubicBezTo>
                    <a:pt x="2430780" y="284480"/>
                    <a:pt x="2429510" y="293370"/>
                    <a:pt x="2420620" y="307340"/>
                  </a:cubicBezTo>
                  <a:cubicBezTo>
                    <a:pt x="2397760" y="340360"/>
                    <a:pt x="2288540" y="407670"/>
                    <a:pt x="2233930" y="438150"/>
                  </a:cubicBezTo>
                  <a:cubicBezTo>
                    <a:pt x="2195830" y="459740"/>
                    <a:pt x="2153920" y="462280"/>
                    <a:pt x="2131060" y="481330"/>
                  </a:cubicBezTo>
                  <a:cubicBezTo>
                    <a:pt x="2114550" y="495300"/>
                    <a:pt x="2113280" y="518160"/>
                    <a:pt x="2098040" y="528320"/>
                  </a:cubicBezTo>
                  <a:cubicBezTo>
                    <a:pt x="2084070" y="538480"/>
                    <a:pt x="2061210" y="544830"/>
                    <a:pt x="2043430" y="542290"/>
                  </a:cubicBezTo>
                  <a:cubicBezTo>
                    <a:pt x="2025650" y="539750"/>
                    <a:pt x="2004060" y="530860"/>
                    <a:pt x="1992630" y="515620"/>
                  </a:cubicBezTo>
                  <a:cubicBezTo>
                    <a:pt x="1979930" y="499110"/>
                    <a:pt x="1971040" y="471170"/>
                    <a:pt x="1974850" y="443230"/>
                  </a:cubicBezTo>
                  <a:cubicBezTo>
                    <a:pt x="1981200" y="401320"/>
                    <a:pt x="2028190" y="340360"/>
                    <a:pt x="2065020" y="292100"/>
                  </a:cubicBezTo>
                  <a:cubicBezTo>
                    <a:pt x="2104390" y="240030"/>
                    <a:pt x="2160270" y="171450"/>
                    <a:pt x="2207260" y="140970"/>
                  </a:cubicBezTo>
                  <a:cubicBezTo>
                    <a:pt x="2240280" y="119380"/>
                    <a:pt x="2275840" y="99060"/>
                    <a:pt x="2306320" y="105410"/>
                  </a:cubicBezTo>
                  <a:cubicBezTo>
                    <a:pt x="2338070" y="113030"/>
                    <a:pt x="2392680" y="165100"/>
                    <a:pt x="2392680" y="190500"/>
                  </a:cubicBezTo>
                  <a:cubicBezTo>
                    <a:pt x="2392680" y="210820"/>
                    <a:pt x="2344420" y="226060"/>
                    <a:pt x="2332990" y="243840"/>
                  </a:cubicBezTo>
                  <a:cubicBezTo>
                    <a:pt x="2325370" y="256540"/>
                    <a:pt x="2327910" y="270510"/>
                    <a:pt x="2321560" y="281940"/>
                  </a:cubicBezTo>
                  <a:cubicBezTo>
                    <a:pt x="2315210" y="293370"/>
                    <a:pt x="2306320" y="303530"/>
                    <a:pt x="2293620" y="309880"/>
                  </a:cubicBezTo>
                  <a:cubicBezTo>
                    <a:pt x="2275840" y="318770"/>
                    <a:pt x="2236470" y="322580"/>
                    <a:pt x="2216150" y="314960"/>
                  </a:cubicBezTo>
                  <a:cubicBezTo>
                    <a:pt x="2198370" y="308610"/>
                    <a:pt x="2184400" y="292100"/>
                    <a:pt x="2175510" y="273050"/>
                  </a:cubicBezTo>
                  <a:cubicBezTo>
                    <a:pt x="2165350" y="248920"/>
                    <a:pt x="2161540" y="209550"/>
                    <a:pt x="2169160" y="179070"/>
                  </a:cubicBezTo>
                  <a:cubicBezTo>
                    <a:pt x="2176780" y="147320"/>
                    <a:pt x="2198370" y="110490"/>
                    <a:pt x="2223770" y="87630"/>
                  </a:cubicBezTo>
                  <a:cubicBezTo>
                    <a:pt x="2251710" y="63500"/>
                    <a:pt x="2298700" y="38100"/>
                    <a:pt x="2332990" y="38100"/>
                  </a:cubicBezTo>
                  <a:cubicBezTo>
                    <a:pt x="2364740" y="38100"/>
                    <a:pt x="2402840" y="55880"/>
                    <a:pt x="2421890" y="78740"/>
                  </a:cubicBezTo>
                  <a:cubicBezTo>
                    <a:pt x="2440940" y="101600"/>
                    <a:pt x="2449830" y="143510"/>
                    <a:pt x="2446020" y="175260"/>
                  </a:cubicBezTo>
                  <a:cubicBezTo>
                    <a:pt x="2440940" y="209550"/>
                    <a:pt x="2413000" y="247650"/>
                    <a:pt x="2390140" y="275590"/>
                  </a:cubicBezTo>
                  <a:cubicBezTo>
                    <a:pt x="2368550" y="302260"/>
                    <a:pt x="2344420" y="320040"/>
                    <a:pt x="2316480" y="340360"/>
                  </a:cubicBezTo>
                  <a:cubicBezTo>
                    <a:pt x="2286000" y="361950"/>
                    <a:pt x="2250440" y="387350"/>
                    <a:pt x="2216150" y="398780"/>
                  </a:cubicBezTo>
                  <a:cubicBezTo>
                    <a:pt x="2186940" y="408940"/>
                    <a:pt x="2155190" y="412750"/>
                    <a:pt x="2125980" y="408940"/>
                  </a:cubicBezTo>
                  <a:cubicBezTo>
                    <a:pt x="2098040" y="405130"/>
                    <a:pt x="2067560" y="397510"/>
                    <a:pt x="2045970" y="377190"/>
                  </a:cubicBezTo>
                  <a:cubicBezTo>
                    <a:pt x="2018030" y="351790"/>
                    <a:pt x="1991360" y="289560"/>
                    <a:pt x="1986280" y="252730"/>
                  </a:cubicBezTo>
                  <a:cubicBezTo>
                    <a:pt x="1982470" y="224790"/>
                    <a:pt x="1990090" y="201930"/>
                    <a:pt x="2000250" y="176530"/>
                  </a:cubicBezTo>
                  <a:cubicBezTo>
                    <a:pt x="2011680" y="147320"/>
                    <a:pt x="2032000" y="114300"/>
                    <a:pt x="2056130" y="91440"/>
                  </a:cubicBezTo>
                  <a:cubicBezTo>
                    <a:pt x="2078990" y="69850"/>
                    <a:pt x="2109470" y="53340"/>
                    <a:pt x="2139950" y="43180"/>
                  </a:cubicBezTo>
                  <a:cubicBezTo>
                    <a:pt x="2170430" y="31750"/>
                    <a:pt x="2200910" y="26670"/>
                    <a:pt x="2237740" y="26670"/>
                  </a:cubicBezTo>
                  <a:cubicBezTo>
                    <a:pt x="2286000" y="26670"/>
                    <a:pt x="2364740" y="36830"/>
                    <a:pt x="2405380" y="55880"/>
                  </a:cubicBezTo>
                  <a:cubicBezTo>
                    <a:pt x="2434590" y="68580"/>
                    <a:pt x="2452370" y="83820"/>
                    <a:pt x="2470150" y="107950"/>
                  </a:cubicBezTo>
                  <a:cubicBezTo>
                    <a:pt x="2493010" y="138430"/>
                    <a:pt x="2515870" y="189230"/>
                    <a:pt x="2517140" y="233680"/>
                  </a:cubicBezTo>
                  <a:cubicBezTo>
                    <a:pt x="2518410" y="280670"/>
                    <a:pt x="2494280" y="349250"/>
                    <a:pt x="2471420" y="383540"/>
                  </a:cubicBezTo>
                  <a:cubicBezTo>
                    <a:pt x="2456180" y="407670"/>
                    <a:pt x="2439670" y="415290"/>
                    <a:pt x="2413000" y="434340"/>
                  </a:cubicBezTo>
                  <a:cubicBezTo>
                    <a:pt x="2368550" y="467360"/>
                    <a:pt x="2275840" y="534670"/>
                    <a:pt x="2219960" y="554990"/>
                  </a:cubicBezTo>
                  <a:cubicBezTo>
                    <a:pt x="2183130" y="567690"/>
                    <a:pt x="2151380" y="579120"/>
                    <a:pt x="2122170" y="567690"/>
                  </a:cubicBezTo>
                  <a:cubicBezTo>
                    <a:pt x="2087880" y="553720"/>
                    <a:pt x="2042160" y="499110"/>
                    <a:pt x="2032000" y="462280"/>
                  </a:cubicBezTo>
                  <a:cubicBezTo>
                    <a:pt x="2023110" y="431800"/>
                    <a:pt x="2035810" y="401320"/>
                    <a:pt x="2045970" y="367030"/>
                  </a:cubicBezTo>
                  <a:cubicBezTo>
                    <a:pt x="2058670" y="325120"/>
                    <a:pt x="2075180" y="267970"/>
                    <a:pt x="2105660" y="233680"/>
                  </a:cubicBezTo>
                  <a:cubicBezTo>
                    <a:pt x="2134870" y="200660"/>
                    <a:pt x="2185670" y="160020"/>
                    <a:pt x="2219960" y="162560"/>
                  </a:cubicBezTo>
                  <a:cubicBezTo>
                    <a:pt x="2250440" y="165100"/>
                    <a:pt x="2296160" y="204470"/>
                    <a:pt x="2303780" y="234950"/>
                  </a:cubicBezTo>
                  <a:cubicBezTo>
                    <a:pt x="2311400" y="266700"/>
                    <a:pt x="2286000" y="317500"/>
                    <a:pt x="2256790" y="351790"/>
                  </a:cubicBezTo>
                  <a:cubicBezTo>
                    <a:pt x="2218690" y="396240"/>
                    <a:pt x="2133600" y="438150"/>
                    <a:pt x="2075180" y="462280"/>
                  </a:cubicBezTo>
                  <a:cubicBezTo>
                    <a:pt x="2026920" y="482600"/>
                    <a:pt x="1982470" y="492760"/>
                    <a:pt x="1936750" y="497840"/>
                  </a:cubicBezTo>
                  <a:cubicBezTo>
                    <a:pt x="1893570" y="502920"/>
                    <a:pt x="1847850" y="504190"/>
                    <a:pt x="1807210" y="495300"/>
                  </a:cubicBezTo>
                  <a:cubicBezTo>
                    <a:pt x="1767840" y="486410"/>
                    <a:pt x="1723390" y="476250"/>
                    <a:pt x="1696720" y="448310"/>
                  </a:cubicBezTo>
                  <a:cubicBezTo>
                    <a:pt x="1668780" y="417830"/>
                    <a:pt x="1649730" y="358140"/>
                    <a:pt x="1649730" y="313690"/>
                  </a:cubicBezTo>
                  <a:cubicBezTo>
                    <a:pt x="1649730" y="270510"/>
                    <a:pt x="1673860" y="222250"/>
                    <a:pt x="1694180" y="184150"/>
                  </a:cubicBezTo>
                  <a:cubicBezTo>
                    <a:pt x="1713230" y="148590"/>
                    <a:pt x="1737360" y="113030"/>
                    <a:pt x="1765300" y="88900"/>
                  </a:cubicBezTo>
                  <a:cubicBezTo>
                    <a:pt x="1791970" y="67310"/>
                    <a:pt x="1824990" y="53340"/>
                    <a:pt x="1855470" y="44450"/>
                  </a:cubicBezTo>
                  <a:cubicBezTo>
                    <a:pt x="1884680" y="35560"/>
                    <a:pt x="1917700" y="33020"/>
                    <a:pt x="1946910" y="33020"/>
                  </a:cubicBezTo>
                  <a:cubicBezTo>
                    <a:pt x="1973580" y="33020"/>
                    <a:pt x="1998980" y="33020"/>
                    <a:pt x="2024380" y="44450"/>
                  </a:cubicBezTo>
                  <a:cubicBezTo>
                    <a:pt x="2056130" y="58420"/>
                    <a:pt x="2101850" y="87630"/>
                    <a:pt x="2120900" y="120650"/>
                  </a:cubicBezTo>
                  <a:cubicBezTo>
                    <a:pt x="2141220" y="154940"/>
                    <a:pt x="2153920" y="212090"/>
                    <a:pt x="2139950" y="247650"/>
                  </a:cubicBezTo>
                  <a:cubicBezTo>
                    <a:pt x="2125980" y="285750"/>
                    <a:pt x="2067560" y="317500"/>
                    <a:pt x="2028190" y="340360"/>
                  </a:cubicBezTo>
                  <a:cubicBezTo>
                    <a:pt x="1992630" y="360680"/>
                    <a:pt x="1953260" y="370840"/>
                    <a:pt x="1915160" y="379730"/>
                  </a:cubicBezTo>
                  <a:cubicBezTo>
                    <a:pt x="1878330" y="388620"/>
                    <a:pt x="1842770" y="392430"/>
                    <a:pt x="1805940" y="393700"/>
                  </a:cubicBezTo>
                  <a:cubicBezTo>
                    <a:pt x="1770380" y="394970"/>
                    <a:pt x="1732280" y="400050"/>
                    <a:pt x="1697990" y="386080"/>
                  </a:cubicBezTo>
                  <a:cubicBezTo>
                    <a:pt x="1657350" y="369570"/>
                    <a:pt x="1602740" y="323850"/>
                    <a:pt x="1582420" y="289560"/>
                  </a:cubicBezTo>
                  <a:cubicBezTo>
                    <a:pt x="1568450" y="265430"/>
                    <a:pt x="1565910" y="241300"/>
                    <a:pt x="1568450" y="214630"/>
                  </a:cubicBezTo>
                  <a:cubicBezTo>
                    <a:pt x="1572260" y="180340"/>
                    <a:pt x="1593850" y="129540"/>
                    <a:pt x="1615440" y="102870"/>
                  </a:cubicBezTo>
                  <a:cubicBezTo>
                    <a:pt x="1633220" y="81280"/>
                    <a:pt x="1657350" y="68580"/>
                    <a:pt x="1681480" y="59690"/>
                  </a:cubicBezTo>
                  <a:cubicBezTo>
                    <a:pt x="1706880" y="49530"/>
                    <a:pt x="1736090" y="48260"/>
                    <a:pt x="1765300" y="46990"/>
                  </a:cubicBezTo>
                  <a:cubicBezTo>
                    <a:pt x="1798320" y="45720"/>
                    <a:pt x="1835150" y="48260"/>
                    <a:pt x="1870710" y="55880"/>
                  </a:cubicBezTo>
                  <a:cubicBezTo>
                    <a:pt x="1908810" y="63500"/>
                    <a:pt x="1955800" y="77470"/>
                    <a:pt x="1987550" y="96520"/>
                  </a:cubicBezTo>
                  <a:cubicBezTo>
                    <a:pt x="2014220" y="111760"/>
                    <a:pt x="2037080" y="132080"/>
                    <a:pt x="2054860" y="153670"/>
                  </a:cubicBezTo>
                  <a:cubicBezTo>
                    <a:pt x="2072640" y="173990"/>
                    <a:pt x="2084070" y="196850"/>
                    <a:pt x="2095500" y="220980"/>
                  </a:cubicBezTo>
                  <a:cubicBezTo>
                    <a:pt x="2108200" y="246380"/>
                    <a:pt x="2119630" y="276860"/>
                    <a:pt x="2124710" y="304800"/>
                  </a:cubicBezTo>
                  <a:cubicBezTo>
                    <a:pt x="2129790" y="332740"/>
                    <a:pt x="2132330" y="363220"/>
                    <a:pt x="2125980" y="389890"/>
                  </a:cubicBezTo>
                  <a:cubicBezTo>
                    <a:pt x="2119630" y="416560"/>
                    <a:pt x="2104390" y="444500"/>
                    <a:pt x="2086610" y="466090"/>
                  </a:cubicBezTo>
                  <a:cubicBezTo>
                    <a:pt x="2068830" y="487680"/>
                    <a:pt x="2043430" y="502920"/>
                    <a:pt x="2016760" y="518160"/>
                  </a:cubicBezTo>
                  <a:cubicBezTo>
                    <a:pt x="1985010" y="535940"/>
                    <a:pt x="1946910" y="548640"/>
                    <a:pt x="1907540" y="561340"/>
                  </a:cubicBezTo>
                  <a:cubicBezTo>
                    <a:pt x="1860550" y="576580"/>
                    <a:pt x="1799590" y="598170"/>
                    <a:pt x="1753870" y="598170"/>
                  </a:cubicBezTo>
                  <a:cubicBezTo>
                    <a:pt x="1717040" y="598170"/>
                    <a:pt x="1680210" y="591820"/>
                    <a:pt x="1653540" y="576580"/>
                  </a:cubicBezTo>
                  <a:cubicBezTo>
                    <a:pt x="1630680" y="562610"/>
                    <a:pt x="1611630" y="538480"/>
                    <a:pt x="1601470" y="515620"/>
                  </a:cubicBezTo>
                  <a:cubicBezTo>
                    <a:pt x="1591310" y="492760"/>
                    <a:pt x="1591310" y="463550"/>
                    <a:pt x="1593850" y="438150"/>
                  </a:cubicBezTo>
                  <a:cubicBezTo>
                    <a:pt x="1596390" y="412750"/>
                    <a:pt x="1605280" y="387350"/>
                    <a:pt x="1616710" y="361950"/>
                  </a:cubicBezTo>
                  <a:cubicBezTo>
                    <a:pt x="1629410" y="332740"/>
                    <a:pt x="1648460" y="303530"/>
                    <a:pt x="1670050" y="275590"/>
                  </a:cubicBezTo>
                  <a:cubicBezTo>
                    <a:pt x="1694180" y="245110"/>
                    <a:pt x="1722120" y="214630"/>
                    <a:pt x="1756410" y="187960"/>
                  </a:cubicBezTo>
                  <a:cubicBezTo>
                    <a:pt x="1794510" y="158750"/>
                    <a:pt x="1847850" y="121920"/>
                    <a:pt x="1888490" y="110490"/>
                  </a:cubicBezTo>
                  <a:cubicBezTo>
                    <a:pt x="1920240" y="101600"/>
                    <a:pt x="1948180" y="99060"/>
                    <a:pt x="1978660" y="107950"/>
                  </a:cubicBezTo>
                  <a:cubicBezTo>
                    <a:pt x="2016760" y="118110"/>
                    <a:pt x="2076450" y="146050"/>
                    <a:pt x="2095500" y="181610"/>
                  </a:cubicBezTo>
                  <a:cubicBezTo>
                    <a:pt x="2114550" y="218440"/>
                    <a:pt x="2106930" y="290830"/>
                    <a:pt x="2091690" y="325120"/>
                  </a:cubicBezTo>
                  <a:cubicBezTo>
                    <a:pt x="2080260" y="350520"/>
                    <a:pt x="2056130" y="361950"/>
                    <a:pt x="2033270" y="378460"/>
                  </a:cubicBezTo>
                  <a:cubicBezTo>
                    <a:pt x="2006600" y="396240"/>
                    <a:pt x="1978660" y="410210"/>
                    <a:pt x="1940560" y="426720"/>
                  </a:cubicBezTo>
                  <a:cubicBezTo>
                    <a:pt x="1882140" y="450850"/>
                    <a:pt x="1780540" y="502920"/>
                    <a:pt x="1713230" y="500380"/>
                  </a:cubicBezTo>
                  <a:cubicBezTo>
                    <a:pt x="1658620" y="497840"/>
                    <a:pt x="1588770" y="473710"/>
                    <a:pt x="1564640" y="439420"/>
                  </a:cubicBezTo>
                  <a:cubicBezTo>
                    <a:pt x="1543050" y="408940"/>
                    <a:pt x="1544320" y="353060"/>
                    <a:pt x="1558290" y="316230"/>
                  </a:cubicBezTo>
                  <a:cubicBezTo>
                    <a:pt x="1573530" y="274320"/>
                    <a:pt x="1630680" y="224790"/>
                    <a:pt x="1667510" y="204470"/>
                  </a:cubicBezTo>
                  <a:cubicBezTo>
                    <a:pt x="1694180" y="189230"/>
                    <a:pt x="1719580" y="182880"/>
                    <a:pt x="1750060" y="185420"/>
                  </a:cubicBezTo>
                  <a:cubicBezTo>
                    <a:pt x="1789430" y="189230"/>
                    <a:pt x="1851660" y="210820"/>
                    <a:pt x="1879600" y="238760"/>
                  </a:cubicBezTo>
                  <a:cubicBezTo>
                    <a:pt x="1902460" y="262890"/>
                    <a:pt x="1910080" y="303530"/>
                    <a:pt x="1915160" y="335280"/>
                  </a:cubicBezTo>
                  <a:cubicBezTo>
                    <a:pt x="1918970" y="363220"/>
                    <a:pt x="1921510" y="387350"/>
                    <a:pt x="1911350" y="415290"/>
                  </a:cubicBezTo>
                  <a:cubicBezTo>
                    <a:pt x="1897380" y="452120"/>
                    <a:pt x="1855470" y="499110"/>
                    <a:pt x="1823720" y="529590"/>
                  </a:cubicBezTo>
                  <a:cubicBezTo>
                    <a:pt x="1797050" y="554990"/>
                    <a:pt x="1767840" y="572770"/>
                    <a:pt x="1737360" y="589280"/>
                  </a:cubicBezTo>
                  <a:cubicBezTo>
                    <a:pt x="1706880" y="605790"/>
                    <a:pt x="1673860" y="624840"/>
                    <a:pt x="1642110" y="631190"/>
                  </a:cubicBezTo>
                  <a:cubicBezTo>
                    <a:pt x="1612900" y="636270"/>
                    <a:pt x="1577340" y="637540"/>
                    <a:pt x="1551940" y="626110"/>
                  </a:cubicBezTo>
                  <a:cubicBezTo>
                    <a:pt x="1526540" y="614680"/>
                    <a:pt x="1502410" y="590550"/>
                    <a:pt x="1490980" y="563880"/>
                  </a:cubicBezTo>
                  <a:cubicBezTo>
                    <a:pt x="1478280" y="532130"/>
                    <a:pt x="1485900" y="478790"/>
                    <a:pt x="1490980" y="443230"/>
                  </a:cubicBezTo>
                  <a:cubicBezTo>
                    <a:pt x="1494790" y="412750"/>
                    <a:pt x="1503680" y="387350"/>
                    <a:pt x="1513840" y="360680"/>
                  </a:cubicBezTo>
                  <a:cubicBezTo>
                    <a:pt x="1525270" y="332740"/>
                    <a:pt x="1539240" y="302260"/>
                    <a:pt x="1558290" y="276860"/>
                  </a:cubicBezTo>
                  <a:cubicBezTo>
                    <a:pt x="1578610" y="248920"/>
                    <a:pt x="1605280" y="222250"/>
                    <a:pt x="1633220" y="201930"/>
                  </a:cubicBezTo>
                  <a:cubicBezTo>
                    <a:pt x="1661160" y="181610"/>
                    <a:pt x="1694180" y="166370"/>
                    <a:pt x="1727200" y="157480"/>
                  </a:cubicBezTo>
                  <a:cubicBezTo>
                    <a:pt x="1758950" y="148590"/>
                    <a:pt x="1791970" y="140970"/>
                    <a:pt x="1824990" y="149860"/>
                  </a:cubicBezTo>
                  <a:cubicBezTo>
                    <a:pt x="1865630" y="161290"/>
                    <a:pt x="1921510" y="203200"/>
                    <a:pt x="1945640" y="240030"/>
                  </a:cubicBezTo>
                  <a:cubicBezTo>
                    <a:pt x="1965960" y="270510"/>
                    <a:pt x="1976120" y="312420"/>
                    <a:pt x="1969770" y="346710"/>
                  </a:cubicBezTo>
                  <a:cubicBezTo>
                    <a:pt x="1963420" y="382270"/>
                    <a:pt x="1935480" y="416560"/>
                    <a:pt x="1903730" y="447040"/>
                  </a:cubicBezTo>
                  <a:cubicBezTo>
                    <a:pt x="1860550" y="488950"/>
                    <a:pt x="1771650" y="534670"/>
                    <a:pt x="1719580" y="558800"/>
                  </a:cubicBezTo>
                  <a:cubicBezTo>
                    <a:pt x="1685290" y="575310"/>
                    <a:pt x="1658620" y="585470"/>
                    <a:pt x="1628140" y="589280"/>
                  </a:cubicBezTo>
                  <a:cubicBezTo>
                    <a:pt x="1597660" y="593090"/>
                    <a:pt x="1562100" y="595630"/>
                    <a:pt x="1536700" y="585470"/>
                  </a:cubicBezTo>
                  <a:cubicBezTo>
                    <a:pt x="1512570" y="575310"/>
                    <a:pt x="1488440" y="557530"/>
                    <a:pt x="1475740" y="533400"/>
                  </a:cubicBezTo>
                  <a:cubicBezTo>
                    <a:pt x="1459230" y="504190"/>
                    <a:pt x="1456690" y="454660"/>
                    <a:pt x="1460500" y="414020"/>
                  </a:cubicBezTo>
                  <a:cubicBezTo>
                    <a:pt x="1465580" y="369570"/>
                    <a:pt x="1488440" y="314960"/>
                    <a:pt x="1507490" y="278130"/>
                  </a:cubicBezTo>
                  <a:cubicBezTo>
                    <a:pt x="1522730" y="248920"/>
                    <a:pt x="1537970" y="224790"/>
                    <a:pt x="1559560" y="205740"/>
                  </a:cubicBezTo>
                  <a:cubicBezTo>
                    <a:pt x="1579880" y="187960"/>
                    <a:pt x="1602740" y="170180"/>
                    <a:pt x="1630680" y="167640"/>
                  </a:cubicBezTo>
                  <a:cubicBezTo>
                    <a:pt x="1664970" y="163830"/>
                    <a:pt x="1720850" y="180340"/>
                    <a:pt x="1748790" y="203200"/>
                  </a:cubicBezTo>
                  <a:cubicBezTo>
                    <a:pt x="1772920" y="223520"/>
                    <a:pt x="1788160" y="260350"/>
                    <a:pt x="1793240" y="289560"/>
                  </a:cubicBezTo>
                  <a:cubicBezTo>
                    <a:pt x="1798320" y="314960"/>
                    <a:pt x="1795780" y="342900"/>
                    <a:pt x="1783080" y="367030"/>
                  </a:cubicBezTo>
                  <a:cubicBezTo>
                    <a:pt x="1765300" y="398780"/>
                    <a:pt x="1719580" y="436880"/>
                    <a:pt x="1677670" y="455930"/>
                  </a:cubicBezTo>
                  <a:cubicBezTo>
                    <a:pt x="1630680" y="477520"/>
                    <a:pt x="1558290" y="492760"/>
                    <a:pt x="1507490" y="483870"/>
                  </a:cubicBezTo>
                  <a:cubicBezTo>
                    <a:pt x="1460500" y="474980"/>
                    <a:pt x="1403350" y="443230"/>
                    <a:pt x="1379220" y="408940"/>
                  </a:cubicBezTo>
                  <a:cubicBezTo>
                    <a:pt x="1357630" y="378460"/>
                    <a:pt x="1356360" y="335280"/>
                    <a:pt x="1357630" y="297180"/>
                  </a:cubicBezTo>
                  <a:cubicBezTo>
                    <a:pt x="1358900" y="255270"/>
                    <a:pt x="1369060" y="207010"/>
                    <a:pt x="1390650" y="168910"/>
                  </a:cubicBezTo>
                  <a:cubicBezTo>
                    <a:pt x="1413510" y="128270"/>
                    <a:pt x="1452880" y="72390"/>
                    <a:pt x="1492250" y="62230"/>
                  </a:cubicBezTo>
                  <a:cubicBezTo>
                    <a:pt x="1529080" y="53340"/>
                    <a:pt x="1587500" y="78740"/>
                    <a:pt x="1615440" y="101600"/>
                  </a:cubicBezTo>
                  <a:cubicBezTo>
                    <a:pt x="1639570" y="120650"/>
                    <a:pt x="1651000" y="149860"/>
                    <a:pt x="1659890" y="180340"/>
                  </a:cubicBezTo>
                  <a:cubicBezTo>
                    <a:pt x="1670050" y="218440"/>
                    <a:pt x="1673860" y="274320"/>
                    <a:pt x="1661160" y="314960"/>
                  </a:cubicBezTo>
                  <a:cubicBezTo>
                    <a:pt x="1648460" y="356870"/>
                    <a:pt x="1616710" y="396240"/>
                    <a:pt x="1581150" y="429260"/>
                  </a:cubicBezTo>
                  <a:cubicBezTo>
                    <a:pt x="1541780" y="466090"/>
                    <a:pt x="1474470" y="501650"/>
                    <a:pt x="1432560" y="518160"/>
                  </a:cubicBezTo>
                  <a:cubicBezTo>
                    <a:pt x="1404620" y="529590"/>
                    <a:pt x="1384300" y="539750"/>
                    <a:pt x="1357630" y="534670"/>
                  </a:cubicBezTo>
                  <a:cubicBezTo>
                    <a:pt x="1322070" y="527050"/>
                    <a:pt x="1258570" y="490220"/>
                    <a:pt x="1242060" y="454660"/>
                  </a:cubicBezTo>
                  <a:cubicBezTo>
                    <a:pt x="1226820" y="421640"/>
                    <a:pt x="1245870" y="370840"/>
                    <a:pt x="1254760" y="332740"/>
                  </a:cubicBezTo>
                  <a:cubicBezTo>
                    <a:pt x="1263650" y="295910"/>
                    <a:pt x="1278890" y="259080"/>
                    <a:pt x="1296670" y="226060"/>
                  </a:cubicBezTo>
                  <a:cubicBezTo>
                    <a:pt x="1313180" y="195580"/>
                    <a:pt x="1333500" y="167640"/>
                    <a:pt x="1355090" y="140970"/>
                  </a:cubicBezTo>
                  <a:cubicBezTo>
                    <a:pt x="1376680" y="115570"/>
                    <a:pt x="1399540" y="88900"/>
                    <a:pt x="1423670" y="68580"/>
                  </a:cubicBezTo>
                  <a:cubicBezTo>
                    <a:pt x="1445260" y="49530"/>
                    <a:pt x="1463040" y="31750"/>
                    <a:pt x="1492250" y="22860"/>
                  </a:cubicBezTo>
                  <a:cubicBezTo>
                    <a:pt x="1531620" y="11430"/>
                    <a:pt x="1604010" y="6350"/>
                    <a:pt x="1644650" y="26670"/>
                  </a:cubicBezTo>
                  <a:cubicBezTo>
                    <a:pt x="1685290" y="46990"/>
                    <a:pt x="1729740" y="105410"/>
                    <a:pt x="1734820" y="147320"/>
                  </a:cubicBezTo>
                  <a:cubicBezTo>
                    <a:pt x="1739900" y="187960"/>
                    <a:pt x="1705610" y="242570"/>
                    <a:pt x="1681480" y="275590"/>
                  </a:cubicBezTo>
                  <a:cubicBezTo>
                    <a:pt x="1662430" y="302260"/>
                    <a:pt x="1643380" y="312420"/>
                    <a:pt x="1612900" y="334010"/>
                  </a:cubicBezTo>
                  <a:cubicBezTo>
                    <a:pt x="1560830" y="369570"/>
                    <a:pt x="1455420" y="429260"/>
                    <a:pt x="1390650" y="455930"/>
                  </a:cubicBezTo>
                  <a:cubicBezTo>
                    <a:pt x="1344930" y="474980"/>
                    <a:pt x="1308100" y="487680"/>
                    <a:pt x="1266190" y="494030"/>
                  </a:cubicBezTo>
                  <a:cubicBezTo>
                    <a:pt x="1225550" y="500380"/>
                    <a:pt x="1177290" y="513080"/>
                    <a:pt x="1141730" y="497840"/>
                  </a:cubicBezTo>
                  <a:cubicBezTo>
                    <a:pt x="1104900" y="481330"/>
                    <a:pt x="1059180" y="429260"/>
                    <a:pt x="1051560" y="389890"/>
                  </a:cubicBezTo>
                  <a:cubicBezTo>
                    <a:pt x="1043940" y="354330"/>
                    <a:pt x="1069340" y="306070"/>
                    <a:pt x="1085850" y="274320"/>
                  </a:cubicBezTo>
                  <a:cubicBezTo>
                    <a:pt x="1099820" y="248920"/>
                    <a:pt x="1116330" y="229870"/>
                    <a:pt x="1137920" y="212090"/>
                  </a:cubicBezTo>
                  <a:cubicBezTo>
                    <a:pt x="1162050" y="193040"/>
                    <a:pt x="1189990" y="173990"/>
                    <a:pt x="1224280" y="166370"/>
                  </a:cubicBezTo>
                  <a:cubicBezTo>
                    <a:pt x="1268730" y="157480"/>
                    <a:pt x="1348740" y="157480"/>
                    <a:pt x="1386840" y="177800"/>
                  </a:cubicBezTo>
                  <a:cubicBezTo>
                    <a:pt x="1416050" y="193040"/>
                    <a:pt x="1436370" y="222250"/>
                    <a:pt x="1447800" y="251460"/>
                  </a:cubicBezTo>
                  <a:cubicBezTo>
                    <a:pt x="1460500" y="284480"/>
                    <a:pt x="1465580" y="330200"/>
                    <a:pt x="1454150" y="367030"/>
                  </a:cubicBezTo>
                  <a:cubicBezTo>
                    <a:pt x="1441450" y="407670"/>
                    <a:pt x="1394460" y="452120"/>
                    <a:pt x="1362710" y="481330"/>
                  </a:cubicBezTo>
                  <a:cubicBezTo>
                    <a:pt x="1336040" y="505460"/>
                    <a:pt x="1309370" y="518160"/>
                    <a:pt x="1278890" y="534670"/>
                  </a:cubicBezTo>
                  <a:cubicBezTo>
                    <a:pt x="1245870" y="552450"/>
                    <a:pt x="1209040" y="571500"/>
                    <a:pt x="1173480" y="585470"/>
                  </a:cubicBezTo>
                  <a:cubicBezTo>
                    <a:pt x="1139190" y="598170"/>
                    <a:pt x="1101090" y="612140"/>
                    <a:pt x="1066800" y="615950"/>
                  </a:cubicBezTo>
                  <a:cubicBezTo>
                    <a:pt x="1035050" y="619760"/>
                    <a:pt x="1003300" y="621030"/>
                    <a:pt x="974090" y="613410"/>
                  </a:cubicBezTo>
                  <a:cubicBezTo>
                    <a:pt x="944880" y="605790"/>
                    <a:pt x="911860" y="591820"/>
                    <a:pt x="889000" y="572770"/>
                  </a:cubicBezTo>
                  <a:cubicBezTo>
                    <a:pt x="866140" y="553720"/>
                    <a:pt x="847090" y="528320"/>
                    <a:pt x="834390" y="500380"/>
                  </a:cubicBezTo>
                  <a:cubicBezTo>
                    <a:pt x="820420" y="469900"/>
                    <a:pt x="811530" y="430530"/>
                    <a:pt x="812800" y="396240"/>
                  </a:cubicBezTo>
                  <a:cubicBezTo>
                    <a:pt x="814070" y="363220"/>
                    <a:pt x="822960" y="331470"/>
                    <a:pt x="836930" y="300990"/>
                  </a:cubicBezTo>
                  <a:cubicBezTo>
                    <a:pt x="852170" y="269240"/>
                    <a:pt x="875030" y="234950"/>
                    <a:pt x="901700" y="210820"/>
                  </a:cubicBezTo>
                  <a:cubicBezTo>
                    <a:pt x="929640" y="186690"/>
                    <a:pt x="967740" y="168910"/>
                    <a:pt x="1003300" y="154940"/>
                  </a:cubicBezTo>
                  <a:cubicBezTo>
                    <a:pt x="1040130" y="139700"/>
                    <a:pt x="1082040" y="129540"/>
                    <a:pt x="1121410" y="124460"/>
                  </a:cubicBezTo>
                  <a:cubicBezTo>
                    <a:pt x="1158240" y="119380"/>
                    <a:pt x="1197610" y="120650"/>
                    <a:pt x="1231900" y="125730"/>
                  </a:cubicBezTo>
                  <a:cubicBezTo>
                    <a:pt x="1264920" y="130810"/>
                    <a:pt x="1296670" y="139700"/>
                    <a:pt x="1324610" y="154940"/>
                  </a:cubicBezTo>
                  <a:cubicBezTo>
                    <a:pt x="1352550" y="170180"/>
                    <a:pt x="1386840" y="189230"/>
                    <a:pt x="1399540" y="215900"/>
                  </a:cubicBezTo>
                  <a:cubicBezTo>
                    <a:pt x="1413510" y="243840"/>
                    <a:pt x="1414780" y="294640"/>
                    <a:pt x="1398270" y="323850"/>
                  </a:cubicBezTo>
                  <a:cubicBezTo>
                    <a:pt x="1380490" y="356870"/>
                    <a:pt x="1333500" y="379730"/>
                    <a:pt x="1287780" y="397510"/>
                  </a:cubicBezTo>
                  <a:cubicBezTo>
                    <a:pt x="1230630" y="420370"/>
                    <a:pt x="1134110" y="441960"/>
                    <a:pt x="1074420" y="433070"/>
                  </a:cubicBezTo>
                  <a:cubicBezTo>
                    <a:pt x="1027430" y="426720"/>
                    <a:pt x="984250" y="402590"/>
                    <a:pt x="956310" y="375920"/>
                  </a:cubicBezTo>
                  <a:cubicBezTo>
                    <a:pt x="932180" y="353060"/>
                    <a:pt x="914400" y="323850"/>
                    <a:pt x="910590" y="293370"/>
                  </a:cubicBezTo>
                  <a:cubicBezTo>
                    <a:pt x="905510" y="257810"/>
                    <a:pt x="918210" y="205740"/>
                    <a:pt x="939800" y="172720"/>
                  </a:cubicBezTo>
                  <a:cubicBezTo>
                    <a:pt x="961390" y="139700"/>
                    <a:pt x="1004570" y="113030"/>
                    <a:pt x="1038860" y="97790"/>
                  </a:cubicBezTo>
                  <a:cubicBezTo>
                    <a:pt x="1069340" y="83820"/>
                    <a:pt x="1099820" y="72390"/>
                    <a:pt x="1131570" y="77470"/>
                  </a:cubicBezTo>
                  <a:cubicBezTo>
                    <a:pt x="1169670" y="83820"/>
                    <a:pt x="1223010" y="121920"/>
                    <a:pt x="1250950" y="149860"/>
                  </a:cubicBezTo>
                  <a:cubicBezTo>
                    <a:pt x="1271270" y="170180"/>
                    <a:pt x="1283970" y="190500"/>
                    <a:pt x="1291590" y="217170"/>
                  </a:cubicBezTo>
                  <a:cubicBezTo>
                    <a:pt x="1301750" y="251460"/>
                    <a:pt x="1306830" y="303530"/>
                    <a:pt x="1295400" y="342900"/>
                  </a:cubicBezTo>
                  <a:cubicBezTo>
                    <a:pt x="1283970" y="382270"/>
                    <a:pt x="1245870" y="420370"/>
                    <a:pt x="1220470" y="452120"/>
                  </a:cubicBezTo>
                  <a:cubicBezTo>
                    <a:pt x="1198880" y="478790"/>
                    <a:pt x="1183640" y="502920"/>
                    <a:pt x="1155700" y="519430"/>
                  </a:cubicBezTo>
                  <a:cubicBezTo>
                    <a:pt x="1122680" y="538480"/>
                    <a:pt x="1054100" y="567690"/>
                    <a:pt x="1027430" y="549910"/>
                  </a:cubicBezTo>
                  <a:cubicBezTo>
                    <a:pt x="995680" y="527050"/>
                    <a:pt x="990600" y="398780"/>
                    <a:pt x="1004570" y="355600"/>
                  </a:cubicBezTo>
                  <a:cubicBezTo>
                    <a:pt x="1013460" y="327660"/>
                    <a:pt x="1037590" y="307340"/>
                    <a:pt x="1057910" y="298450"/>
                  </a:cubicBezTo>
                  <a:cubicBezTo>
                    <a:pt x="1075690" y="290830"/>
                    <a:pt x="1101090" y="294640"/>
                    <a:pt x="1117600" y="299720"/>
                  </a:cubicBezTo>
                  <a:cubicBezTo>
                    <a:pt x="1130300" y="303530"/>
                    <a:pt x="1141730" y="312420"/>
                    <a:pt x="1149350" y="322580"/>
                  </a:cubicBezTo>
                  <a:cubicBezTo>
                    <a:pt x="1158240" y="332740"/>
                    <a:pt x="1165860" y="345440"/>
                    <a:pt x="1167130" y="359410"/>
                  </a:cubicBezTo>
                  <a:cubicBezTo>
                    <a:pt x="1168400" y="374650"/>
                    <a:pt x="1165860" y="391160"/>
                    <a:pt x="1156970" y="408940"/>
                  </a:cubicBezTo>
                  <a:cubicBezTo>
                    <a:pt x="1144270" y="434340"/>
                    <a:pt x="1116330" y="468630"/>
                    <a:pt x="1087120" y="487680"/>
                  </a:cubicBezTo>
                  <a:cubicBezTo>
                    <a:pt x="1055370" y="508000"/>
                    <a:pt x="1007110" y="520700"/>
                    <a:pt x="970280" y="525780"/>
                  </a:cubicBezTo>
                  <a:cubicBezTo>
                    <a:pt x="937260" y="530860"/>
                    <a:pt x="902970" y="537210"/>
                    <a:pt x="876300" y="523240"/>
                  </a:cubicBezTo>
                  <a:cubicBezTo>
                    <a:pt x="844550" y="506730"/>
                    <a:pt x="808990" y="458470"/>
                    <a:pt x="798830" y="422910"/>
                  </a:cubicBezTo>
                  <a:cubicBezTo>
                    <a:pt x="789940" y="389890"/>
                    <a:pt x="802640" y="354330"/>
                    <a:pt x="810260" y="318770"/>
                  </a:cubicBezTo>
                  <a:cubicBezTo>
                    <a:pt x="817880" y="280670"/>
                    <a:pt x="835660" y="201930"/>
                    <a:pt x="844550" y="201930"/>
                  </a:cubicBezTo>
                  <a:cubicBezTo>
                    <a:pt x="850900" y="201930"/>
                    <a:pt x="861060" y="279400"/>
                    <a:pt x="858520" y="280670"/>
                  </a:cubicBezTo>
                  <a:cubicBezTo>
                    <a:pt x="857250" y="280670"/>
                    <a:pt x="843280" y="259080"/>
                    <a:pt x="842010" y="245110"/>
                  </a:cubicBezTo>
                  <a:cubicBezTo>
                    <a:pt x="839470" y="228600"/>
                    <a:pt x="843280" y="203200"/>
                    <a:pt x="852170" y="187960"/>
                  </a:cubicBezTo>
                  <a:cubicBezTo>
                    <a:pt x="861060" y="172720"/>
                    <a:pt x="880110" y="156210"/>
                    <a:pt x="897890" y="151130"/>
                  </a:cubicBezTo>
                  <a:cubicBezTo>
                    <a:pt x="915670" y="146050"/>
                    <a:pt x="938530" y="146050"/>
                    <a:pt x="956310" y="153670"/>
                  </a:cubicBezTo>
                  <a:cubicBezTo>
                    <a:pt x="977900" y="162560"/>
                    <a:pt x="1003300" y="186690"/>
                    <a:pt x="1014730" y="212090"/>
                  </a:cubicBezTo>
                  <a:cubicBezTo>
                    <a:pt x="1027430" y="241300"/>
                    <a:pt x="1033780" y="290830"/>
                    <a:pt x="1022350" y="322580"/>
                  </a:cubicBezTo>
                  <a:cubicBezTo>
                    <a:pt x="1009650" y="355600"/>
                    <a:pt x="969010" y="386080"/>
                    <a:pt x="939800" y="403860"/>
                  </a:cubicBezTo>
                  <a:cubicBezTo>
                    <a:pt x="915670" y="419100"/>
                    <a:pt x="892810" y="430530"/>
                    <a:pt x="863600" y="430530"/>
                  </a:cubicBezTo>
                  <a:cubicBezTo>
                    <a:pt x="822960" y="430530"/>
                    <a:pt x="745490" y="411480"/>
                    <a:pt x="717550" y="382270"/>
                  </a:cubicBezTo>
                  <a:cubicBezTo>
                    <a:pt x="693420" y="358140"/>
                    <a:pt x="685800" y="316230"/>
                    <a:pt x="688340" y="280670"/>
                  </a:cubicBezTo>
                  <a:cubicBezTo>
                    <a:pt x="690880" y="241300"/>
                    <a:pt x="717550" y="193040"/>
                    <a:pt x="740410" y="158750"/>
                  </a:cubicBezTo>
                  <a:cubicBezTo>
                    <a:pt x="762000" y="127000"/>
                    <a:pt x="784860" y="96520"/>
                    <a:pt x="817880" y="80010"/>
                  </a:cubicBezTo>
                  <a:cubicBezTo>
                    <a:pt x="855980" y="60960"/>
                    <a:pt x="923290" y="48260"/>
                    <a:pt x="960120" y="63500"/>
                  </a:cubicBezTo>
                  <a:cubicBezTo>
                    <a:pt x="991870" y="76200"/>
                    <a:pt x="1022350" y="115570"/>
                    <a:pt x="1029970" y="149860"/>
                  </a:cubicBezTo>
                  <a:cubicBezTo>
                    <a:pt x="1038860" y="186690"/>
                    <a:pt x="1026160" y="238760"/>
                    <a:pt x="1002030" y="278130"/>
                  </a:cubicBezTo>
                  <a:cubicBezTo>
                    <a:pt x="970280" y="327660"/>
                    <a:pt x="885190" y="373380"/>
                    <a:pt x="834390" y="408940"/>
                  </a:cubicBezTo>
                  <a:cubicBezTo>
                    <a:pt x="793750" y="435610"/>
                    <a:pt x="760730" y="457200"/>
                    <a:pt x="722630" y="474980"/>
                  </a:cubicBezTo>
                  <a:cubicBezTo>
                    <a:pt x="687070" y="491490"/>
                    <a:pt x="650240" y="515620"/>
                    <a:pt x="613410" y="510540"/>
                  </a:cubicBezTo>
                  <a:cubicBezTo>
                    <a:pt x="572770" y="504190"/>
                    <a:pt x="504190" y="463550"/>
                    <a:pt x="490220" y="427990"/>
                  </a:cubicBezTo>
                  <a:cubicBezTo>
                    <a:pt x="477520" y="397510"/>
                    <a:pt x="500380" y="347980"/>
                    <a:pt x="515620" y="318770"/>
                  </a:cubicBezTo>
                  <a:cubicBezTo>
                    <a:pt x="528320" y="293370"/>
                    <a:pt x="544830" y="274320"/>
                    <a:pt x="568960" y="257810"/>
                  </a:cubicBezTo>
                  <a:cubicBezTo>
                    <a:pt x="601980" y="236220"/>
                    <a:pt x="664210" y="208280"/>
                    <a:pt x="703580" y="210820"/>
                  </a:cubicBezTo>
                  <a:cubicBezTo>
                    <a:pt x="736600" y="213360"/>
                    <a:pt x="769620" y="233680"/>
                    <a:pt x="792480" y="255270"/>
                  </a:cubicBezTo>
                  <a:cubicBezTo>
                    <a:pt x="815340" y="275590"/>
                    <a:pt x="838200" y="306070"/>
                    <a:pt x="842010" y="336550"/>
                  </a:cubicBezTo>
                  <a:cubicBezTo>
                    <a:pt x="847090" y="370840"/>
                    <a:pt x="836930" y="421640"/>
                    <a:pt x="810260" y="454660"/>
                  </a:cubicBezTo>
                  <a:cubicBezTo>
                    <a:pt x="773430" y="499110"/>
                    <a:pt x="668020" y="532130"/>
                    <a:pt x="608330" y="551180"/>
                  </a:cubicBezTo>
                  <a:cubicBezTo>
                    <a:pt x="563880" y="565150"/>
                    <a:pt x="525780" y="581660"/>
                    <a:pt x="488950" y="574040"/>
                  </a:cubicBezTo>
                  <a:cubicBezTo>
                    <a:pt x="450850" y="566420"/>
                    <a:pt x="402590" y="533400"/>
                    <a:pt x="386080" y="500380"/>
                  </a:cubicBezTo>
                  <a:cubicBezTo>
                    <a:pt x="370840" y="468630"/>
                    <a:pt x="373380" y="422910"/>
                    <a:pt x="387350" y="384810"/>
                  </a:cubicBezTo>
                  <a:cubicBezTo>
                    <a:pt x="405130" y="336550"/>
                    <a:pt x="468630" y="280670"/>
                    <a:pt x="510540" y="241300"/>
                  </a:cubicBezTo>
                  <a:cubicBezTo>
                    <a:pt x="546100" y="208280"/>
                    <a:pt x="580390" y="186690"/>
                    <a:pt x="619760" y="162560"/>
                  </a:cubicBezTo>
                  <a:cubicBezTo>
                    <a:pt x="660400" y="137160"/>
                    <a:pt x="704850" y="109220"/>
                    <a:pt x="751840" y="91440"/>
                  </a:cubicBezTo>
                  <a:cubicBezTo>
                    <a:pt x="798830" y="73660"/>
                    <a:pt x="855980" y="49530"/>
                    <a:pt x="901700" y="55880"/>
                  </a:cubicBezTo>
                  <a:cubicBezTo>
                    <a:pt x="946150" y="62230"/>
                    <a:pt x="995680" y="92710"/>
                    <a:pt x="1023620" y="124460"/>
                  </a:cubicBezTo>
                  <a:cubicBezTo>
                    <a:pt x="1049020" y="153670"/>
                    <a:pt x="1061720" y="199390"/>
                    <a:pt x="1069340" y="232410"/>
                  </a:cubicBezTo>
                  <a:cubicBezTo>
                    <a:pt x="1075690" y="259080"/>
                    <a:pt x="1076960" y="283210"/>
                    <a:pt x="1073150" y="308610"/>
                  </a:cubicBezTo>
                  <a:cubicBezTo>
                    <a:pt x="1069340" y="336550"/>
                    <a:pt x="1060450" y="368300"/>
                    <a:pt x="1046480" y="393700"/>
                  </a:cubicBezTo>
                  <a:cubicBezTo>
                    <a:pt x="1032510" y="419100"/>
                    <a:pt x="1010920" y="441960"/>
                    <a:pt x="989330" y="463550"/>
                  </a:cubicBezTo>
                  <a:cubicBezTo>
                    <a:pt x="965200" y="486410"/>
                    <a:pt x="937260" y="508000"/>
                    <a:pt x="908050" y="524510"/>
                  </a:cubicBezTo>
                  <a:cubicBezTo>
                    <a:pt x="878840" y="541020"/>
                    <a:pt x="844550" y="558800"/>
                    <a:pt x="811530" y="563880"/>
                  </a:cubicBezTo>
                  <a:cubicBezTo>
                    <a:pt x="779780" y="567690"/>
                    <a:pt x="744220" y="565150"/>
                    <a:pt x="716280" y="553720"/>
                  </a:cubicBezTo>
                  <a:cubicBezTo>
                    <a:pt x="688340" y="542290"/>
                    <a:pt x="661670" y="519430"/>
                    <a:pt x="643890" y="497840"/>
                  </a:cubicBezTo>
                  <a:cubicBezTo>
                    <a:pt x="627380" y="477520"/>
                    <a:pt x="617220" y="455930"/>
                    <a:pt x="609600" y="426720"/>
                  </a:cubicBezTo>
                  <a:cubicBezTo>
                    <a:pt x="599440" y="383540"/>
                    <a:pt x="591820" y="311150"/>
                    <a:pt x="603250" y="259080"/>
                  </a:cubicBezTo>
                  <a:cubicBezTo>
                    <a:pt x="613410" y="209550"/>
                    <a:pt x="636270" y="149860"/>
                    <a:pt x="670560" y="120650"/>
                  </a:cubicBezTo>
                  <a:cubicBezTo>
                    <a:pt x="702310" y="92710"/>
                    <a:pt x="763270" y="73660"/>
                    <a:pt x="798830" y="82550"/>
                  </a:cubicBezTo>
                  <a:cubicBezTo>
                    <a:pt x="833120" y="91440"/>
                    <a:pt x="869950" y="133350"/>
                    <a:pt x="882650" y="167640"/>
                  </a:cubicBezTo>
                  <a:cubicBezTo>
                    <a:pt x="896620" y="204470"/>
                    <a:pt x="890270" y="261620"/>
                    <a:pt x="872490" y="299720"/>
                  </a:cubicBezTo>
                  <a:cubicBezTo>
                    <a:pt x="854710" y="339090"/>
                    <a:pt x="815340" y="365760"/>
                    <a:pt x="774700" y="397510"/>
                  </a:cubicBezTo>
                  <a:cubicBezTo>
                    <a:pt x="721360" y="439420"/>
                    <a:pt x="633730" y="501650"/>
                    <a:pt x="574040" y="518160"/>
                  </a:cubicBezTo>
                  <a:cubicBezTo>
                    <a:pt x="532130" y="529590"/>
                    <a:pt x="490220" y="533400"/>
                    <a:pt x="458470" y="518160"/>
                  </a:cubicBezTo>
                  <a:cubicBezTo>
                    <a:pt x="424180" y="501650"/>
                    <a:pt x="388620" y="457200"/>
                    <a:pt x="378460" y="417830"/>
                  </a:cubicBezTo>
                  <a:cubicBezTo>
                    <a:pt x="367030" y="374650"/>
                    <a:pt x="378460" y="308610"/>
                    <a:pt x="401320" y="269240"/>
                  </a:cubicBezTo>
                  <a:cubicBezTo>
                    <a:pt x="421640" y="233680"/>
                    <a:pt x="466090" y="203200"/>
                    <a:pt x="500380" y="187960"/>
                  </a:cubicBezTo>
                  <a:cubicBezTo>
                    <a:pt x="528320" y="175260"/>
                    <a:pt x="558800" y="165100"/>
                    <a:pt x="588010" y="172720"/>
                  </a:cubicBezTo>
                  <a:cubicBezTo>
                    <a:pt x="623570" y="181610"/>
                    <a:pt x="678180" y="220980"/>
                    <a:pt x="694690" y="256540"/>
                  </a:cubicBezTo>
                  <a:cubicBezTo>
                    <a:pt x="709930" y="289560"/>
                    <a:pt x="706120" y="342900"/>
                    <a:pt x="692150" y="377190"/>
                  </a:cubicBezTo>
                  <a:cubicBezTo>
                    <a:pt x="678180" y="410210"/>
                    <a:pt x="642620" y="435610"/>
                    <a:pt x="614680" y="457200"/>
                  </a:cubicBezTo>
                  <a:cubicBezTo>
                    <a:pt x="589280" y="477520"/>
                    <a:pt x="563880" y="495300"/>
                    <a:pt x="535940" y="506730"/>
                  </a:cubicBezTo>
                  <a:cubicBezTo>
                    <a:pt x="508000" y="518160"/>
                    <a:pt x="474980" y="534670"/>
                    <a:pt x="444500" y="528320"/>
                  </a:cubicBezTo>
                  <a:cubicBezTo>
                    <a:pt x="405130" y="520700"/>
                    <a:pt x="344170" y="480060"/>
                    <a:pt x="325120" y="443230"/>
                  </a:cubicBezTo>
                  <a:cubicBezTo>
                    <a:pt x="307340" y="410210"/>
                    <a:pt x="317500" y="358140"/>
                    <a:pt x="323850" y="322580"/>
                  </a:cubicBezTo>
                  <a:cubicBezTo>
                    <a:pt x="328930" y="292100"/>
                    <a:pt x="336550" y="266700"/>
                    <a:pt x="353060" y="240030"/>
                  </a:cubicBezTo>
                  <a:cubicBezTo>
                    <a:pt x="373380" y="205740"/>
                    <a:pt x="410210" y="151130"/>
                    <a:pt x="445770" y="140970"/>
                  </a:cubicBezTo>
                  <a:cubicBezTo>
                    <a:pt x="478790" y="130810"/>
                    <a:pt x="530860" y="146050"/>
                    <a:pt x="556260" y="167640"/>
                  </a:cubicBezTo>
                  <a:cubicBezTo>
                    <a:pt x="580390" y="189230"/>
                    <a:pt x="595630" y="232410"/>
                    <a:pt x="596900" y="266700"/>
                  </a:cubicBezTo>
                  <a:cubicBezTo>
                    <a:pt x="598170" y="303530"/>
                    <a:pt x="579120" y="350520"/>
                    <a:pt x="557530" y="383540"/>
                  </a:cubicBezTo>
                  <a:cubicBezTo>
                    <a:pt x="535940" y="415290"/>
                    <a:pt x="504190" y="449580"/>
                    <a:pt x="468630" y="462280"/>
                  </a:cubicBezTo>
                  <a:cubicBezTo>
                    <a:pt x="429260" y="476250"/>
                    <a:pt x="363220" y="474980"/>
                    <a:pt x="330200" y="455930"/>
                  </a:cubicBezTo>
                  <a:cubicBezTo>
                    <a:pt x="299720" y="438150"/>
                    <a:pt x="281940" y="396240"/>
                    <a:pt x="270510" y="360680"/>
                  </a:cubicBezTo>
                  <a:cubicBezTo>
                    <a:pt x="259080" y="322580"/>
                    <a:pt x="260350" y="271780"/>
                    <a:pt x="265430" y="234950"/>
                  </a:cubicBezTo>
                  <a:cubicBezTo>
                    <a:pt x="270510" y="203200"/>
                    <a:pt x="292100" y="149860"/>
                    <a:pt x="294640" y="151130"/>
                  </a:cubicBezTo>
                  <a:cubicBezTo>
                    <a:pt x="297180" y="152400"/>
                    <a:pt x="287020" y="231140"/>
                    <a:pt x="284480" y="231140"/>
                  </a:cubicBezTo>
                  <a:cubicBezTo>
                    <a:pt x="281940" y="231140"/>
                    <a:pt x="276860" y="203200"/>
                    <a:pt x="278130" y="189230"/>
                  </a:cubicBezTo>
                  <a:cubicBezTo>
                    <a:pt x="279400" y="175260"/>
                    <a:pt x="284480" y="160020"/>
                    <a:pt x="293370" y="148590"/>
                  </a:cubicBezTo>
                  <a:cubicBezTo>
                    <a:pt x="304800" y="134620"/>
                    <a:pt x="325120" y="116840"/>
                    <a:pt x="344170" y="111760"/>
                  </a:cubicBezTo>
                  <a:cubicBezTo>
                    <a:pt x="363220" y="106680"/>
                    <a:pt x="389890" y="110490"/>
                    <a:pt x="407670" y="119380"/>
                  </a:cubicBezTo>
                  <a:cubicBezTo>
                    <a:pt x="425450" y="128270"/>
                    <a:pt x="439420" y="147320"/>
                    <a:pt x="449580" y="165100"/>
                  </a:cubicBezTo>
                  <a:cubicBezTo>
                    <a:pt x="459740" y="184150"/>
                    <a:pt x="466090" y="207010"/>
                    <a:pt x="468630" y="231140"/>
                  </a:cubicBezTo>
                  <a:cubicBezTo>
                    <a:pt x="471170" y="257810"/>
                    <a:pt x="467360" y="289560"/>
                    <a:pt x="461010" y="320040"/>
                  </a:cubicBezTo>
                  <a:cubicBezTo>
                    <a:pt x="453390" y="355600"/>
                    <a:pt x="438150" y="396240"/>
                    <a:pt x="420370" y="429260"/>
                  </a:cubicBezTo>
                  <a:cubicBezTo>
                    <a:pt x="402590" y="462280"/>
                    <a:pt x="377190" y="492760"/>
                    <a:pt x="353060" y="518160"/>
                  </a:cubicBezTo>
                  <a:cubicBezTo>
                    <a:pt x="331470" y="541020"/>
                    <a:pt x="312420" y="565150"/>
                    <a:pt x="287020" y="577850"/>
                  </a:cubicBezTo>
                  <a:cubicBezTo>
                    <a:pt x="260350" y="590550"/>
                    <a:pt x="227330" y="596900"/>
                    <a:pt x="195580" y="593090"/>
                  </a:cubicBezTo>
                  <a:cubicBezTo>
                    <a:pt x="160020" y="589280"/>
                    <a:pt x="118110" y="568960"/>
                    <a:pt x="87630" y="551180"/>
                  </a:cubicBezTo>
                  <a:cubicBezTo>
                    <a:pt x="59690" y="534670"/>
                    <a:pt x="27940" y="523240"/>
                    <a:pt x="16510" y="494030"/>
                  </a:cubicBezTo>
                  <a:cubicBezTo>
                    <a:pt x="0" y="452120"/>
                    <a:pt x="45720" y="359410"/>
                    <a:pt x="40640" y="304800"/>
                  </a:cubicBezTo>
                  <a:cubicBezTo>
                    <a:pt x="36830" y="260350"/>
                    <a:pt x="2540" y="220980"/>
                    <a:pt x="3810" y="186690"/>
                  </a:cubicBezTo>
                  <a:cubicBezTo>
                    <a:pt x="5080" y="158750"/>
                    <a:pt x="15240" y="129540"/>
                    <a:pt x="35560" y="113030"/>
                  </a:cubicBezTo>
                  <a:cubicBezTo>
                    <a:pt x="60960" y="92710"/>
                    <a:pt x="124460" y="87630"/>
                    <a:pt x="160020" y="93980"/>
                  </a:cubicBezTo>
                  <a:cubicBezTo>
                    <a:pt x="190500" y="100330"/>
                    <a:pt x="213360" y="120650"/>
                    <a:pt x="237490" y="139700"/>
                  </a:cubicBezTo>
                  <a:cubicBezTo>
                    <a:pt x="262890" y="160020"/>
                    <a:pt x="294640" y="180340"/>
                    <a:pt x="306070" y="212090"/>
                  </a:cubicBezTo>
                  <a:cubicBezTo>
                    <a:pt x="321310" y="252730"/>
                    <a:pt x="311150" y="323850"/>
                    <a:pt x="298450" y="374650"/>
                  </a:cubicBezTo>
                  <a:cubicBezTo>
                    <a:pt x="285750" y="424180"/>
                    <a:pt x="266700" y="488950"/>
                    <a:pt x="231140" y="513080"/>
                  </a:cubicBezTo>
                  <a:cubicBezTo>
                    <a:pt x="198120" y="534670"/>
                    <a:pt x="134620" y="534670"/>
                    <a:pt x="100330" y="523240"/>
                  </a:cubicBezTo>
                  <a:cubicBezTo>
                    <a:pt x="71120" y="513080"/>
                    <a:pt x="44450" y="488950"/>
                    <a:pt x="31750" y="463550"/>
                  </a:cubicBezTo>
                  <a:cubicBezTo>
                    <a:pt x="17780" y="435610"/>
                    <a:pt x="20320" y="389890"/>
                    <a:pt x="26670" y="359410"/>
                  </a:cubicBezTo>
                  <a:cubicBezTo>
                    <a:pt x="33020" y="332740"/>
                    <a:pt x="63500" y="312420"/>
                    <a:pt x="63500" y="289560"/>
                  </a:cubicBezTo>
                  <a:cubicBezTo>
                    <a:pt x="63500" y="266700"/>
                    <a:pt x="26670" y="242570"/>
                    <a:pt x="22860" y="219710"/>
                  </a:cubicBezTo>
                  <a:cubicBezTo>
                    <a:pt x="19050" y="199390"/>
                    <a:pt x="26670" y="173990"/>
                    <a:pt x="35560" y="158750"/>
                  </a:cubicBezTo>
                  <a:cubicBezTo>
                    <a:pt x="43180" y="146050"/>
                    <a:pt x="53340" y="137160"/>
                    <a:pt x="66040" y="130810"/>
                  </a:cubicBezTo>
                  <a:cubicBezTo>
                    <a:pt x="81280" y="123190"/>
                    <a:pt x="107950" y="119380"/>
                    <a:pt x="125730" y="121920"/>
                  </a:cubicBezTo>
                  <a:cubicBezTo>
                    <a:pt x="139700" y="124460"/>
                    <a:pt x="153670" y="129540"/>
                    <a:pt x="163830" y="139700"/>
                  </a:cubicBezTo>
                  <a:cubicBezTo>
                    <a:pt x="176530" y="151130"/>
                    <a:pt x="196850" y="189230"/>
                    <a:pt x="193040" y="193040"/>
                  </a:cubicBezTo>
                  <a:cubicBezTo>
                    <a:pt x="187960" y="198120"/>
                    <a:pt x="135890" y="140970"/>
                    <a:pt x="110490" y="143510"/>
                  </a:cubicBezTo>
                  <a:cubicBezTo>
                    <a:pt x="85090" y="146050"/>
                    <a:pt x="52070" y="208280"/>
                    <a:pt x="40640" y="203200"/>
                  </a:cubicBezTo>
                  <a:cubicBezTo>
                    <a:pt x="31750" y="199390"/>
                    <a:pt x="30480" y="160020"/>
                    <a:pt x="35560" y="142240"/>
                  </a:cubicBezTo>
                  <a:cubicBezTo>
                    <a:pt x="40640" y="124460"/>
                    <a:pt x="58420" y="104140"/>
                    <a:pt x="72390" y="93980"/>
                  </a:cubicBezTo>
                  <a:cubicBezTo>
                    <a:pt x="83820" y="86360"/>
                    <a:pt x="96520" y="81280"/>
                    <a:pt x="110490" y="81280"/>
                  </a:cubicBezTo>
                  <a:cubicBezTo>
                    <a:pt x="128270" y="81280"/>
                    <a:pt x="154940" y="87630"/>
                    <a:pt x="168910" y="97790"/>
                  </a:cubicBezTo>
                  <a:cubicBezTo>
                    <a:pt x="180340" y="105410"/>
                    <a:pt x="196850" y="121920"/>
                    <a:pt x="194310" y="129540"/>
                  </a:cubicBezTo>
                  <a:cubicBezTo>
                    <a:pt x="191770" y="137160"/>
                    <a:pt x="163830" y="146050"/>
                    <a:pt x="154940" y="142240"/>
                  </a:cubicBezTo>
                  <a:cubicBezTo>
                    <a:pt x="146050" y="138430"/>
                    <a:pt x="143510" y="118110"/>
                    <a:pt x="142240" y="105410"/>
                  </a:cubicBezTo>
                  <a:cubicBezTo>
                    <a:pt x="140970" y="92710"/>
                    <a:pt x="143510" y="77470"/>
                    <a:pt x="148590" y="66040"/>
                  </a:cubicBezTo>
                  <a:cubicBezTo>
                    <a:pt x="153670" y="54610"/>
                    <a:pt x="160020" y="41910"/>
                    <a:pt x="171450" y="34290"/>
                  </a:cubicBezTo>
                  <a:cubicBezTo>
                    <a:pt x="184150" y="24130"/>
                    <a:pt x="209550" y="15240"/>
                    <a:pt x="226060" y="15240"/>
                  </a:cubicBezTo>
                  <a:cubicBezTo>
                    <a:pt x="240030" y="15240"/>
                    <a:pt x="252730" y="19050"/>
                    <a:pt x="264160" y="25400"/>
                  </a:cubicBezTo>
                  <a:cubicBezTo>
                    <a:pt x="275590" y="31750"/>
                    <a:pt x="287020" y="40640"/>
                    <a:pt x="293370" y="53340"/>
                  </a:cubicBezTo>
                  <a:cubicBezTo>
                    <a:pt x="302260" y="72390"/>
                    <a:pt x="314960" y="116840"/>
                    <a:pt x="302260" y="133350"/>
                  </a:cubicBezTo>
                  <a:cubicBezTo>
                    <a:pt x="288290" y="151130"/>
                    <a:pt x="220980" y="161290"/>
                    <a:pt x="203200" y="147320"/>
                  </a:cubicBezTo>
                  <a:cubicBezTo>
                    <a:pt x="186690" y="134620"/>
                    <a:pt x="185420" y="85090"/>
                    <a:pt x="193040" y="60960"/>
                  </a:cubicBezTo>
                  <a:cubicBezTo>
                    <a:pt x="199390" y="39370"/>
                    <a:pt x="220980" y="15240"/>
                    <a:pt x="241300" y="7620"/>
                  </a:cubicBezTo>
                  <a:cubicBezTo>
                    <a:pt x="261620" y="0"/>
                    <a:pt x="295910" y="6350"/>
                    <a:pt x="313690" y="17780"/>
                  </a:cubicBezTo>
                  <a:cubicBezTo>
                    <a:pt x="328930" y="27940"/>
                    <a:pt x="344170" y="63500"/>
                    <a:pt x="344170" y="63500"/>
                  </a:cubicBezTo>
                </a:path>
              </a:pathLst>
            </a:custGeom>
            <a:solidFill>
              <a:srgbClr val="FFFFFF"/>
            </a:solidFill>
            <a:ln cap="sq">
              <a:noFill/>
              <a:prstDash val="solid"/>
              <a:miter/>
            </a:ln>
          </p:spPr>
        </p:sp>
      </p:grpSp>
      <p:grpSp>
        <p:nvGrpSpPr>
          <p:cNvPr id="23" name="Group 23"/>
          <p:cNvGrpSpPr/>
          <p:nvPr/>
        </p:nvGrpSpPr>
        <p:grpSpPr>
          <a:xfrm>
            <a:off x="13461682" y="2915602"/>
            <a:ext cx="2775585" cy="595312"/>
            <a:chOff x="0" y="0"/>
            <a:chExt cx="3700780" cy="793750"/>
          </a:xfrm>
        </p:grpSpPr>
        <p:sp>
          <p:nvSpPr>
            <p:cNvPr id="24" name="Freeform 24"/>
            <p:cNvSpPr/>
            <p:nvPr/>
          </p:nvSpPr>
          <p:spPr>
            <a:xfrm>
              <a:off x="44450" y="48260"/>
              <a:ext cx="3605530" cy="707390"/>
            </a:xfrm>
            <a:custGeom>
              <a:avLst/>
              <a:gdLst/>
              <a:ahLst/>
              <a:cxnLst/>
              <a:rect l="l" t="t" r="r" b="b"/>
              <a:pathLst>
                <a:path w="3605530" h="707390">
                  <a:moveTo>
                    <a:pt x="243840" y="135890"/>
                  </a:moveTo>
                  <a:cubicBezTo>
                    <a:pt x="254000" y="347980"/>
                    <a:pt x="241300" y="373380"/>
                    <a:pt x="227330" y="386080"/>
                  </a:cubicBezTo>
                  <a:cubicBezTo>
                    <a:pt x="217170" y="396240"/>
                    <a:pt x="205740" y="400050"/>
                    <a:pt x="193040" y="401320"/>
                  </a:cubicBezTo>
                  <a:cubicBezTo>
                    <a:pt x="176530" y="402590"/>
                    <a:pt x="152400" y="401320"/>
                    <a:pt x="137160" y="389890"/>
                  </a:cubicBezTo>
                  <a:cubicBezTo>
                    <a:pt x="120650" y="377190"/>
                    <a:pt x="105410" y="347980"/>
                    <a:pt x="101600" y="325120"/>
                  </a:cubicBezTo>
                  <a:cubicBezTo>
                    <a:pt x="97790" y="302260"/>
                    <a:pt x="99060" y="261620"/>
                    <a:pt x="114300" y="250190"/>
                  </a:cubicBezTo>
                  <a:cubicBezTo>
                    <a:pt x="132080" y="236220"/>
                    <a:pt x="205740" y="245110"/>
                    <a:pt x="210820" y="260350"/>
                  </a:cubicBezTo>
                  <a:cubicBezTo>
                    <a:pt x="217170" y="279400"/>
                    <a:pt x="123190" y="378460"/>
                    <a:pt x="86360" y="378460"/>
                  </a:cubicBezTo>
                  <a:cubicBezTo>
                    <a:pt x="57150" y="378460"/>
                    <a:pt x="12700" y="336550"/>
                    <a:pt x="6350" y="306070"/>
                  </a:cubicBezTo>
                  <a:cubicBezTo>
                    <a:pt x="0" y="271780"/>
                    <a:pt x="35560" y="193040"/>
                    <a:pt x="66040" y="180340"/>
                  </a:cubicBezTo>
                  <a:cubicBezTo>
                    <a:pt x="92710" y="168910"/>
                    <a:pt x="152400" y="195580"/>
                    <a:pt x="172720" y="218440"/>
                  </a:cubicBezTo>
                  <a:cubicBezTo>
                    <a:pt x="189230" y="237490"/>
                    <a:pt x="186690" y="270510"/>
                    <a:pt x="189230" y="297180"/>
                  </a:cubicBezTo>
                  <a:cubicBezTo>
                    <a:pt x="191770" y="323850"/>
                    <a:pt x="180340" y="350520"/>
                    <a:pt x="185420" y="375920"/>
                  </a:cubicBezTo>
                  <a:cubicBezTo>
                    <a:pt x="190500" y="401320"/>
                    <a:pt x="214630" y="424180"/>
                    <a:pt x="218440" y="447040"/>
                  </a:cubicBezTo>
                  <a:cubicBezTo>
                    <a:pt x="222250" y="467360"/>
                    <a:pt x="223520" y="491490"/>
                    <a:pt x="213360" y="509270"/>
                  </a:cubicBezTo>
                  <a:cubicBezTo>
                    <a:pt x="201930" y="529590"/>
                    <a:pt x="170180" y="552450"/>
                    <a:pt x="149860" y="558800"/>
                  </a:cubicBezTo>
                  <a:cubicBezTo>
                    <a:pt x="135890" y="563880"/>
                    <a:pt x="120650" y="560070"/>
                    <a:pt x="107950" y="556260"/>
                  </a:cubicBezTo>
                  <a:cubicBezTo>
                    <a:pt x="95250" y="552450"/>
                    <a:pt x="80010" y="547370"/>
                    <a:pt x="72390" y="533400"/>
                  </a:cubicBezTo>
                  <a:cubicBezTo>
                    <a:pt x="59690" y="509270"/>
                    <a:pt x="69850" y="452120"/>
                    <a:pt x="76200" y="402590"/>
                  </a:cubicBezTo>
                  <a:cubicBezTo>
                    <a:pt x="85090" y="336550"/>
                    <a:pt x="119380" y="217170"/>
                    <a:pt x="134620" y="173990"/>
                  </a:cubicBezTo>
                  <a:cubicBezTo>
                    <a:pt x="140970" y="156210"/>
                    <a:pt x="142240" y="147320"/>
                    <a:pt x="152400" y="137160"/>
                  </a:cubicBezTo>
                  <a:cubicBezTo>
                    <a:pt x="163830" y="124460"/>
                    <a:pt x="186690" y="109220"/>
                    <a:pt x="205740" y="106680"/>
                  </a:cubicBezTo>
                  <a:cubicBezTo>
                    <a:pt x="224790" y="104140"/>
                    <a:pt x="248920" y="109220"/>
                    <a:pt x="265430" y="119380"/>
                  </a:cubicBezTo>
                  <a:cubicBezTo>
                    <a:pt x="281940" y="129540"/>
                    <a:pt x="292100" y="142240"/>
                    <a:pt x="302260" y="168910"/>
                  </a:cubicBezTo>
                  <a:cubicBezTo>
                    <a:pt x="327660" y="232410"/>
                    <a:pt x="344170" y="474980"/>
                    <a:pt x="342900" y="534670"/>
                  </a:cubicBezTo>
                  <a:cubicBezTo>
                    <a:pt x="342900" y="553720"/>
                    <a:pt x="342900" y="560070"/>
                    <a:pt x="336550" y="572770"/>
                  </a:cubicBezTo>
                  <a:cubicBezTo>
                    <a:pt x="328930" y="588010"/>
                    <a:pt x="313690" y="607060"/>
                    <a:pt x="297180" y="614680"/>
                  </a:cubicBezTo>
                  <a:cubicBezTo>
                    <a:pt x="280670" y="622300"/>
                    <a:pt x="256540" y="624840"/>
                    <a:pt x="238760" y="619760"/>
                  </a:cubicBezTo>
                  <a:cubicBezTo>
                    <a:pt x="220980" y="614680"/>
                    <a:pt x="203200" y="598170"/>
                    <a:pt x="193040" y="585470"/>
                  </a:cubicBezTo>
                  <a:cubicBezTo>
                    <a:pt x="185420" y="574040"/>
                    <a:pt x="181610" y="565150"/>
                    <a:pt x="180340" y="548640"/>
                  </a:cubicBezTo>
                  <a:cubicBezTo>
                    <a:pt x="179070" y="518160"/>
                    <a:pt x="200660" y="461010"/>
                    <a:pt x="214630" y="415290"/>
                  </a:cubicBezTo>
                  <a:cubicBezTo>
                    <a:pt x="229870" y="367030"/>
                    <a:pt x="250190" y="300990"/>
                    <a:pt x="269240" y="266700"/>
                  </a:cubicBezTo>
                  <a:cubicBezTo>
                    <a:pt x="280670" y="246380"/>
                    <a:pt x="289560" y="229870"/>
                    <a:pt x="306070" y="222250"/>
                  </a:cubicBezTo>
                  <a:cubicBezTo>
                    <a:pt x="325120" y="213360"/>
                    <a:pt x="361950" y="212090"/>
                    <a:pt x="382270" y="220980"/>
                  </a:cubicBezTo>
                  <a:cubicBezTo>
                    <a:pt x="400050" y="228600"/>
                    <a:pt x="414020" y="241300"/>
                    <a:pt x="421640" y="262890"/>
                  </a:cubicBezTo>
                  <a:cubicBezTo>
                    <a:pt x="434340" y="299720"/>
                    <a:pt x="429260" y="427990"/>
                    <a:pt x="408940" y="436880"/>
                  </a:cubicBezTo>
                  <a:cubicBezTo>
                    <a:pt x="394970" y="443230"/>
                    <a:pt x="359410" y="410210"/>
                    <a:pt x="344170" y="386080"/>
                  </a:cubicBezTo>
                  <a:cubicBezTo>
                    <a:pt x="326390" y="358140"/>
                    <a:pt x="317500" y="314960"/>
                    <a:pt x="317500" y="275590"/>
                  </a:cubicBezTo>
                  <a:cubicBezTo>
                    <a:pt x="316230" y="231140"/>
                    <a:pt x="330200" y="162560"/>
                    <a:pt x="347980" y="130810"/>
                  </a:cubicBezTo>
                  <a:cubicBezTo>
                    <a:pt x="358140" y="110490"/>
                    <a:pt x="370840" y="96520"/>
                    <a:pt x="388620" y="88900"/>
                  </a:cubicBezTo>
                  <a:cubicBezTo>
                    <a:pt x="408940" y="81280"/>
                    <a:pt x="445770" y="80010"/>
                    <a:pt x="464820" y="91440"/>
                  </a:cubicBezTo>
                  <a:cubicBezTo>
                    <a:pt x="483870" y="102870"/>
                    <a:pt x="496570" y="125730"/>
                    <a:pt x="505460" y="156210"/>
                  </a:cubicBezTo>
                  <a:cubicBezTo>
                    <a:pt x="521970" y="215900"/>
                    <a:pt x="508000" y="392430"/>
                    <a:pt x="497840" y="441960"/>
                  </a:cubicBezTo>
                  <a:cubicBezTo>
                    <a:pt x="494030" y="459740"/>
                    <a:pt x="492760" y="467360"/>
                    <a:pt x="483870" y="477520"/>
                  </a:cubicBezTo>
                  <a:cubicBezTo>
                    <a:pt x="473710" y="490220"/>
                    <a:pt x="452120" y="504190"/>
                    <a:pt x="436880" y="508000"/>
                  </a:cubicBezTo>
                  <a:cubicBezTo>
                    <a:pt x="424180" y="511810"/>
                    <a:pt x="411480" y="510540"/>
                    <a:pt x="398780" y="506730"/>
                  </a:cubicBezTo>
                  <a:cubicBezTo>
                    <a:pt x="383540" y="501650"/>
                    <a:pt x="363220" y="486410"/>
                    <a:pt x="353060" y="473710"/>
                  </a:cubicBezTo>
                  <a:cubicBezTo>
                    <a:pt x="345440" y="463550"/>
                    <a:pt x="342900" y="455930"/>
                    <a:pt x="340360" y="438150"/>
                  </a:cubicBezTo>
                  <a:cubicBezTo>
                    <a:pt x="334010" y="386080"/>
                    <a:pt x="350520" y="181610"/>
                    <a:pt x="377190" y="129540"/>
                  </a:cubicBezTo>
                  <a:cubicBezTo>
                    <a:pt x="388620" y="106680"/>
                    <a:pt x="402590" y="96520"/>
                    <a:pt x="419100" y="90170"/>
                  </a:cubicBezTo>
                  <a:cubicBezTo>
                    <a:pt x="435610" y="83820"/>
                    <a:pt x="459740" y="82550"/>
                    <a:pt x="476250" y="88900"/>
                  </a:cubicBezTo>
                  <a:cubicBezTo>
                    <a:pt x="492760" y="95250"/>
                    <a:pt x="510540" y="111760"/>
                    <a:pt x="519430" y="125730"/>
                  </a:cubicBezTo>
                  <a:cubicBezTo>
                    <a:pt x="527050" y="137160"/>
                    <a:pt x="529590" y="144780"/>
                    <a:pt x="529590" y="162560"/>
                  </a:cubicBezTo>
                  <a:cubicBezTo>
                    <a:pt x="529590" y="217170"/>
                    <a:pt x="486410" y="433070"/>
                    <a:pt x="445770" y="483870"/>
                  </a:cubicBezTo>
                  <a:cubicBezTo>
                    <a:pt x="426720" y="508000"/>
                    <a:pt x="400050" y="516890"/>
                    <a:pt x="378460" y="516890"/>
                  </a:cubicBezTo>
                  <a:cubicBezTo>
                    <a:pt x="359410" y="516890"/>
                    <a:pt x="341630" y="510540"/>
                    <a:pt x="325120" y="494030"/>
                  </a:cubicBezTo>
                  <a:cubicBezTo>
                    <a:pt x="295910" y="466090"/>
                    <a:pt x="243840" y="372110"/>
                    <a:pt x="252730" y="328930"/>
                  </a:cubicBezTo>
                  <a:cubicBezTo>
                    <a:pt x="259080" y="294640"/>
                    <a:pt x="320040" y="241300"/>
                    <a:pt x="337820" y="247650"/>
                  </a:cubicBezTo>
                  <a:cubicBezTo>
                    <a:pt x="356870" y="254000"/>
                    <a:pt x="336550" y="367030"/>
                    <a:pt x="359410" y="375920"/>
                  </a:cubicBezTo>
                  <a:cubicBezTo>
                    <a:pt x="388620" y="387350"/>
                    <a:pt x="485140" y="256540"/>
                    <a:pt x="528320" y="238760"/>
                  </a:cubicBezTo>
                  <a:cubicBezTo>
                    <a:pt x="551180" y="229870"/>
                    <a:pt x="568960" y="229870"/>
                    <a:pt x="585470" y="232410"/>
                  </a:cubicBezTo>
                  <a:cubicBezTo>
                    <a:pt x="598170" y="234950"/>
                    <a:pt x="609600" y="241300"/>
                    <a:pt x="618490" y="250190"/>
                  </a:cubicBezTo>
                  <a:cubicBezTo>
                    <a:pt x="629920" y="261620"/>
                    <a:pt x="643890" y="281940"/>
                    <a:pt x="645160" y="300990"/>
                  </a:cubicBezTo>
                  <a:cubicBezTo>
                    <a:pt x="646430" y="321310"/>
                    <a:pt x="619760" y="369570"/>
                    <a:pt x="618490" y="369570"/>
                  </a:cubicBezTo>
                  <a:cubicBezTo>
                    <a:pt x="617220" y="369570"/>
                    <a:pt x="636270" y="285750"/>
                    <a:pt x="642620" y="287020"/>
                  </a:cubicBezTo>
                  <a:cubicBezTo>
                    <a:pt x="654050" y="288290"/>
                    <a:pt x="673100" y="510540"/>
                    <a:pt x="659130" y="570230"/>
                  </a:cubicBezTo>
                  <a:cubicBezTo>
                    <a:pt x="652780" y="600710"/>
                    <a:pt x="640080" y="622300"/>
                    <a:pt x="623570" y="635000"/>
                  </a:cubicBezTo>
                  <a:cubicBezTo>
                    <a:pt x="608330" y="646430"/>
                    <a:pt x="585470" y="651510"/>
                    <a:pt x="567690" y="648970"/>
                  </a:cubicBezTo>
                  <a:cubicBezTo>
                    <a:pt x="549910" y="646430"/>
                    <a:pt x="528320" y="632460"/>
                    <a:pt x="516890" y="621030"/>
                  </a:cubicBezTo>
                  <a:cubicBezTo>
                    <a:pt x="508000" y="610870"/>
                    <a:pt x="500380" y="604520"/>
                    <a:pt x="499110" y="586740"/>
                  </a:cubicBezTo>
                  <a:cubicBezTo>
                    <a:pt x="495300" y="539750"/>
                    <a:pt x="596900" y="314960"/>
                    <a:pt x="588010" y="311150"/>
                  </a:cubicBezTo>
                  <a:cubicBezTo>
                    <a:pt x="582930" y="308610"/>
                    <a:pt x="527050" y="412750"/>
                    <a:pt x="524510" y="411480"/>
                  </a:cubicBezTo>
                  <a:cubicBezTo>
                    <a:pt x="521970" y="410210"/>
                    <a:pt x="549910" y="331470"/>
                    <a:pt x="572770" y="304800"/>
                  </a:cubicBezTo>
                  <a:cubicBezTo>
                    <a:pt x="593090" y="280670"/>
                    <a:pt x="652780" y="252730"/>
                    <a:pt x="651510" y="251460"/>
                  </a:cubicBezTo>
                  <a:cubicBezTo>
                    <a:pt x="650240" y="250190"/>
                    <a:pt x="560070" y="295910"/>
                    <a:pt x="524510" y="321310"/>
                  </a:cubicBezTo>
                  <a:cubicBezTo>
                    <a:pt x="494030" y="342900"/>
                    <a:pt x="467360" y="364490"/>
                    <a:pt x="445770" y="393700"/>
                  </a:cubicBezTo>
                  <a:cubicBezTo>
                    <a:pt x="422910" y="422910"/>
                    <a:pt x="387350" y="491490"/>
                    <a:pt x="394970" y="497840"/>
                  </a:cubicBezTo>
                  <a:cubicBezTo>
                    <a:pt x="403860" y="504190"/>
                    <a:pt x="463550" y="444500"/>
                    <a:pt x="508000" y="416560"/>
                  </a:cubicBezTo>
                  <a:cubicBezTo>
                    <a:pt x="565150" y="381000"/>
                    <a:pt x="693420" y="290830"/>
                    <a:pt x="715010" y="306070"/>
                  </a:cubicBezTo>
                  <a:cubicBezTo>
                    <a:pt x="728980" y="316230"/>
                    <a:pt x="706120" y="369570"/>
                    <a:pt x="695960" y="401320"/>
                  </a:cubicBezTo>
                  <a:cubicBezTo>
                    <a:pt x="685800" y="435610"/>
                    <a:pt x="641350" y="492760"/>
                    <a:pt x="654050" y="505460"/>
                  </a:cubicBezTo>
                  <a:cubicBezTo>
                    <a:pt x="673100" y="524510"/>
                    <a:pt x="835660" y="438150"/>
                    <a:pt x="904240" y="405130"/>
                  </a:cubicBezTo>
                  <a:cubicBezTo>
                    <a:pt x="956310" y="381000"/>
                    <a:pt x="998220" y="356870"/>
                    <a:pt x="1035050" y="332740"/>
                  </a:cubicBezTo>
                  <a:cubicBezTo>
                    <a:pt x="1064260" y="313690"/>
                    <a:pt x="1111250" y="281940"/>
                    <a:pt x="1108710" y="275590"/>
                  </a:cubicBezTo>
                  <a:cubicBezTo>
                    <a:pt x="1106170" y="269240"/>
                    <a:pt x="1027430" y="279400"/>
                    <a:pt x="1021080" y="294640"/>
                  </a:cubicBezTo>
                  <a:cubicBezTo>
                    <a:pt x="1014730" y="308610"/>
                    <a:pt x="1040130" y="354330"/>
                    <a:pt x="1061720" y="361950"/>
                  </a:cubicBezTo>
                  <a:cubicBezTo>
                    <a:pt x="1090930" y="372110"/>
                    <a:pt x="1195070" y="325120"/>
                    <a:pt x="1193800" y="311150"/>
                  </a:cubicBezTo>
                  <a:cubicBezTo>
                    <a:pt x="1192530" y="298450"/>
                    <a:pt x="1106170" y="280670"/>
                    <a:pt x="1062990" y="280670"/>
                  </a:cubicBezTo>
                  <a:cubicBezTo>
                    <a:pt x="1022350" y="280670"/>
                    <a:pt x="980440" y="292100"/>
                    <a:pt x="943610" y="306070"/>
                  </a:cubicBezTo>
                  <a:cubicBezTo>
                    <a:pt x="908050" y="318770"/>
                    <a:pt x="875030" y="340360"/>
                    <a:pt x="847090" y="360680"/>
                  </a:cubicBezTo>
                  <a:cubicBezTo>
                    <a:pt x="822960" y="378460"/>
                    <a:pt x="779780" y="410210"/>
                    <a:pt x="784860" y="420370"/>
                  </a:cubicBezTo>
                  <a:cubicBezTo>
                    <a:pt x="792480" y="436880"/>
                    <a:pt x="956310" y="403860"/>
                    <a:pt x="1021080" y="383540"/>
                  </a:cubicBezTo>
                  <a:cubicBezTo>
                    <a:pt x="1071880" y="368300"/>
                    <a:pt x="1150620" y="328930"/>
                    <a:pt x="1148080" y="322580"/>
                  </a:cubicBezTo>
                  <a:cubicBezTo>
                    <a:pt x="1145540" y="316230"/>
                    <a:pt x="1061720" y="330200"/>
                    <a:pt x="1016000" y="342900"/>
                  </a:cubicBezTo>
                  <a:cubicBezTo>
                    <a:pt x="963930" y="358140"/>
                    <a:pt x="853440" y="416560"/>
                    <a:pt x="852170" y="412750"/>
                  </a:cubicBezTo>
                  <a:cubicBezTo>
                    <a:pt x="850900" y="410210"/>
                    <a:pt x="908050" y="372110"/>
                    <a:pt x="944880" y="355600"/>
                  </a:cubicBezTo>
                  <a:cubicBezTo>
                    <a:pt x="990600" y="335280"/>
                    <a:pt x="1043940" y="330200"/>
                    <a:pt x="1108710" y="304800"/>
                  </a:cubicBezTo>
                  <a:cubicBezTo>
                    <a:pt x="1212850" y="264160"/>
                    <a:pt x="1441450" y="96520"/>
                    <a:pt x="1504950" y="116840"/>
                  </a:cubicBezTo>
                  <a:cubicBezTo>
                    <a:pt x="1532890" y="125730"/>
                    <a:pt x="1555750" y="165100"/>
                    <a:pt x="1549400" y="193040"/>
                  </a:cubicBezTo>
                  <a:cubicBezTo>
                    <a:pt x="1537970" y="250190"/>
                    <a:pt x="1325880" y="347980"/>
                    <a:pt x="1270000" y="400050"/>
                  </a:cubicBezTo>
                  <a:cubicBezTo>
                    <a:pt x="1242060" y="425450"/>
                    <a:pt x="1209040" y="455930"/>
                    <a:pt x="1214120" y="463550"/>
                  </a:cubicBezTo>
                  <a:cubicBezTo>
                    <a:pt x="1224280" y="477520"/>
                    <a:pt x="1534160" y="349250"/>
                    <a:pt x="1531620" y="334010"/>
                  </a:cubicBezTo>
                  <a:cubicBezTo>
                    <a:pt x="1530350" y="326390"/>
                    <a:pt x="1466850" y="330200"/>
                    <a:pt x="1433830" y="334010"/>
                  </a:cubicBezTo>
                  <a:cubicBezTo>
                    <a:pt x="1400810" y="337820"/>
                    <a:pt x="1372870" y="344170"/>
                    <a:pt x="1334770" y="355600"/>
                  </a:cubicBezTo>
                  <a:cubicBezTo>
                    <a:pt x="1280160" y="372110"/>
                    <a:pt x="1139190" y="421640"/>
                    <a:pt x="1141730" y="430530"/>
                  </a:cubicBezTo>
                  <a:cubicBezTo>
                    <a:pt x="1143000" y="438150"/>
                    <a:pt x="1235710" y="430530"/>
                    <a:pt x="1292860" y="416560"/>
                  </a:cubicBezTo>
                  <a:cubicBezTo>
                    <a:pt x="1372870" y="396240"/>
                    <a:pt x="1570990" y="325120"/>
                    <a:pt x="1569720" y="298450"/>
                  </a:cubicBezTo>
                  <a:cubicBezTo>
                    <a:pt x="1568450" y="281940"/>
                    <a:pt x="1504950" y="269240"/>
                    <a:pt x="1464310" y="264160"/>
                  </a:cubicBezTo>
                  <a:cubicBezTo>
                    <a:pt x="1412240" y="257810"/>
                    <a:pt x="1330960" y="264160"/>
                    <a:pt x="1282700" y="274320"/>
                  </a:cubicBezTo>
                  <a:cubicBezTo>
                    <a:pt x="1249680" y="280670"/>
                    <a:pt x="1201420" y="302260"/>
                    <a:pt x="1202690" y="304800"/>
                  </a:cubicBezTo>
                  <a:cubicBezTo>
                    <a:pt x="1205230" y="311150"/>
                    <a:pt x="1639570" y="187960"/>
                    <a:pt x="1648460" y="208280"/>
                  </a:cubicBezTo>
                  <a:cubicBezTo>
                    <a:pt x="1654810" y="222250"/>
                    <a:pt x="1475740" y="306070"/>
                    <a:pt x="1480820" y="318770"/>
                  </a:cubicBezTo>
                  <a:cubicBezTo>
                    <a:pt x="1485900" y="331470"/>
                    <a:pt x="1630680" y="293370"/>
                    <a:pt x="1687830" y="278130"/>
                  </a:cubicBezTo>
                  <a:cubicBezTo>
                    <a:pt x="1729740" y="266700"/>
                    <a:pt x="1794510" y="243840"/>
                    <a:pt x="1794510" y="241300"/>
                  </a:cubicBezTo>
                  <a:cubicBezTo>
                    <a:pt x="1794510" y="238760"/>
                    <a:pt x="1722120" y="246380"/>
                    <a:pt x="1696720" y="261620"/>
                  </a:cubicBezTo>
                  <a:cubicBezTo>
                    <a:pt x="1673860" y="274320"/>
                    <a:pt x="1642110" y="307340"/>
                    <a:pt x="1645920" y="320040"/>
                  </a:cubicBezTo>
                  <a:cubicBezTo>
                    <a:pt x="1651000" y="334010"/>
                    <a:pt x="1700530" y="340360"/>
                    <a:pt x="1737360" y="336550"/>
                  </a:cubicBezTo>
                  <a:cubicBezTo>
                    <a:pt x="1799590" y="330200"/>
                    <a:pt x="1926590" y="269240"/>
                    <a:pt x="1979930" y="240030"/>
                  </a:cubicBezTo>
                  <a:cubicBezTo>
                    <a:pt x="2009140" y="224790"/>
                    <a:pt x="2045970" y="199390"/>
                    <a:pt x="2043430" y="195580"/>
                  </a:cubicBezTo>
                  <a:cubicBezTo>
                    <a:pt x="2039620" y="187960"/>
                    <a:pt x="1845310" y="255270"/>
                    <a:pt x="1785620" y="285750"/>
                  </a:cubicBezTo>
                  <a:cubicBezTo>
                    <a:pt x="1751330" y="303530"/>
                    <a:pt x="1708150" y="335280"/>
                    <a:pt x="1709420" y="337820"/>
                  </a:cubicBezTo>
                  <a:cubicBezTo>
                    <a:pt x="1711960" y="342900"/>
                    <a:pt x="1907540" y="248920"/>
                    <a:pt x="1974850" y="212090"/>
                  </a:cubicBezTo>
                  <a:cubicBezTo>
                    <a:pt x="2018030" y="189230"/>
                    <a:pt x="2078990" y="154940"/>
                    <a:pt x="2076450" y="148590"/>
                  </a:cubicBezTo>
                  <a:cubicBezTo>
                    <a:pt x="2073910" y="142240"/>
                    <a:pt x="2014220" y="152400"/>
                    <a:pt x="1986280" y="163830"/>
                  </a:cubicBezTo>
                  <a:cubicBezTo>
                    <a:pt x="1958340" y="175260"/>
                    <a:pt x="1931670" y="195580"/>
                    <a:pt x="1908810" y="219710"/>
                  </a:cubicBezTo>
                  <a:cubicBezTo>
                    <a:pt x="1883410" y="247650"/>
                    <a:pt x="1836420" y="316230"/>
                    <a:pt x="1844040" y="323850"/>
                  </a:cubicBezTo>
                  <a:cubicBezTo>
                    <a:pt x="1855470" y="335280"/>
                    <a:pt x="2042160" y="168910"/>
                    <a:pt x="2067560" y="184150"/>
                  </a:cubicBezTo>
                  <a:cubicBezTo>
                    <a:pt x="2081530" y="193040"/>
                    <a:pt x="2081530" y="247650"/>
                    <a:pt x="2061210" y="273050"/>
                  </a:cubicBezTo>
                  <a:cubicBezTo>
                    <a:pt x="2020570" y="325120"/>
                    <a:pt x="1805940" y="346710"/>
                    <a:pt x="1722120" y="382270"/>
                  </a:cubicBezTo>
                  <a:cubicBezTo>
                    <a:pt x="1670050" y="403860"/>
                    <a:pt x="1630680" y="422910"/>
                    <a:pt x="1598930" y="447040"/>
                  </a:cubicBezTo>
                  <a:cubicBezTo>
                    <a:pt x="1574800" y="464820"/>
                    <a:pt x="1549400" y="508000"/>
                    <a:pt x="1543050" y="504190"/>
                  </a:cubicBezTo>
                  <a:cubicBezTo>
                    <a:pt x="1536700" y="500380"/>
                    <a:pt x="1541780" y="452120"/>
                    <a:pt x="1560830" y="427990"/>
                  </a:cubicBezTo>
                  <a:cubicBezTo>
                    <a:pt x="1596390" y="382270"/>
                    <a:pt x="1761490" y="288290"/>
                    <a:pt x="1805940" y="303530"/>
                  </a:cubicBezTo>
                  <a:cubicBezTo>
                    <a:pt x="1830070" y="312420"/>
                    <a:pt x="1845310" y="358140"/>
                    <a:pt x="1844040" y="382270"/>
                  </a:cubicBezTo>
                  <a:cubicBezTo>
                    <a:pt x="1842770" y="406400"/>
                    <a:pt x="1795780" y="447040"/>
                    <a:pt x="1798320" y="449580"/>
                  </a:cubicBezTo>
                  <a:cubicBezTo>
                    <a:pt x="1800860" y="452120"/>
                    <a:pt x="1840230" y="394970"/>
                    <a:pt x="1874520" y="375920"/>
                  </a:cubicBezTo>
                  <a:cubicBezTo>
                    <a:pt x="1922780" y="350520"/>
                    <a:pt x="2005330" y="350520"/>
                    <a:pt x="2075180" y="332740"/>
                  </a:cubicBezTo>
                  <a:cubicBezTo>
                    <a:pt x="2155190" y="312420"/>
                    <a:pt x="2301240" y="233680"/>
                    <a:pt x="2329180" y="255270"/>
                  </a:cubicBezTo>
                  <a:cubicBezTo>
                    <a:pt x="2344420" y="266700"/>
                    <a:pt x="2340610" y="311150"/>
                    <a:pt x="2322830" y="334010"/>
                  </a:cubicBezTo>
                  <a:cubicBezTo>
                    <a:pt x="2287270" y="377190"/>
                    <a:pt x="2117090" y="388620"/>
                    <a:pt x="2037080" y="421640"/>
                  </a:cubicBezTo>
                  <a:cubicBezTo>
                    <a:pt x="1976120" y="447040"/>
                    <a:pt x="1926590" y="477520"/>
                    <a:pt x="1880870" y="506730"/>
                  </a:cubicBezTo>
                  <a:cubicBezTo>
                    <a:pt x="1842770" y="530860"/>
                    <a:pt x="1778000" y="575310"/>
                    <a:pt x="1781810" y="581660"/>
                  </a:cubicBezTo>
                  <a:cubicBezTo>
                    <a:pt x="1789430" y="595630"/>
                    <a:pt x="2198370" y="425450"/>
                    <a:pt x="2292350" y="383540"/>
                  </a:cubicBezTo>
                  <a:cubicBezTo>
                    <a:pt x="2329180" y="367030"/>
                    <a:pt x="2354580" y="360680"/>
                    <a:pt x="2367280" y="345440"/>
                  </a:cubicBezTo>
                  <a:cubicBezTo>
                    <a:pt x="2374900" y="335280"/>
                    <a:pt x="2368550" y="320040"/>
                    <a:pt x="2376170" y="312420"/>
                  </a:cubicBezTo>
                  <a:cubicBezTo>
                    <a:pt x="2385060" y="303530"/>
                    <a:pt x="2406650" y="295910"/>
                    <a:pt x="2421890" y="297180"/>
                  </a:cubicBezTo>
                  <a:cubicBezTo>
                    <a:pt x="2439670" y="299720"/>
                    <a:pt x="2466340" y="314960"/>
                    <a:pt x="2475230" y="330200"/>
                  </a:cubicBezTo>
                  <a:cubicBezTo>
                    <a:pt x="2484120" y="345440"/>
                    <a:pt x="2486660" y="372110"/>
                    <a:pt x="2479040" y="391160"/>
                  </a:cubicBezTo>
                  <a:cubicBezTo>
                    <a:pt x="2467610" y="417830"/>
                    <a:pt x="2413000" y="438150"/>
                    <a:pt x="2391410" y="467360"/>
                  </a:cubicBezTo>
                  <a:cubicBezTo>
                    <a:pt x="2371090" y="495300"/>
                    <a:pt x="2366010" y="542290"/>
                    <a:pt x="2348230" y="562610"/>
                  </a:cubicBezTo>
                  <a:cubicBezTo>
                    <a:pt x="2335530" y="576580"/>
                    <a:pt x="2320290" y="586740"/>
                    <a:pt x="2303780" y="588010"/>
                  </a:cubicBezTo>
                  <a:cubicBezTo>
                    <a:pt x="2284730" y="589280"/>
                    <a:pt x="2254250" y="579120"/>
                    <a:pt x="2240280" y="565150"/>
                  </a:cubicBezTo>
                  <a:cubicBezTo>
                    <a:pt x="2226310" y="551180"/>
                    <a:pt x="2214880" y="525780"/>
                    <a:pt x="2222500" y="501650"/>
                  </a:cubicBezTo>
                  <a:cubicBezTo>
                    <a:pt x="2239010" y="447040"/>
                    <a:pt x="2430780" y="347980"/>
                    <a:pt x="2476500" y="292100"/>
                  </a:cubicBezTo>
                  <a:cubicBezTo>
                    <a:pt x="2499360" y="264160"/>
                    <a:pt x="2523490" y="228600"/>
                    <a:pt x="2515870" y="219710"/>
                  </a:cubicBezTo>
                  <a:cubicBezTo>
                    <a:pt x="2506980" y="209550"/>
                    <a:pt x="2429510" y="242570"/>
                    <a:pt x="2393950" y="262890"/>
                  </a:cubicBezTo>
                  <a:cubicBezTo>
                    <a:pt x="2360930" y="281940"/>
                    <a:pt x="2302510" y="327660"/>
                    <a:pt x="2306320" y="332740"/>
                  </a:cubicBezTo>
                  <a:cubicBezTo>
                    <a:pt x="2311400" y="340360"/>
                    <a:pt x="2472690" y="273050"/>
                    <a:pt x="2522220" y="245110"/>
                  </a:cubicBezTo>
                  <a:cubicBezTo>
                    <a:pt x="2550160" y="228600"/>
                    <a:pt x="2570480" y="193040"/>
                    <a:pt x="2584450" y="198120"/>
                  </a:cubicBezTo>
                  <a:cubicBezTo>
                    <a:pt x="2598420" y="203200"/>
                    <a:pt x="2609850" y="248920"/>
                    <a:pt x="2607310" y="276860"/>
                  </a:cubicBezTo>
                  <a:cubicBezTo>
                    <a:pt x="2604770" y="309880"/>
                    <a:pt x="2547620" y="372110"/>
                    <a:pt x="2557780" y="381000"/>
                  </a:cubicBezTo>
                  <a:cubicBezTo>
                    <a:pt x="2573020" y="394970"/>
                    <a:pt x="2780030" y="245110"/>
                    <a:pt x="2783840" y="251460"/>
                  </a:cubicBezTo>
                  <a:cubicBezTo>
                    <a:pt x="2787650" y="256540"/>
                    <a:pt x="2668270" y="334010"/>
                    <a:pt x="2632710" y="381000"/>
                  </a:cubicBezTo>
                  <a:cubicBezTo>
                    <a:pt x="2603500" y="419100"/>
                    <a:pt x="2598420" y="477520"/>
                    <a:pt x="2575560" y="501650"/>
                  </a:cubicBezTo>
                  <a:cubicBezTo>
                    <a:pt x="2561590" y="516890"/>
                    <a:pt x="2542540" y="525780"/>
                    <a:pt x="2527300" y="528320"/>
                  </a:cubicBezTo>
                  <a:cubicBezTo>
                    <a:pt x="2514600" y="530860"/>
                    <a:pt x="2501900" y="529590"/>
                    <a:pt x="2490470" y="524510"/>
                  </a:cubicBezTo>
                  <a:cubicBezTo>
                    <a:pt x="2476500" y="518160"/>
                    <a:pt x="2457450" y="505460"/>
                    <a:pt x="2449830" y="488950"/>
                  </a:cubicBezTo>
                  <a:cubicBezTo>
                    <a:pt x="2440940" y="471170"/>
                    <a:pt x="2437130" y="441960"/>
                    <a:pt x="2448560" y="417830"/>
                  </a:cubicBezTo>
                  <a:cubicBezTo>
                    <a:pt x="2468880" y="377190"/>
                    <a:pt x="2620010" y="321310"/>
                    <a:pt x="2613660" y="297180"/>
                  </a:cubicBezTo>
                  <a:cubicBezTo>
                    <a:pt x="2606040" y="270510"/>
                    <a:pt x="2376170" y="292100"/>
                    <a:pt x="2373630" y="274320"/>
                  </a:cubicBezTo>
                  <a:cubicBezTo>
                    <a:pt x="2371090" y="259080"/>
                    <a:pt x="2480310" y="232410"/>
                    <a:pt x="2520950" y="209550"/>
                  </a:cubicBezTo>
                  <a:cubicBezTo>
                    <a:pt x="2551430" y="193040"/>
                    <a:pt x="2598420" y="163830"/>
                    <a:pt x="2595880" y="157480"/>
                  </a:cubicBezTo>
                  <a:cubicBezTo>
                    <a:pt x="2593340" y="149860"/>
                    <a:pt x="2518410" y="166370"/>
                    <a:pt x="2486660" y="176530"/>
                  </a:cubicBezTo>
                  <a:cubicBezTo>
                    <a:pt x="2459990" y="185420"/>
                    <a:pt x="2439670" y="195580"/>
                    <a:pt x="2416810" y="210820"/>
                  </a:cubicBezTo>
                  <a:cubicBezTo>
                    <a:pt x="2392680" y="227330"/>
                    <a:pt x="2366010" y="248920"/>
                    <a:pt x="2348230" y="270510"/>
                  </a:cubicBezTo>
                  <a:cubicBezTo>
                    <a:pt x="2331720" y="290830"/>
                    <a:pt x="2319020" y="311150"/>
                    <a:pt x="2308860" y="337820"/>
                  </a:cubicBezTo>
                  <a:cubicBezTo>
                    <a:pt x="2297430" y="369570"/>
                    <a:pt x="2286000" y="415290"/>
                    <a:pt x="2289810" y="448310"/>
                  </a:cubicBezTo>
                  <a:cubicBezTo>
                    <a:pt x="2293620" y="477520"/>
                    <a:pt x="2301240" y="513080"/>
                    <a:pt x="2322830" y="528320"/>
                  </a:cubicBezTo>
                  <a:cubicBezTo>
                    <a:pt x="2349500" y="546100"/>
                    <a:pt x="2401570" y="534670"/>
                    <a:pt x="2447290" y="530860"/>
                  </a:cubicBezTo>
                  <a:cubicBezTo>
                    <a:pt x="2505710" y="525780"/>
                    <a:pt x="2570480" y="511810"/>
                    <a:pt x="2641600" y="490220"/>
                  </a:cubicBezTo>
                  <a:cubicBezTo>
                    <a:pt x="2730500" y="463550"/>
                    <a:pt x="2934970" y="370840"/>
                    <a:pt x="2936240" y="373380"/>
                  </a:cubicBezTo>
                  <a:cubicBezTo>
                    <a:pt x="2936240" y="374650"/>
                    <a:pt x="2881630" y="388620"/>
                    <a:pt x="2867660" y="407670"/>
                  </a:cubicBezTo>
                  <a:cubicBezTo>
                    <a:pt x="2852420" y="427990"/>
                    <a:pt x="2849880" y="491490"/>
                    <a:pt x="2849880" y="491490"/>
                  </a:cubicBezTo>
                  <a:cubicBezTo>
                    <a:pt x="2849880" y="491490"/>
                    <a:pt x="2851150" y="427990"/>
                    <a:pt x="2866390" y="401320"/>
                  </a:cubicBezTo>
                  <a:cubicBezTo>
                    <a:pt x="2882900" y="370840"/>
                    <a:pt x="2926080" y="351790"/>
                    <a:pt x="2951480" y="323850"/>
                  </a:cubicBezTo>
                  <a:cubicBezTo>
                    <a:pt x="2975610" y="297180"/>
                    <a:pt x="3012440" y="237490"/>
                    <a:pt x="3013710" y="238760"/>
                  </a:cubicBezTo>
                  <a:cubicBezTo>
                    <a:pt x="3014980" y="240030"/>
                    <a:pt x="2945130" y="349250"/>
                    <a:pt x="2945130" y="349250"/>
                  </a:cubicBezTo>
                  <a:cubicBezTo>
                    <a:pt x="2945130" y="349250"/>
                    <a:pt x="3001010" y="285750"/>
                    <a:pt x="2994660" y="267970"/>
                  </a:cubicBezTo>
                  <a:cubicBezTo>
                    <a:pt x="2988310" y="250190"/>
                    <a:pt x="2934970" y="238760"/>
                    <a:pt x="2907030" y="241300"/>
                  </a:cubicBezTo>
                  <a:cubicBezTo>
                    <a:pt x="2880360" y="243840"/>
                    <a:pt x="2857500" y="266700"/>
                    <a:pt x="2833370" y="283210"/>
                  </a:cubicBezTo>
                  <a:cubicBezTo>
                    <a:pt x="2806700" y="300990"/>
                    <a:pt x="2777490" y="318770"/>
                    <a:pt x="2754630" y="341630"/>
                  </a:cubicBezTo>
                  <a:cubicBezTo>
                    <a:pt x="2730500" y="365760"/>
                    <a:pt x="2691130" y="426720"/>
                    <a:pt x="2691130" y="426720"/>
                  </a:cubicBezTo>
                  <a:cubicBezTo>
                    <a:pt x="2691130" y="426720"/>
                    <a:pt x="2736850" y="355600"/>
                    <a:pt x="2763520" y="330200"/>
                  </a:cubicBezTo>
                  <a:cubicBezTo>
                    <a:pt x="2787650" y="307340"/>
                    <a:pt x="2818130" y="278130"/>
                    <a:pt x="2843530" y="278130"/>
                  </a:cubicBezTo>
                  <a:cubicBezTo>
                    <a:pt x="2866390" y="278130"/>
                    <a:pt x="2899410" y="300990"/>
                    <a:pt x="2908300" y="323850"/>
                  </a:cubicBezTo>
                  <a:cubicBezTo>
                    <a:pt x="2919730" y="351790"/>
                    <a:pt x="2866390" y="421640"/>
                    <a:pt x="2885440" y="439420"/>
                  </a:cubicBezTo>
                  <a:cubicBezTo>
                    <a:pt x="2913380" y="466090"/>
                    <a:pt x="3121660" y="398780"/>
                    <a:pt x="3154680" y="374650"/>
                  </a:cubicBezTo>
                  <a:cubicBezTo>
                    <a:pt x="3164840" y="367030"/>
                    <a:pt x="3168650" y="360680"/>
                    <a:pt x="3168650" y="351790"/>
                  </a:cubicBezTo>
                  <a:cubicBezTo>
                    <a:pt x="3169920" y="341630"/>
                    <a:pt x="3154680" y="330200"/>
                    <a:pt x="3153410" y="317500"/>
                  </a:cubicBezTo>
                  <a:cubicBezTo>
                    <a:pt x="3152140" y="302260"/>
                    <a:pt x="3155950" y="276860"/>
                    <a:pt x="3164840" y="262890"/>
                  </a:cubicBezTo>
                  <a:cubicBezTo>
                    <a:pt x="3173730" y="247650"/>
                    <a:pt x="3195320" y="234950"/>
                    <a:pt x="3210560" y="229870"/>
                  </a:cubicBezTo>
                  <a:cubicBezTo>
                    <a:pt x="3223260" y="226060"/>
                    <a:pt x="3234690" y="224790"/>
                    <a:pt x="3247390" y="228600"/>
                  </a:cubicBezTo>
                  <a:cubicBezTo>
                    <a:pt x="3262630" y="232410"/>
                    <a:pt x="3285490" y="238760"/>
                    <a:pt x="3294380" y="259080"/>
                  </a:cubicBezTo>
                  <a:cubicBezTo>
                    <a:pt x="3315970" y="306070"/>
                    <a:pt x="3291840" y="542290"/>
                    <a:pt x="3253740" y="562610"/>
                  </a:cubicBezTo>
                  <a:cubicBezTo>
                    <a:pt x="3232150" y="574040"/>
                    <a:pt x="3178810" y="546100"/>
                    <a:pt x="3166110" y="521970"/>
                  </a:cubicBezTo>
                  <a:cubicBezTo>
                    <a:pt x="3152140" y="495300"/>
                    <a:pt x="3183890" y="444500"/>
                    <a:pt x="3185160" y="405130"/>
                  </a:cubicBezTo>
                  <a:cubicBezTo>
                    <a:pt x="3186430" y="365760"/>
                    <a:pt x="3157220" y="309880"/>
                    <a:pt x="3172460" y="284480"/>
                  </a:cubicBezTo>
                  <a:cubicBezTo>
                    <a:pt x="3185160" y="262890"/>
                    <a:pt x="3238500" y="238760"/>
                    <a:pt x="3252470" y="250190"/>
                  </a:cubicBezTo>
                  <a:cubicBezTo>
                    <a:pt x="3276600" y="269240"/>
                    <a:pt x="3225800" y="471170"/>
                    <a:pt x="3200400" y="519430"/>
                  </a:cubicBezTo>
                  <a:cubicBezTo>
                    <a:pt x="3188970" y="541020"/>
                    <a:pt x="3176270" y="552450"/>
                    <a:pt x="3162300" y="560070"/>
                  </a:cubicBezTo>
                  <a:cubicBezTo>
                    <a:pt x="3150870" y="566420"/>
                    <a:pt x="3138170" y="570230"/>
                    <a:pt x="3124200" y="568960"/>
                  </a:cubicBezTo>
                  <a:cubicBezTo>
                    <a:pt x="3107690" y="567690"/>
                    <a:pt x="3084830" y="558800"/>
                    <a:pt x="3072130" y="547370"/>
                  </a:cubicBezTo>
                  <a:cubicBezTo>
                    <a:pt x="3059430" y="534670"/>
                    <a:pt x="3049270" y="518160"/>
                    <a:pt x="3046730" y="496570"/>
                  </a:cubicBezTo>
                  <a:cubicBezTo>
                    <a:pt x="3042920" y="466090"/>
                    <a:pt x="3067050" y="420370"/>
                    <a:pt x="3074670" y="377190"/>
                  </a:cubicBezTo>
                  <a:cubicBezTo>
                    <a:pt x="3083560" y="325120"/>
                    <a:pt x="3081020" y="243840"/>
                    <a:pt x="3091180" y="203200"/>
                  </a:cubicBezTo>
                  <a:cubicBezTo>
                    <a:pt x="3097530" y="179070"/>
                    <a:pt x="3101340" y="162560"/>
                    <a:pt x="3114040" y="149860"/>
                  </a:cubicBezTo>
                  <a:cubicBezTo>
                    <a:pt x="3126740" y="137160"/>
                    <a:pt x="3149600" y="128270"/>
                    <a:pt x="3166110" y="125730"/>
                  </a:cubicBezTo>
                  <a:cubicBezTo>
                    <a:pt x="3180080" y="124460"/>
                    <a:pt x="3192780" y="127000"/>
                    <a:pt x="3204210" y="132080"/>
                  </a:cubicBezTo>
                  <a:cubicBezTo>
                    <a:pt x="3215640" y="137160"/>
                    <a:pt x="3228340" y="143510"/>
                    <a:pt x="3235960" y="154940"/>
                  </a:cubicBezTo>
                  <a:cubicBezTo>
                    <a:pt x="3246120" y="167640"/>
                    <a:pt x="3256280" y="208280"/>
                    <a:pt x="3253740" y="209550"/>
                  </a:cubicBezTo>
                  <a:cubicBezTo>
                    <a:pt x="3251200" y="210820"/>
                    <a:pt x="3210560" y="146050"/>
                    <a:pt x="3211830" y="144780"/>
                  </a:cubicBezTo>
                  <a:cubicBezTo>
                    <a:pt x="3213100" y="143510"/>
                    <a:pt x="3257550" y="210820"/>
                    <a:pt x="3263900" y="208280"/>
                  </a:cubicBezTo>
                  <a:cubicBezTo>
                    <a:pt x="3270250" y="205740"/>
                    <a:pt x="3239770" y="148590"/>
                    <a:pt x="3244850" y="120650"/>
                  </a:cubicBezTo>
                  <a:cubicBezTo>
                    <a:pt x="3249930" y="92710"/>
                    <a:pt x="3274060" y="53340"/>
                    <a:pt x="3298190" y="41910"/>
                  </a:cubicBezTo>
                  <a:cubicBezTo>
                    <a:pt x="3322320" y="30480"/>
                    <a:pt x="3365500" y="34290"/>
                    <a:pt x="3389630" y="49530"/>
                  </a:cubicBezTo>
                  <a:cubicBezTo>
                    <a:pt x="3417570" y="67310"/>
                    <a:pt x="3431540" y="109220"/>
                    <a:pt x="3448050" y="149860"/>
                  </a:cubicBezTo>
                  <a:cubicBezTo>
                    <a:pt x="3469640" y="201930"/>
                    <a:pt x="3497580" y="297180"/>
                    <a:pt x="3495040" y="341630"/>
                  </a:cubicBezTo>
                  <a:cubicBezTo>
                    <a:pt x="3493770" y="365760"/>
                    <a:pt x="3484880" y="383540"/>
                    <a:pt x="3474720" y="397510"/>
                  </a:cubicBezTo>
                  <a:cubicBezTo>
                    <a:pt x="3465830" y="408940"/>
                    <a:pt x="3454400" y="415290"/>
                    <a:pt x="3442970" y="420370"/>
                  </a:cubicBezTo>
                  <a:cubicBezTo>
                    <a:pt x="3431540" y="425450"/>
                    <a:pt x="3416300" y="426720"/>
                    <a:pt x="3403600" y="425450"/>
                  </a:cubicBezTo>
                  <a:cubicBezTo>
                    <a:pt x="3390900" y="424180"/>
                    <a:pt x="3376930" y="420370"/>
                    <a:pt x="3365500" y="411480"/>
                  </a:cubicBezTo>
                  <a:cubicBezTo>
                    <a:pt x="3352800" y="401320"/>
                    <a:pt x="3338830" y="382270"/>
                    <a:pt x="3332480" y="363220"/>
                  </a:cubicBezTo>
                  <a:cubicBezTo>
                    <a:pt x="3324860" y="341630"/>
                    <a:pt x="3322320" y="314960"/>
                    <a:pt x="3324860" y="284480"/>
                  </a:cubicBezTo>
                  <a:cubicBezTo>
                    <a:pt x="3327400" y="240030"/>
                    <a:pt x="3333750" y="160020"/>
                    <a:pt x="3361690" y="124460"/>
                  </a:cubicBezTo>
                  <a:cubicBezTo>
                    <a:pt x="3384550" y="95250"/>
                    <a:pt x="3430270" y="71120"/>
                    <a:pt x="3462020" y="74930"/>
                  </a:cubicBezTo>
                  <a:cubicBezTo>
                    <a:pt x="3493770" y="78740"/>
                    <a:pt x="3533140" y="120650"/>
                    <a:pt x="3550920" y="153670"/>
                  </a:cubicBezTo>
                  <a:cubicBezTo>
                    <a:pt x="3568700" y="186690"/>
                    <a:pt x="3569970" y="241300"/>
                    <a:pt x="3569970" y="270510"/>
                  </a:cubicBezTo>
                  <a:cubicBezTo>
                    <a:pt x="3569970" y="287020"/>
                    <a:pt x="3568700" y="298450"/>
                    <a:pt x="3563620" y="311150"/>
                  </a:cubicBezTo>
                  <a:cubicBezTo>
                    <a:pt x="3558540" y="323850"/>
                    <a:pt x="3550920" y="335280"/>
                    <a:pt x="3539490" y="344170"/>
                  </a:cubicBezTo>
                  <a:cubicBezTo>
                    <a:pt x="3525520" y="354330"/>
                    <a:pt x="3498850" y="364490"/>
                    <a:pt x="3481070" y="364490"/>
                  </a:cubicBezTo>
                  <a:cubicBezTo>
                    <a:pt x="3467100" y="364490"/>
                    <a:pt x="3453130" y="361950"/>
                    <a:pt x="3441700" y="353060"/>
                  </a:cubicBezTo>
                  <a:cubicBezTo>
                    <a:pt x="3425190" y="340360"/>
                    <a:pt x="3395980" y="288290"/>
                    <a:pt x="3398520" y="285750"/>
                  </a:cubicBezTo>
                  <a:cubicBezTo>
                    <a:pt x="3401060" y="283210"/>
                    <a:pt x="3478530" y="361950"/>
                    <a:pt x="3477260" y="363220"/>
                  </a:cubicBezTo>
                  <a:cubicBezTo>
                    <a:pt x="3475990" y="364490"/>
                    <a:pt x="3404870" y="321310"/>
                    <a:pt x="3389630" y="294640"/>
                  </a:cubicBezTo>
                  <a:cubicBezTo>
                    <a:pt x="3376930" y="271780"/>
                    <a:pt x="3376930" y="243840"/>
                    <a:pt x="3379470" y="217170"/>
                  </a:cubicBezTo>
                  <a:cubicBezTo>
                    <a:pt x="3382010" y="187960"/>
                    <a:pt x="3392170" y="149860"/>
                    <a:pt x="3407410" y="124460"/>
                  </a:cubicBezTo>
                  <a:cubicBezTo>
                    <a:pt x="3421380" y="100330"/>
                    <a:pt x="3439160" y="72390"/>
                    <a:pt x="3464560" y="64770"/>
                  </a:cubicBezTo>
                  <a:cubicBezTo>
                    <a:pt x="3493770" y="55880"/>
                    <a:pt x="3554730" y="67310"/>
                    <a:pt x="3577590" y="86360"/>
                  </a:cubicBezTo>
                  <a:cubicBezTo>
                    <a:pt x="3596640" y="102870"/>
                    <a:pt x="3605530" y="133350"/>
                    <a:pt x="3605530" y="158750"/>
                  </a:cubicBezTo>
                  <a:cubicBezTo>
                    <a:pt x="3605530" y="185420"/>
                    <a:pt x="3589020" y="215900"/>
                    <a:pt x="3576320" y="241300"/>
                  </a:cubicBezTo>
                  <a:cubicBezTo>
                    <a:pt x="3563620" y="265430"/>
                    <a:pt x="3549650" y="295910"/>
                    <a:pt x="3531870" y="308610"/>
                  </a:cubicBezTo>
                  <a:cubicBezTo>
                    <a:pt x="3519170" y="317500"/>
                    <a:pt x="3502660" y="318770"/>
                    <a:pt x="3488690" y="318770"/>
                  </a:cubicBezTo>
                  <a:cubicBezTo>
                    <a:pt x="3474720" y="318770"/>
                    <a:pt x="3459480" y="314960"/>
                    <a:pt x="3446780" y="308610"/>
                  </a:cubicBezTo>
                  <a:cubicBezTo>
                    <a:pt x="3434080" y="302260"/>
                    <a:pt x="3422650" y="293370"/>
                    <a:pt x="3415030" y="280670"/>
                  </a:cubicBezTo>
                  <a:cubicBezTo>
                    <a:pt x="3406140" y="265430"/>
                    <a:pt x="3398520" y="237490"/>
                    <a:pt x="3399790" y="219710"/>
                  </a:cubicBezTo>
                  <a:cubicBezTo>
                    <a:pt x="3401060" y="204470"/>
                    <a:pt x="3407410" y="191770"/>
                    <a:pt x="3415030" y="180340"/>
                  </a:cubicBezTo>
                  <a:cubicBezTo>
                    <a:pt x="3422650" y="168910"/>
                    <a:pt x="3431540" y="154940"/>
                    <a:pt x="3446780" y="152400"/>
                  </a:cubicBezTo>
                  <a:cubicBezTo>
                    <a:pt x="3474720" y="148590"/>
                    <a:pt x="3556000" y="179070"/>
                    <a:pt x="3573780" y="207010"/>
                  </a:cubicBezTo>
                  <a:cubicBezTo>
                    <a:pt x="3587750" y="229870"/>
                    <a:pt x="3577590" y="270510"/>
                    <a:pt x="3572510" y="293370"/>
                  </a:cubicBezTo>
                  <a:cubicBezTo>
                    <a:pt x="3568700" y="308610"/>
                    <a:pt x="3563620" y="321310"/>
                    <a:pt x="3553460" y="331470"/>
                  </a:cubicBezTo>
                  <a:cubicBezTo>
                    <a:pt x="3540760" y="344170"/>
                    <a:pt x="3517900" y="359410"/>
                    <a:pt x="3498850" y="361950"/>
                  </a:cubicBezTo>
                  <a:cubicBezTo>
                    <a:pt x="3479800" y="364490"/>
                    <a:pt x="3454400" y="359410"/>
                    <a:pt x="3437890" y="349250"/>
                  </a:cubicBezTo>
                  <a:cubicBezTo>
                    <a:pt x="3421380" y="339090"/>
                    <a:pt x="3406140" y="316230"/>
                    <a:pt x="3399790" y="298450"/>
                  </a:cubicBezTo>
                  <a:cubicBezTo>
                    <a:pt x="3394710" y="283210"/>
                    <a:pt x="3393440" y="266700"/>
                    <a:pt x="3399790" y="251460"/>
                  </a:cubicBezTo>
                  <a:cubicBezTo>
                    <a:pt x="3407410" y="231140"/>
                    <a:pt x="3435350" y="199390"/>
                    <a:pt x="3456940" y="190500"/>
                  </a:cubicBezTo>
                  <a:cubicBezTo>
                    <a:pt x="3474720" y="182880"/>
                    <a:pt x="3498850" y="186690"/>
                    <a:pt x="3514090" y="190500"/>
                  </a:cubicBezTo>
                  <a:cubicBezTo>
                    <a:pt x="3524250" y="193040"/>
                    <a:pt x="3531870" y="195580"/>
                    <a:pt x="3539490" y="204470"/>
                  </a:cubicBezTo>
                  <a:cubicBezTo>
                    <a:pt x="3552190" y="218440"/>
                    <a:pt x="3573780" y="256540"/>
                    <a:pt x="3573780" y="279400"/>
                  </a:cubicBezTo>
                  <a:cubicBezTo>
                    <a:pt x="3573780" y="298450"/>
                    <a:pt x="3563620" y="318770"/>
                    <a:pt x="3552190" y="332740"/>
                  </a:cubicBezTo>
                  <a:cubicBezTo>
                    <a:pt x="3540760" y="346710"/>
                    <a:pt x="3522980" y="359410"/>
                    <a:pt x="3503930" y="361950"/>
                  </a:cubicBezTo>
                  <a:cubicBezTo>
                    <a:pt x="3481070" y="364490"/>
                    <a:pt x="3441700" y="355600"/>
                    <a:pt x="3423920" y="339090"/>
                  </a:cubicBezTo>
                  <a:cubicBezTo>
                    <a:pt x="3406140" y="322580"/>
                    <a:pt x="3394710" y="284480"/>
                    <a:pt x="3398520" y="260350"/>
                  </a:cubicBezTo>
                  <a:cubicBezTo>
                    <a:pt x="3402330" y="236220"/>
                    <a:pt x="3427730" y="205740"/>
                    <a:pt x="3448050" y="194310"/>
                  </a:cubicBezTo>
                  <a:cubicBezTo>
                    <a:pt x="3464560" y="185420"/>
                    <a:pt x="3488690" y="185420"/>
                    <a:pt x="3503930" y="187960"/>
                  </a:cubicBezTo>
                  <a:cubicBezTo>
                    <a:pt x="3514090" y="189230"/>
                    <a:pt x="3521710" y="194310"/>
                    <a:pt x="3530600" y="199390"/>
                  </a:cubicBezTo>
                  <a:cubicBezTo>
                    <a:pt x="3538220" y="204470"/>
                    <a:pt x="3547110" y="208280"/>
                    <a:pt x="3553460" y="217170"/>
                  </a:cubicBezTo>
                  <a:cubicBezTo>
                    <a:pt x="3562350" y="229870"/>
                    <a:pt x="3572510" y="254000"/>
                    <a:pt x="3573780" y="271780"/>
                  </a:cubicBezTo>
                  <a:cubicBezTo>
                    <a:pt x="3575050" y="287020"/>
                    <a:pt x="3572510" y="300990"/>
                    <a:pt x="3564890" y="313690"/>
                  </a:cubicBezTo>
                  <a:cubicBezTo>
                    <a:pt x="3556000" y="328930"/>
                    <a:pt x="3535680" y="349250"/>
                    <a:pt x="3519170" y="356870"/>
                  </a:cubicBezTo>
                  <a:cubicBezTo>
                    <a:pt x="3506470" y="363220"/>
                    <a:pt x="3491230" y="364490"/>
                    <a:pt x="3477260" y="363220"/>
                  </a:cubicBezTo>
                  <a:cubicBezTo>
                    <a:pt x="3463290" y="361950"/>
                    <a:pt x="3449320" y="358140"/>
                    <a:pt x="3437890" y="349250"/>
                  </a:cubicBezTo>
                  <a:cubicBezTo>
                    <a:pt x="3422650" y="339090"/>
                    <a:pt x="3403600" y="314960"/>
                    <a:pt x="3399790" y="298450"/>
                  </a:cubicBezTo>
                  <a:cubicBezTo>
                    <a:pt x="3395980" y="285750"/>
                    <a:pt x="3395980" y="264160"/>
                    <a:pt x="3404870" y="259080"/>
                  </a:cubicBezTo>
                  <a:cubicBezTo>
                    <a:pt x="3421380" y="248920"/>
                    <a:pt x="3530600" y="299720"/>
                    <a:pt x="3529330" y="308610"/>
                  </a:cubicBezTo>
                  <a:cubicBezTo>
                    <a:pt x="3528060" y="314960"/>
                    <a:pt x="3486150" y="321310"/>
                    <a:pt x="3467100" y="316230"/>
                  </a:cubicBezTo>
                  <a:cubicBezTo>
                    <a:pt x="3448050" y="311150"/>
                    <a:pt x="3426460" y="297180"/>
                    <a:pt x="3415030" y="280670"/>
                  </a:cubicBezTo>
                  <a:cubicBezTo>
                    <a:pt x="3403600" y="264160"/>
                    <a:pt x="3397250" y="238760"/>
                    <a:pt x="3399790" y="219710"/>
                  </a:cubicBezTo>
                  <a:cubicBezTo>
                    <a:pt x="3402330" y="200660"/>
                    <a:pt x="3418840" y="175260"/>
                    <a:pt x="3429000" y="163830"/>
                  </a:cubicBezTo>
                  <a:cubicBezTo>
                    <a:pt x="3435350" y="157480"/>
                    <a:pt x="3442970" y="151130"/>
                    <a:pt x="3446780" y="152400"/>
                  </a:cubicBezTo>
                  <a:cubicBezTo>
                    <a:pt x="3453130" y="154940"/>
                    <a:pt x="3445510" y="186690"/>
                    <a:pt x="3455670" y="199390"/>
                  </a:cubicBezTo>
                  <a:cubicBezTo>
                    <a:pt x="3470910" y="217170"/>
                    <a:pt x="3548380" y="234950"/>
                    <a:pt x="3549650" y="232410"/>
                  </a:cubicBezTo>
                  <a:cubicBezTo>
                    <a:pt x="3550920" y="229870"/>
                    <a:pt x="3482340" y="191770"/>
                    <a:pt x="3481070" y="194310"/>
                  </a:cubicBezTo>
                  <a:cubicBezTo>
                    <a:pt x="3478530" y="196850"/>
                    <a:pt x="3562350" y="251460"/>
                    <a:pt x="3569970" y="270510"/>
                  </a:cubicBezTo>
                  <a:cubicBezTo>
                    <a:pt x="3573780" y="279400"/>
                    <a:pt x="3569970" y="284480"/>
                    <a:pt x="3568700" y="292100"/>
                  </a:cubicBezTo>
                  <a:cubicBezTo>
                    <a:pt x="3566160" y="303530"/>
                    <a:pt x="3561080" y="318770"/>
                    <a:pt x="3553460" y="328930"/>
                  </a:cubicBezTo>
                  <a:cubicBezTo>
                    <a:pt x="3545840" y="339090"/>
                    <a:pt x="3533140" y="349250"/>
                    <a:pt x="3521710" y="355600"/>
                  </a:cubicBezTo>
                  <a:cubicBezTo>
                    <a:pt x="3509010" y="361950"/>
                    <a:pt x="3495040" y="364490"/>
                    <a:pt x="3481070" y="364490"/>
                  </a:cubicBezTo>
                  <a:cubicBezTo>
                    <a:pt x="3468370" y="364490"/>
                    <a:pt x="3453130" y="360680"/>
                    <a:pt x="3441700" y="353060"/>
                  </a:cubicBezTo>
                  <a:cubicBezTo>
                    <a:pt x="3427730" y="342900"/>
                    <a:pt x="3409950" y="325120"/>
                    <a:pt x="3403600" y="306070"/>
                  </a:cubicBezTo>
                  <a:cubicBezTo>
                    <a:pt x="3395980" y="283210"/>
                    <a:pt x="3390900" y="236220"/>
                    <a:pt x="3406140" y="223520"/>
                  </a:cubicBezTo>
                  <a:cubicBezTo>
                    <a:pt x="3421380" y="209550"/>
                    <a:pt x="3486150" y="213360"/>
                    <a:pt x="3501390" y="232410"/>
                  </a:cubicBezTo>
                  <a:cubicBezTo>
                    <a:pt x="3521710" y="256540"/>
                    <a:pt x="3502660" y="349250"/>
                    <a:pt x="3486150" y="381000"/>
                  </a:cubicBezTo>
                  <a:cubicBezTo>
                    <a:pt x="3475990" y="401320"/>
                    <a:pt x="3458210" y="412750"/>
                    <a:pt x="3442970" y="420370"/>
                  </a:cubicBezTo>
                  <a:cubicBezTo>
                    <a:pt x="3430270" y="426720"/>
                    <a:pt x="3417570" y="429260"/>
                    <a:pt x="3403600" y="425450"/>
                  </a:cubicBezTo>
                  <a:cubicBezTo>
                    <a:pt x="3383280" y="420370"/>
                    <a:pt x="3355340" y="403860"/>
                    <a:pt x="3338830" y="382270"/>
                  </a:cubicBezTo>
                  <a:cubicBezTo>
                    <a:pt x="3319780" y="355600"/>
                    <a:pt x="3312160" y="309880"/>
                    <a:pt x="3304540" y="271780"/>
                  </a:cubicBezTo>
                  <a:cubicBezTo>
                    <a:pt x="3296920" y="233680"/>
                    <a:pt x="3276600" y="168910"/>
                    <a:pt x="3294380" y="153670"/>
                  </a:cubicBezTo>
                  <a:cubicBezTo>
                    <a:pt x="3310890" y="138430"/>
                    <a:pt x="3389630" y="154940"/>
                    <a:pt x="3404870" y="177800"/>
                  </a:cubicBezTo>
                  <a:cubicBezTo>
                    <a:pt x="3418840" y="199390"/>
                    <a:pt x="3395980" y="251460"/>
                    <a:pt x="3383280" y="285750"/>
                  </a:cubicBezTo>
                  <a:cubicBezTo>
                    <a:pt x="3369310" y="320040"/>
                    <a:pt x="3352800" y="361950"/>
                    <a:pt x="3324860" y="381000"/>
                  </a:cubicBezTo>
                  <a:cubicBezTo>
                    <a:pt x="3296920" y="400050"/>
                    <a:pt x="3246120" y="411480"/>
                    <a:pt x="3215640" y="403860"/>
                  </a:cubicBezTo>
                  <a:cubicBezTo>
                    <a:pt x="3188970" y="397510"/>
                    <a:pt x="3162300" y="369570"/>
                    <a:pt x="3148330" y="346710"/>
                  </a:cubicBezTo>
                  <a:cubicBezTo>
                    <a:pt x="3135630" y="323850"/>
                    <a:pt x="3143250" y="292100"/>
                    <a:pt x="3133090" y="267970"/>
                  </a:cubicBezTo>
                  <a:cubicBezTo>
                    <a:pt x="3124200" y="243840"/>
                    <a:pt x="3092450" y="224790"/>
                    <a:pt x="3091180" y="203200"/>
                  </a:cubicBezTo>
                  <a:cubicBezTo>
                    <a:pt x="3089910" y="185420"/>
                    <a:pt x="3100070" y="162560"/>
                    <a:pt x="3114040" y="149860"/>
                  </a:cubicBezTo>
                  <a:cubicBezTo>
                    <a:pt x="3129280" y="135890"/>
                    <a:pt x="3163570" y="121920"/>
                    <a:pt x="3185160" y="125730"/>
                  </a:cubicBezTo>
                  <a:cubicBezTo>
                    <a:pt x="3206750" y="129540"/>
                    <a:pt x="3233420" y="146050"/>
                    <a:pt x="3246120" y="171450"/>
                  </a:cubicBezTo>
                  <a:cubicBezTo>
                    <a:pt x="3265170" y="210820"/>
                    <a:pt x="3251200" y="298450"/>
                    <a:pt x="3242310" y="359410"/>
                  </a:cubicBezTo>
                  <a:cubicBezTo>
                    <a:pt x="3233420" y="420370"/>
                    <a:pt x="3215640" y="502920"/>
                    <a:pt x="3191510" y="535940"/>
                  </a:cubicBezTo>
                  <a:cubicBezTo>
                    <a:pt x="3177540" y="554990"/>
                    <a:pt x="3161030" y="565150"/>
                    <a:pt x="3143250" y="567690"/>
                  </a:cubicBezTo>
                  <a:cubicBezTo>
                    <a:pt x="3122930" y="571500"/>
                    <a:pt x="3088640" y="561340"/>
                    <a:pt x="3072130" y="547370"/>
                  </a:cubicBezTo>
                  <a:cubicBezTo>
                    <a:pt x="3058160" y="535940"/>
                    <a:pt x="3050540" y="518160"/>
                    <a:pt x="3046730" y="496570"/>
                  </a:cubicBezTo>
                  <a:cubicBezTo>
                    <a:pt x="3041650" y="466090"/>
                    <a:pt x="3054350" y="422910"/>
                    <a:pt x="3063240" y="381000"/>
                  </a:cubicBezTo>
                  <a:cubicBezTo>
                    <a:pt x="3073400" y="331470"/>
                    <a:pt x="3086100" y="264160"/>
                    <a:pt x="3106420" y="219710"/>
                  </a:cubicBezTo>
                  <a:cubicBezTo>
                    <a:pt x="3122930" y="184150"/>
                    <a:pt x="3139440" y="142240"/>
                    <a:pt x="3168650" y="130810"/>
                  </a:cubicBezTo>
                  <a:cubicBezTo>
                    <a:pt x="3200400" y="119380"/>
                    <a:pt x="3261360" y="132080"/>
                    <a:pt x="3290570" y="158750"/>
                  </a:cubicBezTo>
                  <a:cubicBezTo>
                    <a:pt x="3326130" y="191770"/>
                    <a:pt x="3337560" y="279400"/>
                    <a:pt x="3342640" y="340360"/>
                  </a:cubicBezTo>
                  <a:cubicBezTo>
                    <a:pt x="3347720" y="398780"/>
                    <a:pt x="3336290" y="467360"/>
                    <a:pt x="3322320" y="515620"/>
                  </a:cubicBezTo>
                  <a:cubicBezTo>
                    <a:pt x="3310890" y="553720"/>
                    <a:pt x="3300730" y="589280"/>
                    <a:pt x="3274060" y="610870"/>
                  </a:cubicBezTo>
                  <a:cubicBezTo>
                    <a:pt x="3246120" y="633730"/>
                    <a:pt x="3182620" y="659130"/>
                    <a:pt x="3154680" y="645160"/>
                  </a:cubicBezTo>
                  <a:cubicBezTo>
                    <a:pt x="3122930" y="628650"/>
                    <a:pt x="3106420" y="541020"/>
                    <a:pt x="3102610" y="499110"/>
                  </a:cubicBezTo>
                  <a:cubicBezTo>
                    <a:pt x="3100070" y="469900"/>
                    <a:pt x="3106420" y="452120"/>
                    <a:pt x="3112770" y="422910"/>
                  </a:cubicBezTo>
                  <a:cubicBezTo>
                    <a:pt x="3121660" y="381000"/>
                    <a:pt x="3149600" y="271780"/>
                    <a:pt x="3158490" y="273050"/>
                  </a:cubicBezTo>
                  <a:cubicBezTo>
                    <a:pt x="3164840" y="273050"/>
                    <a:pt x="3171190" y="350520"/>
                    <a:pt x="3168650" y="351790"/>
                  </a:cubicBezTo>
                  <a:cubicBezTo>
                    <a:pt x="3166110" y="351790"/>
                    <a:pt x="3154680" y="330200"/>
                    <a:pt x="3153410" y="317500"/>
                  </a:cubicBezTo>
                  <a:cubicBezTo>
                    <a:pt x="3152140" y="302260"/>
                    <a:pt x="3155950" y="276860"/>
                    <a:pt x="3164840" y="262890"/>
                  </a:cubicBezTo>
                  <a:cubicBezTo>
                    <a:pt x="3173730" y="247650"/>
                    <a:pt x="3195320" y="234950"/>
                    <a:pt x="3210560" y="229870"/>
                  </a:cubicBezTo>
                  <a:cubicBezTo>
                    <a:pt x="3223260" y="226060"/>
                    <a:pt x="3234690" y="224790"/>
                    <a:pt x="3247390" y="228600"/>
                  </a:cubicBezTo>
                  <a:cubicBezTo>
                    <a:pt x="3265170" y="233680"/>
                    <a:pt x="3291840" y="250190"/>
                    <a:pt x="3307080" y="269240"/>
                  </a:cubicBezTo>
                  <a:cubicBezTo>
                    <a:pt x="3324860" y="290830"/>
                    <a:pt x="3345180" y="322580"/>
                    <a:pt x="3343910" y="351790"/>
                  </a:cubicBezTo>
                  <a:cubicBezTo>
                    <a:pt x="3342640" y="388620"/>
                    <a:pt x="3308350" y="443230"/>
                    <a:pt x="3281680" y="471170"/>
                  </a:cubicBezTo>
                  <a:cubicBezTo>
                    <a:pt x="3260090" y="494030"/>
                    <a:pt x="3241040" y="500380"/>
                    <a:pt x="3206750" y="515620"/>
                  </a:cubicBezTo>
                  <a:cubicBezTo>
                    <a:pt x="3139440" y="544830"/>
                    <a:pt x="2965450" y="604520"/>
                    <a:pt x="2891790" y="610870"/>
                  </a:cubicBezTo>
                  <a:cubicBezTo>
                    <a:pt x="2852420" y="614680"/>
                    <a:pt x="2825750" y="617220"/>
                    <a:pt x="2800350" y="600710"/>
                  </a:cubicBezTo>
                  <a:cubicBezTo>
                    <a:pt x="2767330" y="579120"/>
                    <a:pt x="2733040" y="520700"/>
                    <a:pt x="2725420" y="473710"/>
                  </a:cubicBezTo>
                  <a:cubicBezTo>
                    <a:pt x="2717800" y="424180"/>
                    <a:pt x="2740660" y="358140"/>
                    <a:pt x="2762250" y="312420"/>
                  </a:cubicBezTo>
                  <a:cubicBezTo>
                    <a:pt x="2781300" y="271780"/>
                    <a:pt x="2809240" y="224790"/>
                    <a:pt x="2840990" y="209550"/>
                  </a:cubicBezTo>
                  <a:cubicBezTo>
                    <a:pt x="2868930" y="196850"/>
                    <a:pt x="2917190" y="198120"/>
                    <a:pt x="2940050" y="214630"/>
                  </a:cubicBezTo>
                  <a:cubicBezTo>
                    <a:pt x="2964180" y="231140"/>
                    <a:pt x="2984500" y="279400"/>
                    <a:pt x="2980690" y="312420"/>
                  </a:cubicBezTo>
                  <a:cubicBezTo>
                    <a:pt x="2976880" y="350520"/>
                    <a:pt x="2937510" y="394970"/>
                    <a:pt x="2900680" y="426720"/>
                  </a:cubicBezTo>
                  <a:cubicBezTo>
                    <a:pt x="2858770" y="462280"/>
                    <a:pt x="2790190" y="494030"/>
                    <a:pt x="2734310" y="508000"/>
                  </a:cubicBezTo>
                  <a:cubicBezTo>
                    <a:pt x="2684780" y="520700"/>
                    <a:pt x="2617470" y="532130"/>
                    <a:pt x="2585720" y="511810"/>
                  </a:cubicBezTo>
                  <a:cubicBezTo>
                    <a:pt x="2557780" y="492760"/>
                    <a:pt x="2540000" y="439420"/>
                    <a:pt x="2541270" y="403860"/>
                  </a:cubicBezTo>
                  <a:cubicBezTo>
                    <a:pt x="2542540" y="367030"/>
                    <a:pt x="2567940" y="328930"/>
                    <a:pt x="2595880" y="292100"/>
                  </a:cubicBezTo>
                  <a:cubicBezTo>
                    <a:pt x="2632710" y="243840"/>
                    <a:pt x="2707640" y="184150"/>
                    <a:pt x="2758440" y="148590"/>
                  </a:cubicBezTo>
                  <a:cubicBezTo>
                    <a:pt x="2797810" y="120650"/>
                    <a:pt x="2833370" y="101600"/>
                    <a:pt x="2872740" y="87630"/>
                  </a:cubicBezTo>
                  <a:cubicBezTo>
                    <a:pt x="2908300" y="74930"/>
                    <a:pt x="2946400" y="66040"/>
                    <a:pt x="2983230" y="67310"/>
                  </a:cubicBezTo>
                  <a:cubicBezTo>
                    <a:pt x="3020060" y="68580"/>
                    <a:pt x="3063240" y="73660"/>
                    <a:pt x="3092450" y="93980"/>
                  </a:cubicBezTo>
                  <a:cubicBezTo>
                    <a:pt x="3121660" y="114300"/>
                    <a:pt x="3148330" y="157480"/>
                    <a:pt x="3157220" y="193040"/>
                  </a:cubicBezTo>
                  <a:cubicBezTo>
                    <a:pt x="3166110" y="228600"/>
                    <a:pt x="3155950" y="275590"/>
                    <a:pt x="3145790" y="308610"/>
                  </a:cubicBezTo>
                  <a:cubicBezTo>
                    <a:pt x="3136900" y="336550"/>
                    <a:pt x="3121660" y="358140"/>
                    <a:pt x="3103880" y="379730"/>
                  </a:cubicBezTo>
                  <a:cubicBezTo>
                    <a:pt x="3084830" y="403860"/>
                    <a:pt x="3059430" y="425450"/>
                    <a:pt x="3032760" y="444500"/>
                  </a:cubicBezTo>
                  <a:cubicBezTo>
                    <a:pt x="3004820" y="464820"/>
                    <a:pt x="2971800" y="490220"/>
                    <a:pt x="2940050" y="499110"/>
                  </a:cubicBezTo>
                  <a:cubicBezTo>
                    <a:pt x="2909570" y="506730"/>
                    <a:pt x="2872740" y="513080"/>
                    <a:pt x="2846070" y="499110"/>
                  </a:cubicBezTo>
                  <a:cubicBezTo>
                    <a:pt x="2814320" y="481330"/>
                    <a:pt x="2780030" y="424180"/>
                    <a:pt x="2774950" y="384810"/>
                  </a:cubicBezTo>
                  <a:cubicBezTo>
                    <a:pt x="2771140" y="346710"/>
                    <a:pt x="2797810" y="302260"/>
                    <a:pt x="2814320" y="267970"/>
                  </a:cubicBezTo>
                  <a:cubicBezTo>
                    <a:pt x="2828290" y="238760"/>
                    <a:pt x="2843530" y="214630"/>
                    <a:pt x="2866390" y="190500"/>
                  </a:cubicBezTo>
                  <a:cubicBezTo>
                    <a:pt x="2891790" y="162560"/>
                    <a:pt x="2924810" y="125730"/>
                    <a:pt x="2961640" y="115570"/>
                  </a:cubicBezTo>
                  <a:cubicBezTo>
                    <a:pt x="3002280" y="105410"/>
                    <a:pt x="3072130" y="115570"/>
                    <a:pt x="3105150" y="138430"/>
                  </a:cubicBezTo>
                  <a:cubicBezTo>
                    <a:pt x="3133090" y="158750"/>
                    <a:pt x="3152140" y="199390"/>
                    <a:pt x="3154680" y="233680"/>
                  </a:cubicBezTo>
                  <a:cubicBezTo>
                    <a:pt x="3157220" y="271780"/>
                    <a:pt x="3136900" y="317500"/>
                    <a:pt x="3111500" y="359410"/>
                  </a:cubicBezTo>
                  <a:cubicBezTo>
                    <a:pt x="3077210" y="416560"/>
                    <a:pt x="3006090" y="492760"/>
                    <a:pt x="2945130" y="530860"/>
                  </a:cubicBezTo>
                  <a:cubicBezTo>
                    <a:pt x="2893060" y="562610"/>
                    <a:pt x="2823210" y="594360"/>
                    <a:pt x="2780030" y="585470"/>
                  </a:cubicBezTo>
                  <a:cubicBezTo>
                    <a:pt x="2747010" y="577850"/>
                    <a:pt x="2715260" y="544830"/>
                    <a:pt x="2703830" y="515620"/>
                  </a:cubicBezTo>
                  <a:cubicBezTo>
                    <a:pt x="2692400" y="486410"/>
                    <a:pt x="2707640" y="443230"/>
                    <a:pt x="2713990" y="411480"/>
                  </a:cubicBezTo>
                  <a:cubicBezTo>
                    <a:pt x="2720340" y="383540"/>
                    <a:pt x="2726690" y="360680"/>
                    <a:pt x="2740660" y="334010"/>
                  </a:cubicBezTo>
                  <a:cubicBezTo>
                    <a:pt x="2757170" y="303530"/>
                    <a:pt x="2776220" y="260350"/>
                    <a:pt x="2807970" y="240030"/>
                  </a:cubicBezTo>
                  <a:cubicBezTo>
                    <a:pt x="2844800" y="217170"/>
                    <a:pt x="2912110" y="203200"/>
                    <a:pt x="2956560" y="212090"/>
                  </a:cubicBezTo>
                  <a:cubicBezTo>
                    <a:pt x="2999740" y="220980"/>
                    <a:pt x="3051810" y="260350"/>
                    <a:pt x="3073400" y="290830"/>
                  </a:cubicBezTo>
                  <a:cubicBezTo>
                    <a:pt x="3089910" y="313690"/>
                    <a:pt x="3096260" y="342900"/>
                    <a:pt x="3093720" y="368300"/>
                  </a:cubicBezTo>
                  <a:cubicBezTo>
                    <a:pt x="3091180" y="394970"/>
                    <a:pt x="3082290" y="421640"/>
                    <a:pt x="3059430" y="445770"/>
                  </a:cubicBezTo>
                  <a:cubicBezTo>
                    <a:pt x="3023870" y="485140"/>
                    <a:pt x="2932430" y="519430"/>
                    <a:pt x="2866390" y="549910"/>
                  </a:cubicBezTo>
                  <a:cubicBezTo>
                    <a:pt x="2802890" y="579120"/>
                    <a:pt x="2739390" y="604520"/>
                    <a:pt x="2670810" y="624840"/>
                  </a:cubicBezTo>
                  <a:cubicBezTo>
                    <a:pt x="2598420" y="646430"/>
                    <a:pt x="2512060" y="669290"/>
                    <a:pt x="2444750" y="675640"/>
                  </a:cubicBezTo>
                  <a:cubicBezTo>
                    <a:pt x="2391410" y="680720"/>
                    <a:pt x="2340610" y="680720"/>
                    <a:pt x="2298700" y="669290"/>
                  </a:cubicBezTo>
                  <a:cubicBezTo>
                    <a:pt x="2263140" y="659130"/>
                    <a:pt x="2231390" y="641350"/>
                    <a:pt x="2208530" y="619760"/>
                  </a:cubicBezTo>
                  <a:cubicBezTo>
                    <a:pt x="2186940" y="599440"/>
                    <a:pt x="2172970" y="571500"/>
                    <a:pt x="2161540" y="542290"/>
                  </a:cubicBezTo>
                  <a:cubicBezTo>
                    <a:pt x="2150110" y="510540"/>
                    <a:pt x="2143760" y="471170"/>
                    <a:pt x="2142490" y="438150"/>
                  </a:cubicBezTo>
                  <a:cubicBezTo>
                    <a:pt x="2141220" y="407670"/>
                    <a:pt x="2145030" y="378460"/>
                    <a:pt x="2151380" y="349250"/>
                  </a:cubicBezTo>
                  <a:cubicBezTo>
                    <a:pt x="2157730" y="318770"/>
                    <a:pt x="2169160" y="289560"/>
                    <a:pt x="2184400" y="260350"/>
                  </a:cubicBezTo>
                  <a:cubicBezTo>
                    <a:pt x="2200910" y="227330"/>
                    <a:pt x="2223770" y="190500"/>
                    <a:pt x="2250440" y="160020"/>
                  </a:cubicBezTo>
                  <a:cubicBezTo>
                    <a:pt x="2278380" y="128270"/>
                    <a:pt x="2315210" y="97790"/>
                    <a:pt x="2352040" y="74930"/>
                  </a:cubicBezTo>
                  <a:cubicBezTo>
                    <a:pt x="2386330" y="53340"/>
                    <a:pt x="2424430" y="36830"/>
                    <a:pt x="2462530" y="26670"/>
                  </a:cubicBezTo>
                  <a:cubicBezTo>
                    <a:pt x="2499360" y="16510"/>
                    <a:pt x="2538730" y="11430"/>
                    <a:pt x="2576830" y="13970"/>
                  </a:cubicBezTo>
                  <a:cubicBezTo>
                    <a:pt x="2613660" y="16510"/>
                    <a:pt x="2659380" y="21590"/>
                    <a:pt x="2687320" y="44450"/>
                  </a:cubicBezTo>
                  <a:cubicBezTo>
                    <a:pt x="2719070" y="71120"/>
                    <a:pt x="2754630" y="132080"/>
                    <a:pt x="2752090" y="172720"/>
                  </a:cubicBezTo>
                  <a:cubicBezTo>
                    <a:pt x="2749550" y="210820"/>
                    <a:pt x="2716530" y="245110"/>
                    <a:pt x="2680970" y="279400"/>
                  </a:cubicBezTo>
                  <a:cubicBezTo>
                    <a:pt x="2630170" y="330200"/>
                    <a:pt x="2517140" y="397510"/>
                    <a:pt x="2453640" y="424180"/>
                  </a:cubicBezTo>
                  <a:cubicBezTo>
                    <a:pt x="2413000" y="440690"/>
                    <a:pt x="2377440" y="447040"/>
                    <a:pt x="2344420" y="447040"/>
                  </a:cubicBezTo>
                  <a:cubicBezTo>
                    <a:pt x="2316480" y="447040"/>
                    <a:pt x="2291080" y="443230"/>
                    <a:pt x="2268220" y="430530"/>
                  </a:cubicBezTo>
                  <a:cubicBezTo>
                    <a:pt x="2242820" y="416560"/>
                    <a:pt x="2213610" y="389890"/>
                    <a:pt x="2199640" y="361950"/>
                  </a:cubicBezTo>
                  <a:cubicBezTo>
                    <a:pt x="2185670" y="334010"/>
                    <a:pt x="2178050" y="297180"/>
                    <a:pt x="2184400" y="265430"/>
                  </a:cubicBezTo>
                  <a:cubicBezTo>
                    <a:pt x="2192020" y="228600"/>
                    <a:pt x="2221230" y="180340"/>
                    <a:pt x="2252980" y="156210"/>
                  </a:cubicBezTo>
                  <a:cubicBezTo>
                    <a:pt x="2284730" y="132080"/>
                    <a:pt x="2325370" y="124460"/>
                    <a:pt x="2372360" y="119380"/>
                  </a:cubicBezTo>
                  <a:cubicBezTo>
                    <a:pt x="2439670" y="113030"/>
                    <a:pt x="2556510" y="124460"/>
                    <a:pt x="2620010" y="143510"/>
                  </a:cubicBezTo>
                  <a:cubicBezTo>
                    <a:pt x="2663190" y="156210"/>
                    <a:pt x="2697480" y="167640"/>
                    <a:pt x="2722880" y="195580"/>
                  </a:cubicBezTo>
                  <a:cubicBezTo>
                    <a:pt x="2749550" y="224790"/>
                    <a:pt x="2773680" y="280670"/>
                    <a:pt x="2769870" y="317500"/>
                  </a:cubicBezTo>
                  <a:cubicBezTo>
                    <a:pt x="2767330" y="351790"/>
                    <a:pt x="2741930" y="382270"/>
                    <a:pt x="2712720" y="412750"/>
                  </a:cubicBezTo>
                  <a:cubicBezTo>
                    <a:pt x="2674620" y="453390"/>
                    <a:pt x="2586990" y="510540"/>
                    <a:pt x="2545080" y="523240"/>
                  </a:cubicBezTo>
                  <a:cubicBezTo>
                    <a:pt x="2523490" y="529590"/>
                    <a:pt x="2505710" y="528320"/>
                    <a:pt x="2490470" y="524510"/>
                  </a:cubicBezTo>
                  <a:cubicBezTo>
                    <a:pt x="2477770" y="520700"/>
                    <a:pt x="2467610" y="514350"/>
                    <a:pt x="2459990" y="504190"/>
                  </a:cubicBezTo>
                  <a:cubicBezTo>
                    <a:pt x="2449830" y="491490"/>
                    <a:pt x="2440940" y="473710"/>
                    <a:pt x="2440940" y="453390"/>
                  </a:cubicBezTo>
                  <a:cubicBezTo>
                    <a:pt x="2440940" y="424180"/>
                    <a:pt x="2459990" y="377190"/>
                    <a:pt x="2477770" y="345440"/>
                  </a:cubicBezTo>
                  <a:cubicBezTo>
                    <a:pt x="2494280" y="314960"/>
                    <a:pt x="2515870" y="287020"/>
                    <a:pt x="2540000" y="262890"/>
                  </a:cubicBezTo>
                  <a:cubicBezTo>
                    <a:pt x="2565400" y="237490"/>
                    <a:pt x="2597150" y="213360"/>
                    <a:pt x="2630170" y="194310"/>
                  </a:cubicBezTo>
                  <a:cubicBezTo>
                    <a:pt x="2664460" y="173990"/>
                    <a:pt x="2700020" y="149860"/>
                    <a:pt x="2740660" y="146050"/>
                  </a:cubicBezTo>
                  <a:cubicBezTo>
                    <a:pt x="2790190" y="142240"/>
                    <a:pt x="2877820" y="158750"/>
                    <a:pt x="2907030" y="189230"/>
                  </a:cubicBezTo>
                  <a:cubicBezTo>
                    <a:pt x="2929890" y="213360"/>
                    <a:pt x="2937510" y="260350"/>
                    <a:pt x="2929890" y="292100"/>
                  </a:cubicBezTo>
                  <a:cubicBezTo>
                    <a:pt x="2922270" y="323850"/>
                    <a:pt x="2891790" y="350520"/>
                    <a:pt x="2857500" y="378460"/>
                  </a:cubicBezTo>
                  <a:cubicBezTo>
                    <a:pt x="2807970" y="419100"/>
                    <a:pt x="2707640" y="468630"/>
                    <a:pt x="2649220" y="492760"/>
                  </a:cubicBezTo>
                  <a:cubicBezTo>
                    <a:pt x="2608580" y="509270"/>
                    <a:pt x="2576830" y="523240"/>
                    <a:pt x="2542540" y="524510"/>
                  </a:cubicBezTo>
                  <a:cubicBezTo>
                    <a:pt x="2512060" y="525780"/>
                    <a:pt x="2480310" y="518160"/>
                    <a:pt x="2457450" y="504190"/>
                  </a:cubicBezTo>
                  <a:cubicBezTo>
                    <a:pt x="2435860" y="490220"/>
                    <a:pt x="2418080" y="469900"/>
                    <a:pt x="2409190" y="444500"/>
                  </a:cubicBezTo>
                  <a:cubicBezTo>
                    <a:pt x="2399030" y="414020"/>
                    <a:pt x="2405380" y="365760"/>
                    <a:pt x="2411730" y="331470"/>
                  </a:cubicBezTo>
                  <a:cubicBezTo>
                    <a:pt x="2418080" y="299720"/>
                    <a:pt x="2430780" y="270510"/>
                    <a:pt x="2444750" y="242570"/>
                  </a:cubicBezTo>
                  <a:cubicBezTo>
                    <a:pt x="2458720" y="215900"/>
                    <a:pt x="2473960" y="190500"/>
                    <a:pt x="2498090" y="167640"/>
                  </a:cubicBezTo>
                  <a:cubicBezTo>
                    <a:pt x="2529840" y="138430"/>
                    <a:pt x="2589530" y="90170"/>
                    <a:pt x="2628900" y="87630"/>
                  </a:cubicBezTo>
                  <a:cubicBezTo>
                    <a:pt x="2660650" y="85090"/>
                    <a:pt x="2700020" y="106680"/>
                    <a:pt x="2717800" y="128270"/>
                  </a:cubicBezTo>
                  <a:cubicBezTo>
                    <a:pt x="2733040" y="147320"/>
                    <a:pt x="2738120" y="179070"/>
                    <a:pt x="2734310" y="207010"/>
                  </a:cubicBezTo>
                  <a:cubicBezTo>
                    <a:pt x="2729230" y="241300"/>
                    <a:pt x="2698750" y="287020"/>
                    <a:pt x="2672080" y="316230"/>
                  </a:cubicBezTo>
                  <a:cubicBezTo>
                    <a:pt x="2647950" y="342900"/>
                    <a:pt x="2617470" y="359410"/>
                    <a:pt x="2584450" y="378460"/>
                  </a:cubicBezTo>
                  <a:cubicBezTo>
                    <a:pt x="2548890" y="400050"/>
                    <a:pt x="2504440" y="420370"/>
                    <a:pt x="2463800" y="435610"/>
                  </a:cubicBezTo>
                  <a:cubicBezTo>
                    <a:pt x="2425700" y="449580"/>
                    <a:pt x="2387600" y="463550"/>
                    <a:pt x="2350770" y="468630"/>
                  </a:cubicBezTo>
                  <a:cubicBezTo>
                    <a:pt x="2315210" y="473710"/>
                    <a:pt x="2275840" y="478790"/>
                    <a:pt x="2246630" y="468630"/>
                  </a:cubicBezTo>
                  <a:cubicBezTo>
                    <a:pt x="2221230" y="459740"/>
                    <a:pt x="2198370" y="443230"/>
                    <a:pt x="2184400" y="420370"/>
                  </a:cubicBezTo>
                  <a:cubicBezTo>
                    <a:pt x="2166620" y="391160"/>
                    <a:pt x="2156460" y="334010"/>
                    <a:pt x="2161540" y="299720"/>
                  </a:cubicBezTo>
                  <a:cubicBezTo>
                    <a:pt x="2165350" y="273050"/>
                    <a:pt x="2179320" y="252730"/>
                    <a:pt x="2194560" y="231140"/>
                  </a:cubicBezTo>
                  <a:cubicBezTo>
                    <a:pt x="2211070" y="208280"/>
                    <a:pt x="2233930" y="186690"/>
                    <a:pt x="2258060" y="168910"/>
                  </a:cubicBezTo>
                  <a:cubicBezTo>
                    <a:pt x="2283460" y="149860"/>
                    <a:pt x="2315210" y="132080"/>
                    <a:pt x="2345690" y="119380"/>
                  </a:cubicBezTo>
                  <a:cubicBezTo>
                    <a:pt x="2377440" y="105410"/>
                    <a:pt x="2411730" y="93980"/>
                    <a:pt x="2446020" y="88900"/>
                  </a:cubicBezTo>
                  <a:cubicBezTo>
                    <a:pt x="2480310" y="83820"/>
                    <a:pt x="2517140" y="74930"/>
                    <a:pt x="2548890" y="87630"/>
                  </a:cubicBezTo>
                  <a:cubicBezTo>
                    <a:pt x="2586990" y="102870"/>
                    <a:pt x="2641600" y="151130"/>
                    <a:pt x="2654300" y="191770"/>
                  </a:cubicBezTo>
                  <a:cubicBezTo>
                    <a:pt x="2665730" y="231140"/>
                    <a:pt x="2642870" y="290830"/>
                    <a:pt x="2626360" y="327660"/>
                  </a:cubicBezTo>
                  <a:cubicBezTo>
                    <a:pt x="2612390" y="358140"/>
                    <a:pt x="2592070" y="379730"/>
                    <a:pt x="2569210" y="402590"/>
                  </a:cubicBezTo>
                  <a:cubicBezTo>
                    <a:pt x="2545080" y="427990"/>
                    <a:pt x="2518410" y="450850"/>
                    <a:pt x="2486660" y="471170"/>
                  </a:cubicBezTo>
                  <a:cubicBezTo>
                    <a:pt x="2451100" y="494030"/>
                    <a:pt x="2388870" y="509270"/>
                    <a:pt x="2363470" y="532130"/>
                  </a:cubicBezTo>
                  <a:cubicBezTo>
                    <a:pt x="2348230" y="546100"/>
                    <a:pt x="2346960" y="566420"/>
                    <a:pt x="2335530" y="575310"/>
                  </a:cubicBezTo>
                  <a:cubicBezTo>
                    <a:pt x="2326640" y="582930"/>
                    <a:pt x="2315210" y="586740"/>
                    <a:pt x="2303780" y="588010"/>
                  </a:cubicBezTo>
                  <a:cubicBezTo>
                    <a:pt x="2289810" y="589280"/>
                    <a:pt x="2268220" y="585470"/>
                    <a:pt x="2254250" y="576580"/>
                  </a:cubicBezTo>
                  <a:cubicBezTo>
                    <a:pt x="2241550" y="567690"/>
                    <a:pt x="2228850" y="552450"/>
                    <a:pt x="2223770" y="535940"/>
                  </a:cubicBezTo>
                  <a:cubicBezTo>
                    <a:pt x="2218690" y="515620"/>
                    <a:pt x="2222500" y="486410"/>
                    <a:pt x="2231390" y="461010"/>
                  </a:cubicBezTo>
                  <a:cubicBezTo>
                    <a:pt x="2242820" y="430530"/>
                    <a:pt x="2269490" y="394970"/>
                    <a:pt x="2296160" y="368300"/>
                  </a:cubicBezTo>
                  <a:cubicBezTo>
                    <a:pt x="2322830" y="341630"/>
                    <a:pt x="2360930" y="311150"/>
                    <a:pt x="2390140" y="303530"/>
                  </a:cubicBezTo>
                  <a:cubicBezTo>
                    <a:pt x="2411730" y="297180"/>
                    <a:pt x="2437130" y="299720"/>
                    <a:pt x="2452370" y="307340"/>
                  </a:cubicBezTo>
                  <a:cubicBezTo>
                    <a:pt x="2466340" y="314960"/>
                    <a:pt x="2476500" y="330200"/>
                    <a:pt x="2481580" y="344170"/>
                  </a:cubicBezTo>
                  <a:cubicBezTo>
                    <a:pt x="2486660" y="358140"/>
                    <a:pt x="2485390" y="374650"/>
                    <a:pt x="2479040" y="391160"/>
                  </a:cubicBezTo>
                  <a:cubicBezTo>
                    <a:pt x="2470150" y="414020"/>
                    <a:pt x="2449830" y="438150"/>
                    <a:pt x="2415540" y="463550"/>
                  </a:cubicBezTo>
                  <a:cubicBezTo>
                    <a:pt x="2341880" y="516890"/>
                    <a:pt x="2120900" y="594360"/>
                    <a:pt x="2014220" y="635000"/>
                  </a:cubicBezTo>
                  <a:cubicBezTo>
                    <a:pt x="1944370" y="661670"/>
                    <a:pt x="1898650" y="687070"/>
                    <a:pt x="1838960" y="694690"/>
                  </a:cubicBezTo>
                  <a:cubicBezTo>
                    <a:pt x="1779270" y="702310"/>
                    <a:pt x="1691640" y="707390"/>
                    <a:pt x="1657350" y="684530"/>
                  </a:cubicBezTo>
                  <a:cubicBezTo>
                    <a:pt x="1634490" y="669290"/>
                    <a:pt x="1625600" y="640080"/>
                    <a:pt x="1623060" y="615950"/>
                  </a:cubicBezTo>
                  <a:cubicBezTo>
                    <a:pt x="1620520" y="591820"/>
                    <a:pt x="1629410" y="565150"/>
                    <a:pt x="1647190" y="538480"/>
                  </a:cubicBezTo>
                  <a:cubicBezTo>
                    <a:pt x="1676400" y="494030"/>
                    <a:pt x="1758950" y="435610"/>
                    <a:pt x="1818640" y="394970"/>
                  </a:cubicBezTo>
                  <a:cubicBezTo>
                    <a:pt x="1874520" y="355600"/>
                    <a:pt x="1924050" y="326390"/>
                    <a:pt x="1992630" y="295910"/>
                  </a:cubicBezTo>
                  <a:cubicBezTo>
                    <a:pt x="2082800" y="256540"/>
                    <a:pt x="2232660" y="182880"/>
                    <a:pt x="2317750" y="190500"/>
                  </a:cubicBezTo>
                  <a:cubicBezTo>
                    <a:pt x="2376170" y="195580"/>
                    <a:pt x="2451100" y="233680"/>
                    <a:pt x="2458720" y="266700"/>
                  </a:cubicBezTo>
                  <a:cubicBezTo>
                    <a:pt x="2466340" y="298450"/>
                    <a:pt x="2419350" y="350520"/>
                    <a:pt x="2377440" y="382270"/>
                  </a:cubicBezTo>
                  <a:cubicBezTo>
                    <a:pt x="2317750" y="426720"/>
                    <a:pt x="2203450" y="444500"/>
                    <a:pt x="2109470" y="471170"/>
                  </a:cubicBezTo>
                  <a:cubicBezTo>
                    <a:pt x="2007870" y="499110"/>
                    <a:pt x="1869440" y="556260"/>
                    <a:pt x="1786890" y="543560"/>
                  </a:cubicBezTo>
                  <a:cubicBezTo>
                    <a:pt x="1731010" y="535940"/>
                    <a:pt x="1670050" y="501650"/>
                    <a:pt x="1653540" y="468630"/>
                  </a:cubicBezTo>
                  <a:cubicBezTo>
                    <a:pt x="1640840" y="441960"/>
                    <a:pt x="1653540" y="403860"/>
                    <a:pt x="1666240" y="374650"/>
                  </a:cubicBezTo>
                  <a:cubicBezTo>
                    <a:pt x="1680210" y="341630"/>
                    <a:pt x="1713230" y="303530"/>
                    <a:pt x="1741170" y="280670"/>
                  </a:cubicBezTo>
                  <a:cubicBezTo>
                    <a:pt x="1764030" y="260350"/>
                    <a:pt x="1789430" y="243840"/>
                    <a:pt x="1816100" y="238760"/>
                  </a:cubicBezTo>
                  <a:cubicBezTo>
                    <a:pt x="1844040" y="233680"/>
                    <a:pt x="1887220" y="236220"/>
                    <a:pt x="1907540" y="254000"/>
                  </a:cubicBezTo>
                  <a:cubicBezTo>
                    <a:pt x="1929130" y="271780"/>
                    <a:pt x="1946910" y="318770"/>
                    <a:pt x="1941830" y="346710"/>
                  </a:cubicBezTo>
                  <a:cubicBezTo>
                    <a:pt x="1936750" y="375920"/>
                    <a:pt x="1903730" y="402590"/>
                    <a:pt x="1871980" y="427990"/>
                  </a:cubicBezTo>
                  <a:cubicBezTo>
                    <a:pt x="1828800" y="463550"/>
                    <a:pt x="1746250" y="501650"/>
                    <a:pt x="1692910" y="525780"/>
                  </a:cubicBezTo>
                  <a:cubicBezTo>
                    <a:pt x="1652270" y="544830"/>
                    <a:pt x="1621790" y="563880"/>
                    <a:pt x="1582420" y="567690"/>
                  </a:cubicBezTo>
                  <a:cubicBezTo>
                    <a:pt x="1537970" y="571500"/>
                    <a:pt x="1460500" y="567690"/>
                    <a:pt x="1438910" y="538480"/>
                  </a:cubicBezTo>
                  <a:cubicBezTo>
                    <a:pt x="1417320" y="509270"/>
                    <a:pt x="1430020" y="434340"/>
                    <a:pt x="1456690" y="391160"/>
                  </a:cubicBezTo>
                  <a:cubicBezTo>
                    <a:pt x="1492250" y="335280"/>
                    <a:pt x="1604010" y="292100"/>
                    <a:pt x="1671320" y="256540"/>
                  </a:cubicBezTo>
                  <a:cubicBezTo>
                    <a:pt x="1725930" y="227330"/>
                    <a:pt x="1774190" y="209550"/>
                    <a:pt x="1826260" y="189230"/>
                  </a:cubicBezTo>
                  <a:cubicBezTo>
                    <a:pt x="1875790" y="168910"/>
                    <a:pt x="1930400" y="146050"/>
                    <a:pt x="1976120" y="134620"/>
                  </a:cubicBezTo>
                  <a:cubicBezTo>
                    <a:pt x="2014220" y="124460"/>
                    <a:pt x="2048510" y="111760"/>
                    <a:pt x="2082800" y="119380"/>
                  </a:cubicBezTo>
                  <a:cubicBezTo>
                    <a:pt x="2119630" y="127000"/>
                    <a:pt x="2175510" y="153670"/>
                    <a:pt x="2189480" y="184150"/>
                  </a:cubicBezTo>
                  <a:cubicBezTo>
                    <a:pt x="2202180" y="213360"/>
                    <a:pt x="2189480" y="262890"/>
                    <a:pt x="2166620" y="297180"/>
                  </a:cubicBezTo>
                  <a:cubicBezTo>
                    <a:pt x="2136140" y="342900"/>
                    <a:pt x="2044700" y="382270"/>
                    <a:pt x="1995170" y="412750"/>
                  </a:cubicBezTo>
                  <a:cubicBezTo>
                    <a:pt x="1958340" y="434340"/>
                    <a:pt x="1930400" y="453390"/>
                    <a:pt x="1897380" y="464820"/>
                  </a:cubicBezTo>
                  <a:cubicBezTo>
                    <a:pt x="1868170" y="476250"/>
                    <a:pt x="1837690" y="491490"/>
                    <a:pt x="1808480" y="483870"/>
                  </a:cubicBezTo>
                  <a:cubicBezTo>
                    <a:pt x="1772920" y="474980"/>
                    <a:pt x="1718310" y="431800"/>
                    <a:pt x="1703070" y="394970"/>
                  </a:cubicBezTo>
                  <a:cubicBezTo>
                    <a:pt x="1687830" y="359410"/>
                    <a:pt x="1700530" y="304800"/>
                    <a:pt x="1710690" y="267970"/>
                  </a:cubicBezTo>
                  <a:cubicBezTo>
                    <a:pt x="1719580" y="234950"/>
                    <a:pt x="1733550" y="208280"/>
                    <a:pt x="1752600" y="181610"/>
                  </a:cubicBezTo>
                  <a:cubicBezTo>
                    <a:pt x="1772920" y="153670"/>
                    <a:pt x="1798320" y="127000"/>
                    <a:pt x="1827530" y="102870"/>
                  </a:cubicBezTo>
                  <a:cubicBezTo>
                    <a:pt x="1861820" y="73660"/>
                    <a:pt x="1910080" y="39370"/>
                    <a:pt x="1950720" y="22860"/>
                  </a:cubicBezTo>
                  <a:cubicBezTo>
                    <a:pt x="1985010" y="8890"/>
                    <a:pt x="2019300" y="3810"/>
                    <a:pt x="2051050" y="2540"/>
                  </a:cubicBezTo>
                  <a:cubicBezTo>
                    <a:pt x="2078990" y="1270"/>
                    <a:pt x="2105660" y="0"/>
                    <a:pt x="2132330" y="11430"/>
                  </a:cubicBezTo>
                  <a:cubicBezTo>
                    <a:pt x="2167890" y="26670"/>
                    <a:pt x="2226310" y="69850"/>
                    <a:pt x="2237740" y="105410"/>
                  </a:cubicBezTo>
                  <a:cubicBezTo>
                    <a:pt x="2246630" y="134620"/>
                    <a:pt x="2235200" y="170180"/>
                    <a:pt x="2214880" y="201930"/>
                  </a:cubicBezTo>
                  <a:cubicBezTo>
                    <a:pt x="2184400" y="248920"/>
                    <a:pt x="2094230" y="298450"/>
                    <a:pt x="2033270" y="336550"/>
                  </a:cubicBezTo>
                  <a:cubicBezTo>
                    <a:pt x="1976120" y="370840"/>
                    <a:pt x="1915160" y="401320"/>
                    <a:pt x="1860550" y="422910"/>
                  </a:cubicBezTo>
                  <a:cubicBezTo>
                    <a:pt x="1813560" y="441960"/>
                    <a:pt x="1765300" y="459740"/>
                    <a:pt x="1724660" y="463550"/>
                  </a:cubicBezTo>
                  <a:cubicBezTo>
                    <a:pt x="1691640" y="466090"/>
                    <a:pt x="1659890" y="463550"/>
                    <a:pt x="1633220" y="453390"/>
                  </a:cubicBezTo>
                  <a:cubicBezTo>
                    <a:pt x="1609090" y="443230"/>
                    <a:pt x="1581150" y="429260"/>
                    <a:pt x="1569720" y="405130"/>
                  </a:cubicBezTo>
                  <a:cubicBezTo>
                    <a:pt x="1554480" y="373380"/>
                    <a:pt x="1554480" y="309880"/>
                    <a:pt x="1574800" y="270510"/>
                  </a:cubicBezTo>
                  <a:cubicBezTo>
                    <a:pt x="1600200" y="222250"/>
                    <a:pt x="1675130" y="180340"/>
                    <a:pt x="1736090" y="149860"/>
                  </a:cubicBezTo>
                  <a:cubicBezTo>
                    <a:pt x="1800860" y="116840"/>
                    <a:pt x="1897380" y="91440"/>
                    <a:pt x="1957070" y="82550"/>
                  </a:cubicBezTo>
                  <a:cubicBezTo>
                    <a:pt x="1995170" y="76200"/>
                    <a:pt x="2023110" y="71120"/>
                    <a:pt x="2054860" y="82550"/>
                  </a:cubicBezTo>
                  <a:cubicBezTo>
                    <a:pt x="2094230" y="97790"/>
                    <a:pt x="2160270" y="144780"/>
                    <a:pt x="2169160" y="184150"/>
                  </a:cubicBezTo>
                  <a:cubicBezTo>
                    <a:pt x="2178050" y="222250"/>
                    <a:pt x="2148840" y="275590"/>
                    <a:pt x="2115820" y="312420"/>
                  </a:cubicBezTo>
                  <a:cubicBezTo>
                    <a:pt x="2073910" y="360680"/>
                    <a:pt x="1981200" y="397510"/>
                    <a:pt x="1917700" y="427990"/>
                  </a:cubicBezTo>
                  <a:cubicBezTo>
                    <a:pt x="1863090" y="454660"/>
                    <a:pt x="1809750" y="477520"/>
                    <a:pt x="1758950" y="488950"/>
                  </a:cubicBezTo>
                  <a:cubicBezTo>
                    <a:pt x="1714500" y="499110"/>
                    <a:pt x="1671320" y="513080"/>
                    <a:pt x="1631950" y="500380"/>
                  </a:cubicBezTo>
                  <a:cubicBezTo>
                    <a:pt x="1587500" y="486410"/>
                    <a:pt x="1530350" y="436880"/>
                    <a:pt x="1508760" y="400050"/>
                  </a:cubicBezTo>
                  <a:cubicBezTo>
                    <a:pt x="1492250" y="372110"/>
                    <a:pt x="1492250" y="337820"/>
                    <a:pt x="1494790" y="309880"/>
                  </a:cubicBezTo>
                  <a:cubicBezTo>
                    <a:pt x="1497330" y="283210"/>
                    <a:pt x="1506220" y="259080"/>
                    <a:pt x="1518920" y="234950"/>
                  </a:cubicBezTo>
                  <a:cubicBezTo>
                    <a:pt x="1532890" y="208280"/>
                    <a:pt x="1554480" y="180340"/>
                    <a:pt x="1578610" y="160020"/>
                  </a:cubicBezTo>
                  <a:cubicBezTo>
                    <a:pt x="1602740" y="139700"/>
                    <a:pt x="1634490" y="123190"/>
                    <a:pt x="1664970" y="113030"/>
                  </a:cubicBezTo>
                  <a:cubicBezTo>
                    <a:pt x="1694180" y="102870"/>
                    <a:pt x="1722120" y="97790"/>
                    <a:pt x="1756410" y="99060"/>
                  </a:cubicBezTo>
                  <a:cubicBezTo>
                    <a:pt x="1799590" y="101600"/>
                    <a:pt x="1864360" y="115570"/>
                    <a:pt x="1901190" y="137160"/>
                  </a:cubicBezTo>
                  <a:cubicBezTo>
                    <a:pt x="1930400" y="153670"/>
                    <a:pt x="1959610" y="173990"/>
                    <a:pt x="1965960" y="201930"/>
                  </a:cubicBezTo>
                  <a:cubicBezTo>
                    <a:pt x="1973580" y="237490"/>
                    <a:pt x="1950720" y="306070"/>
                    <a:pt x="1916430" y="341630"/>
                  </a:cubicBezTo>
                  <a:cubicBezTo>
                    <a:pt x="1874520" y="384810"/>
                    <a:pt x="1772920" y="406400"/>
                    <a:pt x="1711960" y="422910"/>
                  </a:cubicBezTo>
                  <a:cubicBezTo>
                    <a:pt x="1664970" y="435610"/>
                    <a:pt x="1629410" y="440690"/>
                    <a:pt x="1584960" y="443230"/>
                  </a:cubicBezTo>
                  <a:cubicBezTo>
                    <a:pt x="1537970" y="445770"/>
                    <a:pt x="1479550" y="448310"/>
                    <a:pt x="1440180" y="435610"/>
                  </a:cubicBezTo>
                  <a:cubicBezTo>
                    <a:pt x="1409700" y="425450"/>
                    <a:pt x="1381760" y="411480"/>
                    <a:pt x="1366520" y="386080"/>
                  </a:cubicBezTo>
                  <a:cubicBezTo>
                    <a:pt x="1347470" y="355600"/>
                    <a:pt x="1336040" y="290830"/>
                    <a:pt x="1348740" y="254000"/>
                  </a:cubicBezTo>
                  <a:cubicBezTo>
                    <a:pt x="1361440" y="218440"/>
                    <a:pt x="1407160" y="186690"/>
                    <a:pt x="1438910" y="165100"/>
                  </a:cubicBezTo>
                  <a:cubicBezTo>
                    <a:pt x="1465580" y="147320"/>
                    <a:pt x="1494790" y="137160"/>
                    <a:pt x="1524000" y="128270"/>
                  </a:cubicBezTo>
                  <a:cubicBezTo>
                    <a:pt x="1554480" y="119380"/>
                    <a:pt x="1588770" y="111760"/>
                    <a:pt x="1620520" y="110490"/>
                  </a:cubicBezTo>
                  <a:cubicBezTo>
                    <a:pt x="1652270" y="109220"/>
                    <a:pt x="1686560" y="107950"/>
                    <a:pt x="1714500" y="116840"/>
                  </a:cubicBezTo>
                  <a:cubicBezTo>
                    <a:pt x="1741170" y="124460"/>
                    <a:pt x="1770380" y="135890"/>
                    <a:pt x="1784350" y="157480"/>
                  </a:cubicBezTo>
                  <a:cubicBezTo>
                    <a:pt x="1800860" y="182880"/>
                    <a:pt x="1809750" y="241300"/>
                    <a:pt x="1794510" y="270510"/>
                  </a:cubicBezTo>
                  <a:cubicBezTo>
                    <a:pt x="1778000" y="302260"/>
                    <a:pt x="1732280" y="318770"/>
                    <a:pt x="1684020" y="339090"/>
                  </a:cubicBezTo>
                  <a:cubicBezTo>
                    <a:pt x="1609090" y="372110"/>
                    <a:pt x="1459230" y="408940"/>
                    <a:pt x="1377950" y="421640"/>
                  </a:cubicBezTo>
                  <a:cubicBezTo>
                    <a:pt x="1324610" y="430530"/>
                    <a:pt x="1285240" y="434340"/>
                    <a:pt x="1244600" y="429260"/>
                  </a:cubicBezTo>
                  <a:cubicBezTo>
                    <a:pt x="1209040" y="425450"/>
                    <a:pt x="1173480" y="415290"/>
                    <a:pt x="1146810" y="398780"/>
                  </a:cubicBezTo>
                  <a:cubicBezTo>
                    <a:pt x="1121410" y="383540"/>
                    <a:pt x="1096010" y="360680"/>
                    <a:pt x="1084580" y="336550"/>
                  </a:cubicBezTo>
                  <a:cubicBezTo>
                    <a:pt x="1073150" y="313690"/>
                    <a:pt x="1071880" y="281940"/>
                    <a:pt x="1076960" y="257810"/>
                  </a:cubicBezTo>
                  <a:cubicBezTo>
                    <a:pt x="1082040" y="233680"/>
                    <a:pt x="1099820" y="209550"/>
                    <a:pt x="1117600" y="191770"/>
                  </a:cubicBezTo>
                  <a:cubicBezTo>
                    <a:pt x="1136650" y="173990"/>
                    <a:pt x="1162050" y="160020"/>
                    <a:pt x="1187450" y="151130"/>
                  </a:cubicBezTo>
                  <a:cubicBezTo>
                    <a:pt x="1212850" y="140970"/>
                    <a:pt x="1234440" y="138430"/>
                    <a:pt x="1268730" y="134620"/>
                  </a:cubicBezTo>
                  <a:cubicBezTo>
                    <a:pt x="1324610" y="128270"/>
                    <a:pt x="1433830" y="121920"/>
                    <a:pt x="1492250" y="127000"/>
                  </a:cubicBezTo>
                  <a:cubicBezTo>
                    <a:pt x="1531620" y="130810"/>
                    <a:pt x="1558290" y="138430"/>
                    <a:pt x="1590040" y="148590"/>
                  </a:cubicBezTo>
                  <a:cubicBezTo>
                    <a:pt x="1621790" y="158750"/>
                    <a:pt x="1657350" y="171450"/>
                    <a:pt x="1680210" y="190500"/>
                  </a:cubicBezTo>
                  <a:cubicBezTo>
                    <a:pt x="1701800" y="208280"/>
                    <a:pt x="1722120" y="229870"/>
                    <a:pt x="1727200" y="255270"/>
                  </a:cubicBezTo>
                  <a:cubicBezTo>
                    <a:pt x="1733550" y="285750"/>
                    <a:pt x="1722120" y="335280"/>
                    <a:pt x="1704340" y="361950"/>
                  </a:cubicBezTo>
                  <a:cubicBezTo>
                    <a:pt x="1687830" y="386080"/>
                    <a:pt x="1662430" y="393700"/>
                    <a:pt x="1628140" y="412750"/>
                  </a:cubicBezTo>
                  <a:cubicBezTo>
                    <a:pt x="1562100" y="449580"/>
                    <a:pt x="1412240" y="523240"/>
                    <a:pt x="1328420" y="553720"/>
                  </a:cubicBezTo>
                  <a:cubicBezTo>
                    <a:pt x="1272540" y="574040"/>
                    <a:pt x="1228090" y="588010"/>
                    <a:pt x="1182370" y="591820"/>
                  </a:cubicBezTo>
                  <a:cubicBezTo>
                    <a:pt x="1141730" y="595630"/>
                    <a:pt x="1099820" y="595630"/>
                    <a:pt x="1066800" y="584200"/>
                  </a:cubicBezTo>
                  <a:cubicBezTo>
                    <a:pt x="1036320" y="574040"/>
                    <a:pt x="1005840" y="554990"/>
                    <a:pt x="989330" y="530860"/>
                  </a:cubicBezTo>
                  <a:cubicBezTo>
                    <a:pt x="972820" y="508000"/>
                    <a:pt x="965200" y="472440"/>
                    <a:pt x="967740" y="444500"/>
                  </a:cubicBezTo>
                  <a:cubicBezTo>
                    <a:pt x="970280" y="415290"/>
                    <a:pt x="988060" y="383540"/>
                    <a:pt x="1007110" y="360680"/>
                  </a:cubicBezTo>
                  <a:cubicBezTo>
                    <a:pt x="1026160" y="336550"/>
                    <a:pt x="1049020" y="322580"/>
                    <a:pt x="1082040" y="303530"/>
                  </a:cubicBezTo>
                  <a:cubicBezTo>
                    <a:pt x="1135380" y="273050"/>
                    <a:pt x="1240790" y="233680"/>
                    <a:pt x="1304290" y="214630"/>
                  </a:cubicBezTo>
                  <a:cubicBezTo>
                    <a:pt x="1350010" y="200660"/>
                    <a:pt x="1385570" y="193040"/>
                    <a:pt x="1424940" y="187960"/>
                  </a:cubicBezTo>
                  <a:cubicBezTo>
                    <a:pt x="1460500" y="184150"/>
                    <a:pt x="1494790" y="181610"/>
                    <a:pt x="1527810" y="185420"/>
                  </a:cubicBezTo>
                  <a:cubicBezTo>
                    <a:pt x="1560830" y="189230"/>
                    <a:pt x="1595120" y="193040"/>
                    <a:pt x="1624330" y="209550"/>
                  </a:cubicBezTo>
                  <a:cubicBezTo>
                    <a:pt x="1657350" y="228600"/>
                    <a:pt x="1703070" y="270510"/>
                    <a:pt x="1713230" y="303530"/>
                  </a:cubicBezTo>
                  <a:cubicBezTo>
                    <a:pt x="1720850" y="328930"/>
                    <a:pt x="1715770" y="359410"/>
                    <a:pt x="1700530" y="382270"/>
                  </a:cubicBezTo>
                  <a:cubicBezTo>
                    <a:pt x="1681480" y="411480"/>
                    <a:pt x="1634490" y="430530"/>
                    <a:pt x="1586230" y="454660"/>
                  </a:cubicBezTo>
                  <a:cubicBezTo>
                    <a:pt x="1516380" y="490220"/>
                    <a:pt x="1388110" y="546100"/>
                    <a:pt x="1313180" y="563880"/>
                  </a:cubicBezTo>
                  <a:cubicBezTo>
                    <a:pt x="1263650" y="575310"/>
                    <a:pt x="1224280" y="580390"/>
                    <a:pt x="1187450" y="576580"/>
                  </a:cubicBezTo>
                  <a:cubicBezTo>
                    <a:pt x="1158240" y="572770"/>
                    <a:pt x="1123950" y="570230"/>
                    <a:pt x="1108710" y="548640"/>
                  </a:cubicBezTo>
                  <a:cubicBezTo>
                    <a:pt x="1087120" y="516890"/>
                    <a:pt x="1097280" y="417830"/>
                    <a:pt x="1116330" y="373380"/>
                  </a:cubicBezTo>
                  <a:cubicBezTo>
                    <a:pt x="1131570" y="339090"/>
                    <a:pt x="1156970" y="323850"/>
                    <a:pt x="1189990" y="294640"/>
                  </a:cubicBezTo>
                  <a:cubicBezTo>
                    <a:pt x="1240790" y="248920"/>
                    <a:pt x="1332230" y="175260"/>
                    <a:pt x="1403350" y="139700"/>
                  </a:cubicBezTo>
                  <a:cubicBezTo>
                    <a:pt x="1463040" y="110490"/>
                    <a:pt x="1546860" y="73660"/>
                    <a:pt x="1583690" y="86360"/>
                  </a:cubicBezTo>
                  <a:cubicBezTo>
                    <a:pt x="1607820" y="95250"/>
                    <a:pt x="1626870" y="127000"/>
                    <a:pt x="1626870" y="148590"/>
                  </a:cubicBezTo>
                  <a:cubicBezTo>
                    <a:pt x="1626870" y="173990"/>
                    <a:pt x="1591310" y="209550"/>
                    <a:pt x="1568450" y="229870"/>
                  </a:cubicBezTo>
                  <a:cubicBezTo>
                    <a:pt x="1546860" y="248920"/>
                    <a:pt x="1529080" y="251460"/>
                    <a:pt x="1494790" y="269240"/>
                  </a:cubicBezTo>
                  <a:cubicBezTo>
                    <a:pt x="1422400" y="306070"/>
                    <a:pt x="1250950" y="393700"/>
                    <a:pt x="1151890" y="434340"/>
                  </a:cubicBezTo>
                  <a:cubicBezTo>
                    <a:pt x="1080770" y="463550"/>
                    <a:pt x="1021080" y="487680"/>
                    <a:pt x="962660" y="500380"/>
                  </a:cubicBezTo>
                  <a:cubicBezTo>
                    <a:pt x="915670" y="510540"/>
                    <a:pt x="873760" y="525780"/>
                    <a:pt x="833120" y="515620"/>
                  </a:cubicBezTo>
                  <a:cubicBezTo>
                    <a:pt x="787400" y="504190"/>
                    <a:pt x="711200" y="459740"/>
                    <a:pt x="703580" y="421640"/>
                  </a:cubicBezTo>
                  <a:cubicBezTo>
                    <a:pt x="695960" y="383540"/>
                    <a:pt x="754380" y="317500"/>
                    <a:pt x="787400" y="287020"/>
                  </a:cubicBezTo>
                  <a:cubicBezTo>
                    <a:pt x="812800" y="262890"/>
                    <a:pt x="843280" y="256540"/>
                    <a:pt x="875030" y="242570"/>
                  </a:cubicBezTo>
                  <a:cubicBezTo>
                    <a:pt x="911860" y="227330"/>
                    <a:pt x="948690" y="212090"/>
                    <a:pt x="994410" y="201930"/>
                  </a:cubicBezTo>
                  <a:cubicBezTo>
                    <a:pt x="1054100" y="189230"/>
                    <a:pt x="1146810" y="166370"/>
                    <a:pt x="1205230" y="184150"/>
                  </a:cubicBezTo>
                  <a:cubicBezTo>
                    <a:pt x="1257300" y="199390"/>
                    <a:pt x="1324610" y="247650"/>
                    <a:pt x="1333500" y="287020"/>
                  </a:cubicBezTo>
                  <a:cubicBezTo>
                    <a:pt x="1341120" y="321310"/>
                    <a:pt x="1310640" y="365760"/>
                    <a:pt x="1278890" y="398780"/>
                  </a:cubicBezTo>
                  <a:cubicBezTo>
                    <a:pt x="1235710" y="444500"/>
                    <a:pt x="1141730" y="480060"/>
                    <a:pt x="1070610" y="513080"/>
                  </a:cubicBezTo>
                  <a:cubicBezTo>
                    <a:pt x="1002030" y="544830"/>
                    <a:pt x="922020" y="581660"/>
                    <a:pt x="859790" y="594360"/>
                  </a:cubicBezTo>
                  <a:cubicBezTo>
                    <a:pt x="814070" y="603250"/>
                    <a:pt x="773430" y="607060"/>
                    <a:pt x="737870" y="599440"/>
                  </a:cubicBezTo>
                  <a:cubicBezTo>
                    <a:pt x="707390" y="593090"/>
                    <a:pt x="675640" y="577850"/>
                    <a:pt x="656590" y="557530"/>
                  </a:cubicBezTo>
                  <a:cubicBezTo>
                    <a:pt x="638810" y="538480"/>
                    <a:pt x="627380" y="510540"/>
                    <a:pt x="623570" y="485140"/>
                  </a:cubicBezTo>
                  <a:cubicBezTo>
                    <a:pt x="619760" y="457200"/>
                    <a:pt x="628650" y="424180"/>
                    <a:pt x="638810" y="396240"/>
                  </a:cubicBezTo>
                  <a:cubicBezTo>
                    <a:pt x="648970" y="368300"/>
                    <a:pt x="668020" y="344170"/>
                    <a:pt x="688340" y="320040"/>
                  </a:cubicBezTo>
                  <a:cubicBezTo>
                    <a:pt x="712470" y="292100"/>
                    <a:pt x="744220" y="262890"/>
                    <a:pt x="778510" y="238760"/>
                  </a:cubicBezTo>
                  <a:cubicBezTo>
                    <a:pt x="816610" y="210820"/>
                    <a:pt x="862330" y="184150"/>
                    <a:pt x="909320" y="165100"/>
                  </a:cubicBezTo>
                  <a:cubicBezTo>
                    <a:pt x="957580" y="146050"/>
                    <a:pt x="1017270" y="132080"/>
                    <a:pt x="1065530" y="127000"/>
                  </a:cubicBezTo>
                  <a:cubicBezTo>
                    <a:pt x="1106170" y="123190"/>
                    <a:pt x="1145540" y="125730"/>
                    <a:pt x="1181100" y="133350"/>
                  </a:cubicBezTo>
                  <a:cubicBezTo>
                    <a:pt x="1214120" y="140970"/>
                    <a:pt x="1247140" y="152400"/>
                    <a:pt x="1273810" y="170180"/>
                  </a:cubicBezTo>
                  <a:cubicBezTo>
                    <a:pt x="1299210" y="186690"/>
                    <a:pt x="1328420" y="205740"/>
                    <a:pt x="1341120" y="233680"/>
                  </a:cubicBezTo>
                  <a:cubicBezTo>
                    <a:pt x="1356360" y="266700"/>
                    <a:pt x="1363980" y="328930"/>
                    <a:pt x="1350010" y="364490"/>
                  </a:cubicBezTo>
                  <a:cubicBezTo>
                    <a:pt x="1336040" y="398780"/>
                    <a:pt x="1292860" y="424180"/>
                    <a:pt x="1259840" y="447040"/>
                  </a:cubicBezTo>
                  <a:cubicBezTo>
                    <a:pt x="1225550" y="469900"/>
                    <a:pt x="1186180" y="487680"/>
                    <a:pt x="1148080" y="499110"/>
                  </a:cubicBezTo>
                  <a:cubicBezTo>
                    <a:pt x="1111250" y="509270"/>
                    <a:pt x="1071880" y="514350"/>
                    <a:pt x="1036320" y="513080"/>
                  </a:cubicBezTo>
                  <a:cubicBezTo>
                    <a:pt x="1003300" y="511810"/>
                    <a:pt x="971550" y="505460"/>
                    <a:pt x="943610" y="491490"/>
                  </a:cubicBezTo>
                  <a:cubicBezTo>
                    <a:pt x="915670" y="477520"/>
                    <a:pt x="886460" y="455930"/>
                    <a:pt x="869950" y="430530"/>
                  </a:cubicBezTo>
                  <a:cubicBezTo>
                    <a:pt x="853440" y="405130"/>
                    <a:pt x="844550" y="370840"/>
                    <a:pt x="843280" y="340360"/>
                  </a:cubicBezTo>
                  <a:cubicBezTo>
                    <a:pt x="842010" y="307340"/>
                    <a:pt x="847090" y="269240"/>
                    <a:pt x="866140" y="240030"/>
                  </a:cubicBezTo>
                  <a:cubicBezTo>
                    <a:pt x="889000" y="204470"/>
                    <a:pt x="938530" y="171450"/>
                    <a:pt x="982980" y="152400"/>
                  </a:cubicBezTo>
                  <a:cubicBezTo>
                    <a:pt x="1028700" y="133350"/>
                    <a:pt x="1096010" y="124460"/>
                    <a:pt x="1137920" y="128270"/>
                  </a:cubicBezTo>
                  <a:cubicBezTo>
                    <a:pt x="1167130" y="130810"/>
                    <a:pt x="1192530" y="137160"/>
                    <a:pt x="1211580" y="154940"/>
                  </a:cubicBezTo>
                  <a:cubicBezTo>
                    <a:pt x="1235710" y="176530"/>
                    <a:pt x="1263650" y="226060"/>
                    <a:pt x="1261110" y="261620"/>
                  </a:cubicBezTo>
                  <a:cubicBezTo>
                    <a:pt x="1258570" y="300990"/>
                    <a:pt x="1225550" y="344170"/>
                    <a:pt x="1188720" y="382270"/>
                  </a:cubicBezTo>
                  <a:cubicBezTo>
                    <a:pt x="1136650" y="435610"/>
                    <a:pt x="1028700" y="494030"/>
                    <a:pt x="956310" y="533400"/>
                  </a:cubicBezTo>
                  <a:cubicBezTo>
                    <a:pt x="897890" y="565150"/>
                    <a:pt x="843280" y="588010"/>
                    <a:pt x="789940" y="604520"/>
                  </a:cubicBezTo>
                  <a:cubicBezTo>
                    <a:pt x="742950" y="618490"/>
                    <a:pt x="694690" y="635000"/>
                    <a:pt x="652780" y="631190"/>
                  </a:cubicBezTo>
                  <a:cubicBezTo>
                    <a:pt x="617220" y="627380"/>
                    <a:pt x="579120" y="613410"/>
                    <a:pt x="554990" y="590550"/>
                  </a:cubicBezTo>
                  <a:cubicBezTo>
                    <a:pt x="530860" y="566420"/>
                    <a:pt x="513080" y="520700"/>
                    <a:pt x="510540" y="487680"/>
                  </a:cubicBezTo>
                  <a:cubicBezTo>
                    <a:pt x="508000" y="458470"/>
                    <a:pt x="521970" y="430530"/>
                    <a:pt x="533400" y="401320"/>
                  </a:cubicBezTo>
                  <a:cubicBezTo>
                    <a:pt x="546100" y="368300"/>
                    <a:pt x="563880" y="328930"/>
                    <a:pt x="585470" y="298450"/>
                  </a:cubicBezTo>
                  <a:cubicBezTo>
                    <a:pt x="607060" y="269240"/>
                    <a:pt x="628650" y="241300"/>
                    <a:pt x="661670" y="220980"/>
                  </a:cubicBezTo>
                  <a:cubicBezTo>
                    <a:pt x="703580" y="196850"/>
                    <a:pt x="783590" y="162560"/>
                    <a:pt x="825500" y="175260"/>
                  </a:cubicBezTo>
                  <a:cubicBezTo>
                    <a:pt x="859790" y="185420"/>
                    <a:pt x="894080" y="231140"/>
                    <a:pt x="901700" y="262890"/>
                  </a:cubicBezTo>
                  <a:cubicBezTo>
                    <a:pt x="908050" y="293370"/>
                    <a:pt x="891540" y="336550"/>
                    <a:pt x="872490" y="363220"/>
                  </a:cubicBezTo>
                  <a:cubicBezTo>
                    <a:pt x="853440" y="389890"/>
                    <a:pt x="822960" y="402590"/>
                    <a:pt x="786130" y="425450"/>
                  </a:cubicBezTo>
                  <a:cubicBezTo>
                    <a:pt x="728980" y="462280"/>
                    <a:pt x="622300" y="523240"/>
                    <a:pt x="556260" y="553720"/>
                  </a:cubicBezTo>
                  <a:cubicBezTo>
                    <a:pt x="509270" y="575310"/>
                    <a:pt x="472440" y="593090"/>
                    <a:pt x="430530" y="599440"/>
                  </a:cubicBezTo>
                  <a:cubicBezTo>
                    <a:pt x="392430" y="604520"/>
                    <a:pt x="345440" y="607060"/>
                    <a:pt x="316230" y="591820"/>
                  </a:cubicBezTo>
                  <a:cubicBezTo>
                    <a:pt x="289560" y="577850"/>
                    <a:pt x="264160" y="551180"/>
                    <a:pt x="256540" y="521970"/>
                  </a:cubicBezTo>
                  <a:cubicBezTo>
                    <a:pt x="246380" y="485140"/>
                    <a:pt x="267970" y="420370"/>
                    <a:pt x="284480" y="379730"/>
                  </a:cubicBezTo>
                  <a:cubicBezTo>
                    <a:pt x="298450" y="344170"/>
                    <a:pt x="320040" y="318770"/>
                    <a:pt x="344170" y="289560"/>
                  </a:cubicBezTo>
                  <a:cubicBezTo>
                    <a:pt x="372110" y="256540"/>
                    <a:pt x="406400" y="223520"/>
                    <a:pt x="443230" y="194310"/>
                  </a:cubicBezTo>
                  <a:cubicBezTo>
                    <a:pt x="483870" y="162560"/>
                    <a:pt x="535940" y="124460"/>
                    <a:pt x="580390" y="106680"/>
                  </a:cubicBezTo>
                  <a:cubicBezTo>
                    <a:pt x="615950" y="91440"/>
                    <a:pt x="650240" y="80010"/>
                    <a:pt x="685800" y="85090"/>
                  </a:cubicBezTo>
                  <a:cubicBezTo>
                    <a:pt x="727710" y="90170"/>
                    <a:pt x="789940" y="114300"/>
                    <a:pt x="814070" y="147320"/>
                  </a:cubicBezTo>
                  <a:cubicBezTo>
                    <a:pt x="835660" y="177800"/>
                    <a:pt x="842010" y="229870"/>
                    <a:pt x="831850" y="267970"/>
                  </a:cubicBezTo>
                  <a:cubicBezTo>
                    <a:pt x="820420" y="308610"/>
                    <a:pt x="773430" y="350520"/>
                    <a:pt x="741680" y="381000"/>
                  </a:cubicBezTo>
                  <a:cubicBezTo>
                    <a:pt x="715010" y="406400"/>
                    <a:pt x="687070" y="422910"/>
                    <a:pt x="656590" y="441960"/>
                  </a:cubicBezTo>
                  <a:cubicBezTo>
                    <a:pt x="624840" y="462280"/>
                    <a:pt x="588010" y="490220"/>
                    <a:pt x="553720" y="501650"/>
                  </a:cubicBezTo>
                  <a:cubicBezTo>
                    <a:pt x="523240" y="511810"/>
                    <a:pt x="490220" y="519430"/>
                    <a:pt x="463550" y="514350"/>
                  </a:cubicBezTo>
                  <a:cubicBezTo>
                    <a:pt x="439420" y="509270"/>
                    <a:pt x="412750" y="492760"/>
                    <a:pt x="397510" y="473710"/>
                  </a:cubicBezTo>
                  <a:cubicBezTo>
                    <a:pt x="381000" y="453390"/>
                    <a:pt x="367030" y="422910"/>
                    <a:pt x="368300" y="393700"/>
                  </a:cubicBezTo>
                  <a:cubicBezTo>
                    <a:pt x="369570" y="358140"/>
                    <a:pt x="398780" y="311150"/>
                    <a:pt x="419100" y="276860"/>
                  </a:cubicBezTo>
                  <a:cubicBezTo>
                    <a:pt x="438150" y="246380"/>
                    <a:pt x="458470" y="218440"/>
                    <a:pt x="483870" y="198120"/>
                  </a:cubicBezTo>
                  <a:cubicBezTo>
                    <a:pt x="508000" y="177800"/>
                    <a:pt x="539750" y="160020"/>
                    <a:pt x="568960" y="154940"/>
                  </a:cubicBezTo>
                  <a:cubicBezTo>
                    <a:pt x="596900" y="149860"/>
                    <a:pt x="629920" y="152400"/>
                    <a:pt x="655320" y="162560"/>
                  </a:cubicBezTo>
                  <a:cubicBezTo>
                    <a:pt x="678180" y="171450"/>
                    <a:pt x="699770" y="186690"/>
                    <a:pt x="715010" y="209550"/>
                  </a:cubicBezTo>
                  <a:cubicBezTo>
                    <a:pt x="734060" y="240030"/>
                    <a:pt x="746760" y="293370"/>
                    <a:pt x="746760" y="336550"/>
                  </a:cubicBezTo>
                  <a:cubicBezTo>
                    <a:pt x="746760" y="382270"/>
                    <a:pt x="728980" y="440690"/>
                    <a:pt x="711200" y="478790"/>
                  </a:cubicBezTo>
                  <a:cubicBezTo>
                    <a:pt x="697230" y="508000"/>
                    <a:pt x="666750" y="525780"/>
                    <a:pt x="656590" y="549910"/>
                  </a:cubicBezTo>
                  <a:cubicBezTo>
                    <a:pt x="648970" y="568960"/>
                    <a:pt x="659130" y="591820"/>
                    <a:pt x="648970" y="607060"/>
                  </a:cubicBezTo>
                  <a:cubicBezTo>
                    <a:pt x="637540" y="624840"/>
                    <a:pt x="607060" y="645160"/>
                    <a:pt x="586740" y="648970"/>
                  </a:cubicBezTo>
                  <a:cubicBezTo>
                    <a:pt x="568960" y="651510"/>
                    <a:pt x="546100" y="643890"/>
                    <a:pt x="532130" y="635000"/>
                  </a:cubicBezTo>
                  <a:cubicBezTo>
                    <a:pt x="520700" y="627380"/>
                    <a:pt x="513080" y="621030"/>
                    <a:pt x="506730" y="605790"/>
                  </a:cubicBezTo>
                  <a:cubicBezTo>
                    <a:pt x="494030" y="575310"/>
                    <a:pt x="491490" y="504190"/>
                    <a:pt x="491490" y="449580"/>
                  </a:cubicBezTo>
                  <a:cubicBezTo>
                    <a:pt x="491490" y="387350"/>
                    <a:pt x="488950" y="281940"/>
                    <a:pt x="513080" y="250190"/>
                  </a:cubicBezTo>
                  <a:cubicBezTo>
                    <a:pt x="525780" y="233680"/>
                    <a:pt x="548640" y="231140"/>
                    <a:pt x="565150" y="229870"/>
                  </a:cubicBezTo>
                  <a:cubicBezTo>
                    <a:pt x="579120" y="228600"/>
                    <a:pt x="591820" y="231140"/>
                    <a:pt x="603250" y="238760"/>
                  </a:cubicBezTo>
                  <a:cubicBezTo>
                    <a:pt x="619760" y="250190"/>
                    <a:pt x="641350" y="280670"/>
                    <a:pt x="645160" y="300990"/>
                  </a:cubicBezTo>
                  <a:cubicBezTo>
                    <a:pt x="647700" y="318770"/>
                    <a:pt x="643890" y="335280"/>
                    <a:pt x="631190" y="355600"/>
                  </a:cubicBezTo>
                  <a:cubicBezTo>
                    <a:pt x="604520" y="398780"/>
                    <a:pt x="491490" y="482600"/>
                    <a:pt x="440690" y="515620"/>
                  </a:cubicBezTo>
                  <a:cubicBezTo>
                    <a:pt x="411480" y="534670"/>
                    <a:pt x="394970" y="549910"/>
                    <a:pt x="365760" y="551180"/>
                  </a:cubicBezTo>
                  <a:cubicBezTo>
                    <a:pt x="327660" y="552450"/>
                    <a:pt x="261620" y="532130"/>
                    <a:pt x="233680" y="504190"/>
                  </a:cubicBezTo>
                  <a:cubicBezTo>
                    <a:pt x="209550" y="478790"/>
                    <a:pt x="205740" y="433070"/>
                    <a:pt x="198120" y="400050"/>
                  </a:cubicBezTo>
                  <a:cubicBezTo>
                    <a:pt x="190500" y="370840"/>
                    <a:pt x="185420" y="344170"/>
                    <a:pt x="185420" y="313690"/>
                  </a:cubicBezTo>
                  <a:cubicBezTo>
                    <a:pt x="185420" y="279400"/>
                    <a:pt x="181610" y="224790"/>
                    <a:pt x="204470" y="203200"/>
                  </a:cubicBezTo>
                  <a:cubicBezTo>
                    <a:pt x="231140" y="177800"/>
                    <a:pt x="321310" y="167640"/>
                    <a:pt x="355600" y="185420"/>
                  </a:cubicBezTo>
                  <a:cubicBezTo>
                    <a:pt x="383540" y="199390"/>
                    <a:pt x="394970" y="243840"/>
                    <a:pt x="406400" y="275590"/>
                  </a:cubicBezTo>
                  <a:cubicBezTo>
                    <a:pt x="417830" y="306070"/>
                    <a:pt x="415290" y="342900"/>
                    <a:pt x="424180" y="372110"/>
                  </a:cubicBezTo>
                  <a:cubicBezTo>
                    <a:pt x="433070" y="400050"/>
                    <a:pt x="458470" y="427990"/>
                    <a:pt x="459740" y="448310"/>
                  </a:cubicBezTo>
                  <a:cubicBezTo>
                    <a:pt x="459740" y="462280"/>
                    <a:pt x="454660" y="473710"/>
                    <a:pt x="445770" y="483870"/>
                  </a:cubicBezTo>
                  <a:cubicBezTo>
                    <a:pt x="435610" y="496570"/>
                    <a:pt x="414020" y="510540"/>
                    <a:pt x="397510" y="514350"/>
                  </a:cubicBezTo>
                  <a:cubicBezTo>
                    <a:pt x="384810" y="518160"/>
                    <a:pt x="370840" y="516890"/>
                    <a:pt x="358140" y="513080"/>
                  </a:cubicBezTo>
                  <a:cubicBezTo>
                    <a:pt x="342900" y="508000"/>
                    <a:pt x="322580" y="495300"/>
                    <a:pt x="312420" y="480060"/>
                  </a:cubicBezTo>
                  <a:cubicBezTo>
                    <a:pt x="302260" y="464820"/>
                    <a:pt x="299720" y="449580"/>
                    <a:pt x="300990" y="422910"/>
                  </a:cubicBezTo>
                  <a:cubicBezTo>
                    <a:pt x="302260" y="363220"/>
                    <a:pt x="346710" y="180340"/>
                    <a:pt x="377190" y="129540"/>
                  </a:cubicBezTo>
                  <a:cubicBezTo>
                    <a:pt x="389890" y="107950"/>
                    <a:pt x="402590" y="96520"/>
                    <a:pt x="419100" y="90170"/>
                  </a:cubicBezTo>
                  <a:cubicBezTo>
                    <a:pt x="435610" y="83820"/>
                    <a:pt x="459740" y="82550"/>
                    <a:pt x="476250" y="88900"/>
                  </a:cubicBezTo>
                  <a:cubicBezTo>
                    <a:pt x="492760" y="95250"/>
                    <a:pt x="510540" y="111760"/>
                    <a:pt x="519430" y="125730"/>
                  </a:cubicBezTo>
                  <a:cubicBezTo>
                    <a:pt x="527050" y="137160"/>
                    <a:pt x="528320" y="143510"/>
                    <a:pt x="529590" y="162560"/>
                  </a:cubicBezTo>
                  <a:cubicBezTo>
                    <a:pt x="533400" y="215900"/>
                    <a:pt x="514350" y="429260"/>
                    <a:pt x="483870" y="477520"/>
                  </a:cubicBezTo>
                  <a:cubicBezTo>
                    <a:pt x="471170" y="497840"/>
                    <a:pt x="452120" y="504190"/>
                    <a:pt x="436880" y="508000"/>
                  </a:cubicBezTo>
                  <a:cubicBezTo>
                    <a:pt x="424180" y="511810"/>
                    <a:pt x="411480" y="510540"/>
                    <a:pt x="398780" y="506730"/>
                  </a:cubicBezTo>
                  <a:cubicBezTo>
                    <a:pt x="383540" y="501650"/>
                    <a:pt x="363220" y="486410"/>
                    <a:pt x="353060" y="473710"/>
                  </a:cubicBezTo>
                  <a:cubicBezTo>
                    <a:pt x="345440" y="463550"/>
                    <a:pt x="342900" y="455930"/>
                    <a:pt x="340360" y="438150"/>
                  </a:cubicBezTo>
                  <a:cubicBezTo>
                    <a:pt x="331470" y="388620"/>
                    <a:pt x="332740" y="199390"/>
                    <a:pt x="342900" y="149860"/>
                  </a:cubicBezTo>
                  <a:cubicBezTo>
                    <a:pt x="346710" y="130810"/>
                    <a:pt x="349250" y="123190"/>
                    <a:pt x="358140" y="113030"/>
                  </a:cubicBezTo>
                  <a:cubicBezTo>
                    <a:pt x="369570" y="100330"/>
                    <a:pt x="389890" y="86360"/>
                    <a:pt x="407670" y="82550"/>
                  </a:cubicBezTo>
                  <a:cubicBezTo>
                    <a:pt x="425450" y="78740"/>
                    <a:pt x="449580" y="81280"/>
                    <a:pt x="464820" y="91440"/>
                  </a:cubicBezTo>
                  <a:cubicBezTo>
                    <a:pt x="482600" y="102870"/>
                    <a:pt x="500380" y="128270"/>
                    <a:pt x="505460" y="156210"/>
                  </a:cubicBezTo>
                  <a:cubicBezTo>
                    <a:pt x="513080" y="198120"/>
                    <a:pt x="486410" y="271780"/>
                    <a:pt x="472440" y="325120"/>
                  </a:cubicBezTo>
                  <a:cubicBezTo>
                    <a:pt x="459740" y="374650"/>
                    <a:pt x="453390" y="429260"/>
                    <a:pt x="425450" y="464820"/>
                  </a:cubicBezTo>
                  <a:cubicBezTo>
                    <a:pt x="398780" y="497840"/>
                    <a:pt x="337820" y="543560"/>
                    <a:pt x="308610" y="533400"/>
                  </a:cubicBezTo>
                  <a:cubicBezTo>
                    <a:pt x="275590" y="521970"/>
                    <a:pt x="254000" y="419100"/>
                    <a:pt x="250190" y="370840"/>
                  </a:cubicBezTo>
                  <a:cubicBezTo>
                    <a:pt x="247650" y="332740"/>
                    <a:pt x="256540" y="293370"/>
                    <a:pt x="269240" y="266700"/>
                  </a:cubicBezTo>
                  <a:cubicBezTo>
                    <a:pt x="278130" y="247650"/>
                    <a:pt x="292100" y="231140"/>
                    <a:pt x="306070" y="222250"/>
                  </a:cubicBezTo>
                  <a:cubicBezTo>
                    <a:pt x="317500" y="214630"/>
                    <a:pt x="330200" y="212090"/>
                    <a:pt x="344170" y="212090"/>
                  </a:cubicBezTo>
                  <a:cubicBezTo>
                    <a:pt x="360680" y="212090"/>
                    <a:pt x="386080" y="220980"/>
                    <a:pt x="398780" y="231140"/>
                  </a:cubicBezTo>
                  <a:cubicBezTo>
                    <a:pt x="410210" y="238760"/>
                    <a:pt x="417830" y="250190"/>
                    <a:pt x="421640" y="262890"/>
                  </a:cubicBezTo>
                  <a:cubicBezTo>
                    <a:pt x="426720" y="279400"/>
                    <a:pt x="426720" y="295910"/>
                    <a:pt x="422910" y="321310"/>
                  </a:cubicBezTo>
                  <a:cubicBezTo>
                    <a:pt x="414020" y="375920"/>
                    <a:pt x="359410" y="529590"/>
                    <a:pt x="336550" y="572770"/>
                  </a:cubicBezTo>
                  <a:cubicBezTo>
                    <a:pt x="327660" y="589280"/>
                    <a:pt x="325120" y="596900"/>
                    <a:pt x="313690" y="604520"/>
                  </a:cubicBezTo>
                  <a:cubicBezTo>
                    <a:pt x="297180" y="614680"/>
                    <a:pt x="260350" y="624840"/>
                    <a:pt x="238760" y="619760"/>
                  </a:cubicBezTo>
                  <a:cubicBezTo>
                    <a:pt x="220980" y="615950"/>
                    <a:pt x="204470" y="605790"/>
                    <a:pt x="193040" y="585470"/>
                  </a:cubicBezTo>
                  <a:cubicBezTo>
                    <a:pt x="168910" y="544830"/>
                    <a:pt x="165100" y="417830"/>
                    <a:pt x="162560" y="355600"/>
                  </a:cubicBezTo>
                  <a:cubicBezTo>
                    <a:pt x="160020" y="312420"/>
                    <a:pt x="172720" y="278130"/>
                    <a:pt x="166370" y="246380"/>
                  </a:cubicBezTo>
                  <a:cubicBezTo>
                    <a:pt x="161290" y="219710"/>
                    <a:pt x="134620" y="194310"/>
                    <a:pt x="134620" y="173990"/>
                  </a:cubicBezTo>
                  <a:cubicBezTo>
                    <a:pt x="134620" y="160020"/>
                    <a:pt x="142240" y="147320"/>
                    <a:pt x="152400" y="137160"/>
                  </a:cubicBezTo>
                  <a:cubicBezTo>
                    <a:pt x="163830" y="124460"/>
                    <a:pt x="186690" y="109220"/>
                    <a:pt x="205740" y="106680"/>
                  </a:cubicBezTo>
                  <a:cubicBezTo>
                    <a:pt x="224790" y="104140"/>
                    <a:pt x="248920" y="109220"/>
                    <a:pt x="265430" y="119380"/>
                  </a:cubicBezTo>
                  <a:cubicBezTo>
                    <a:pt x="281940" y="129540"/>
                    <a:pt x="297180" y="144780"/>
                    <a:pt x="302260" y="168910"/>
                  </a:cubicBezTo>
                  <a:cubicBezTo>
                    <a:pt x="312420" y="215900"/>
                    <a:pt x="274320" y="330200"/>
                    <a:pt x="257810" y="392430"/>
                  </a:cubicBezTo>
                  <a:cubicBezTo>
                    <a:pt x="245110" y="436880"/>
                    <a:pt x="227330" y="508000"/>
                    <a:pt x="217170" y="506730"/>
                  </a:cubicBezTo>
                  <a:cubicBezTo>
                    <a:pt x="208280" y="506730"/>
                    <a:pt x="193040" y="411480"/>
                    <a:pt x="196850" y="410210"/>
                  </a:cubicBezTo>
                  <a:cubicBezTo>
                    <a:pt x="199390" y="408940"/>
                    <a:pt x="214630" y="434340"/>
                    <a:pt x="218440" y="447040"/>
                  </a:cubicBezTo>
                  <a:cubicBezTo>
                    <a:pt x="222250" y="459740"/>
                    <a:pt x="223520" y="474980"/>
                    <a:pt x="219710" y="488950"/>
                  </a:cubicBezTo>
                  <a:cubicBezTo>
                    <a:pt x="214630" y="505460"/>
                    <a:pt x="203200" y="529590"/>
                    <a:pt x="187960" y="541020"/>
                  </a:cubicBezTo>
                  <a:cubicBezTo>
                    <a:pt x="172720" y="552450"/>
                    <a:pt x="148590" y="561340"/>
                    <a:pt x="128270" y="560070"/>
                  </a:cubicBezTo>
                  <a:cubicBezTo>
                    <a:pt x="106680" y="557530"/>
                    <a:pt x="78740" y="542290"/>
                    <a:pt x="62230" y="524510"/>
                  </a:cubicBezTo>
                  <a:cubicBezTo>
                    <a:pt x="44450" y="505460"/>
                    <a:pt x="31750" y="473710"/>
                    <a:pt x="24130" y="447040"/>
                  </a:cubicBezTo>
                  <a:cubicBezTo>
                    <a:pt x="16510" y="421640"/>
                    <a:pt x="13970" y="396240"/>
                    <a:pt x="12700" y="370840"/>
                  </a:cubicBezTo>
                  <a:cubicBezTo>
                    <a:pt x="11430" y="345440"/>
                    <a:pt x="6350" y="302260"/>
                    <a:pt x="20320" y="292100"/>
                  </a:cubicBezTo>
                  <a:cubicBezTo>
                    <a:pt x="35560" y="280670"/>
                    <a:pt x="88900" y="326390"/>
                    <a:pt x="109220" y="316230"/>
                  </a:cubicBezTo>
                  <a:cubicBezTo>
                    <a:pt x="128270" y="306070"/>
                    <a:pt x="148590" y="248920"/>
                    <a:pt x="139700" y="232410"/>
                  </a:cubicBezTo>
                  <a:cubicBezTo>
                    <a:pt x="130810" y="217170"/>
                    <a:pt x="60960" y="232410"/>
                    <a:pt x="57150" y="219710"/>
                  </a:cubicBezTo>
                  <a:cubicBezTo>
                    <a:pt x="53340" y="207010"/>
                    <a:pt x="93980" y="168910"/>
                    <a:pt x="119380" y="156210"/>
                  </a:cubicBezTo>
                  <a:cubicBezTo>
                    <a:pt x="147320" y="142240"/>
                    <a:pt x="194310" y="132080"/>
                    <a:pt x="219710" y="144780"/>
                  </a:cubicBezTo>
                  <a:cubicBezTo>
                    <a:pt x="245110" y="157480"/>
                    <a:pt x="266700" y="198120"/>
                    <a:pt x="271780" y="231140"/>
                  </a:cubicBezTo>
                  <a:cubicBezTo>
                    <a:pt x="278130" y="271780"/>
                    <a:pt x="261620" y="345440"/>
                    <a:pt x="241300" y="373380"/>
                  </a:cubicBezTo>
                  <a:cubicBezTo>
                    <a:pt x="228600" y="389890"/>
                    <a:pt x="210820" y="398780"/>
                    <a:pt x="193040" y="401320"/>
                  </a:cubicBezTo>
                  <a:cubicBezTo>
                    <a:pt x="175260" y="403860"/>
                    <a:pt x="152400" y="400050"/>
                    <a:pt x="137160" y="389890"/>
                  </a:cubicBezTo>
                  <a:cubicBezTo>
                    <a:pt x="121920" y="379730"/>
                    <a:pt x="111760" y="367030"/>
                    <a:pt x="104140" y="344170"/>
                  </a:cubicBezTo>
                  <a:cubicBezTo>
                    <a:pt x="87630" y="298450"/>
                    <a:pt x="82550" y="154940"/>
                    <a:pt x="93980" y="115570"/>
                  </a:cubicBezTo>
                  <a:cubicBezTo>
                    <a:pt x="99060" y="99060"/>
                    <a:pt x="105410" y="92710"/>
                    <a:pt x="115570" y="85090"/>
                  </a:cubicBezTo>
                  <a:cubicBezTo>
                    <a:pt x="128270" y="74930"/>
                    <a:pt x="149860" y="66040"/>
                    <a:pt x="167640" y="66040"/>
                  </a:cubicBezTo>
                  <a:cubicBezTo>
                    <a:pt x="184150" y="66040"/>
                    <a:pt x="205740" y="74930"/>
                    <a:pt x="218440" y="86360"/>
                  </a:cubicBezTo>
                  <a:cubicBezTo>
                    <a:pt x="231140" y="97790"/>
                    <a:pt x="243840" y="135890"/>
                    <a:pt x="243840" y="135890"/>
                  </a:cubicBezTo>
                </a:path>
              </a:pathLst>
            </a:custGeom>
            <a:solidFill>
              <a:srgbClr val="FFFFFF"/>
            </a:solidFill>
            <a:ln cap="sq">
              <a:noFill/>
              <a:prstDash val="solid"/>
              <a:miter/>
            </a:ln>
          </p:spPr>
        </p:sp>
      </p:grpSp>
      <p:grpSp>
        <p:nvGrpSpPr>
          <p:cNvPr id="25" name="Group 25"/>
          <p:cNvGrpSpPr/>
          <p:nvPr/>
        </p:nvGrpSpPr>
        <p:grpSpPr>
          <a:xfrm>
            <a:off x="15936277" y="3195638"/>
            <a:ext cx="206692" cy="194310"/>
            <a:chOff x="0" y="0"/>
            <a:chExt cx="275590" cy="259080"/>
          </a:xfrm>
        </p:grpSpPr>
        <p:sp>
          <p:nvSpPr>
            <p:cNvPr id="26" name="Freeform 26"/>
            <p:cNvSpPr/>
            <p:nvPr/>
          </p:nvSpPr>
          <p:spPr>
            <a:xfrm>
              <a:off x="48260" y="49530"/>
              <a:ext cx="177800" cy="161290"/>
            </a:xfrm>
            <a:custGeom>
              <a:avLst/>
              <a:gdLst/>
              <a:ahLst/>
              <a:cxnLst/>
              <a:rect l="l" t="t" r="r" b="b"/>
              <a:pathLst>
                <a:path w="177800" h="161290">
                  <a:moveTo>
                    <a:pt x="73660" y="158750"/>
                  </a:moveTo>
                  <a:cubicBezTo>
                    <a:pt x="17780" y="128270"/>
                    <a:pt x="5080" y="113030"/>
                    <a:pt x="2540" y="96520"/>
                  </a:cubicBezTo>
                  <a:cubicBezTo>
                    <a:pt x="0" y="76200"/>
                    <a:pt x="7620" y="41910"/>
                    <a:pt x="21590" y="26670"/>
                  </a:cubicBezTo>
                  <a:cubicBezTo>
                    <a:pt x="35560" y="11430"/>
                    <a:pt x="68580" y="1270"/>
                    <a:pt x="88900" y="2540"/>
                  </a:cubicBezTo>
                  <a:cubicBezTo>
                    <a:pt x="105410" y="3810"/>
                    <a:pt x="121920" y="12700"/>
                    <a:pt x="133350" y="24130"/>
                  </a:cubicBezTo>
                  <a:cubicBezTo>
                    <a:pt x="144780" y="35560"/>
                    <a:pt x="153670" y="53340"/>
                    <a:pt x="154940" y="68580"/>
                  </a:cubicBezTo>
                  <a:cubicBezTo>
                    <a:pt x="156210" y="83820"/>
                    <a:pt x="152400" y="102870"/>
                    <a:pt x="144780" y="116840"/>
                  </a:cubicBezTo>
                  <a:cubicBezTo>
                    <a:pt x="137160" y="130810"/>
                    <a:pt x="123190" y="144780"/>
                    <a:pt x="107950" y="149860"/>
                  </a:cubicBezTo>
                  <a:cubicBezTo>
                    <a:pt x="88900" y="156210"/>
                    <a:pt x="53340" y="153670"/>
                    <a:pt x="35560" y="143510"/>
                  </a:cubicBezTo>
                  <a:cubicBezTo>
                    <a:pt x="21590" y="135890"/>
                    <a:pt x="10160" y="119380"/>
                    <a:pt x="5080" y="104140"/>
                  </a:cubicBezTo>
                  <a:cubicBezTo>
                    <a:pt x="0" y="88900"/>
                    <a:pt x="0" y="69850"/>
                    <a:pt x="5080" y="54610"/>
                  </a:cubicBezTo>
                  <a:cubicBezTo>
                    <a:pt x="10160" y="39370"/>
                    <a:pt x="20320" y="24130"/>
                    <a:pt x="33020" y="15240"/>
                  </a:cubicBezTo>
                  <a:cubicBezTo>
                    <a:pt x="45720" y="6350"/>
                    <a:pt x="63500" y="0"/>
                    <a:pt x="81280" y="1270"/>
                  </a:cubicBezTo>
                  <a:cubicBezTo>
                    <a:pt x="104140" y="2540"/>
                    <a:pt x="142240" y="19050"/>
                    <a:pt x="157480" y="35560"/>
                  </a:cubicBezTo>
                  <a:cubicBezTo>
                    <a:pt x="170180" y="49530"/>
                    <a:pt x="177800" y="68580"/>
                    <a:pt x="176530" y="86360"/>
                  </a:cubicBezTo>
                  <a:cubicBezTo>
                    <a:pt x="175260" y="106680"/>
                    <a:pt x="161290" y="138430"/>
                    <a:pt x="143510" y="149860"/>
                  </a:cubicBezTo>
                  <a:cubicBezTo>
                    <a:pt x="127000" y="161290"/>
                    <a:pt x="73660" y="158750"/>
                    <a:pt x="73660" y="158750"/>
                  </a:cubicBezTo>
                </a:path>
              </a:pathLst>
            </a:custGeom>
            <a:solidFill>
              <a:srgbClr val="FFFFFF"/>
            </a:solidFill>
            <a:ln cap="sq">
              <a:noFill/>
              <a:prstDash val="solid"/>
              <a:miter/>
            </a:ln>
          </p:spPr>
        </p:sp>
      </p:grpSp>
      <p:grpSp>
        <p:nvGrpSpPr>
          <p:cNvPr id="27" name="Group 27"/>
          <p:cNvGrpSpPr/>
          <p:nvPr/>
        </p:nvGrpSpPr>
        <p:grpSpPr>
          <a:xfrm>
            <a:off x="16007715" y="3152775"/>
            <a:ext cx="184785" cy="184785"/>
            <a:chOff x="0" y="0"/>
            <a:chExt cx="246380" cy="246380"/>
          </a:xfrm>
        </p:grpSpPr>
        <p:sp>
          <p:nvSpPr>
            <p:cNvPr id="28" name="Freeform 28"/>
            <p:cNvSpPr/>
            <p:nvPr/>
          </p:nvSpPr>
          <p:spPr>
            <a:xfrm>
              <a:off x="45720" y="49530"/>
              <a:ext cx="147320" cy="154940"/>
            </a:xfrm>
            <a:custGeom>
              <a:avLst/>
              <a:gdLst/>
              <a:ahLst/>
              <a:cxnLst/>
              <a:rect l="l" t="t" r="r" b="b"/>
              <a:pathLst>
                <a:path w="147320" h="154940">
                  <a:moveTo>
                    <a:pt x="147320" y="53340"/>
                  </a:moveTo>
                  <a:cubicBezTo>
                    <a:pt x="144780" y="107950"/>
                    <a:pt x="124460" y="137160"/>
                    <a:pt x="105410" y="146050"/>
                  </a:cubicBezTo>
                  <a:cubicBezTo>
                    <a:pt x="86360" y="154940"/>
                    <a:pt x="52070" y="149860"/>
                    <a:pt x="35560" y="142240"/>
                  </a:cubicBezTo>
                  <a:cubicBezTo>
                    <a:pt x="22860" y="137160"/>
                    <a:pt x="13970" y="128270"/>
                    <a:pt x="8890" y="115570"/>
                  </a:cubicBezTo>
                  <a:cubicBezTo>
                    <a:pt x="127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FFFFF"/>
            </a:solidFill>
            <a:ln cap="sq">
              <a:noFill/>
              <a:prstDash val="solid"/>
              <a:miter/>
            </a:ln>
          </p:spPr>
        </p:sp>
      </p:grpSp>
      <p:grpSp>
        <p:nvGrpSpPr>
          <p:cNvPr id="29" name="Group 29"/>
          <p:cNvGrpSpPr/>
          <p:nvPr/>
        </p:nvGrpSpPr>
        <p:grpSpPr>
          <a:xfrm>
            <a:off x="16048673" y="3133725"/>
            <a:ext cx="189548" cy="190500"/>
            <a:chOff x="0" y="0"/>
            <a:chExt cx="252730" cy="254000"/>
          </a:xfrm>
        </p:grpSpPr>
        <p:sp>
          <p:nvSpPr>
            <p:cNvPr id="30" name="Freeform 30"/>
            <p:cNvSpPr/>
            <p:nvPr/>
          </p:nvSpPr>
          <p:spPr>
            <a:xfrm>
              <a:off x="45720" y="50800"/>
              <a:ext cx="158750" cy="154940"/>
            </a:xfrm>
            <a:custGeom>
              <a:avLst/>
              <a:gdLst/>
              <a:ahLst/>
              <a:cxnLst/>
              <a:rect l="l" t="t" r="r" b="b"/>
              <a:pathLst>
                <a:path w="158750" h="154940">
                  <a:moveTo>
                    <a:pt x="80010" y="0"/>
                  </a:moveTo>
                  <a:cubicBezTo>
                    <a:pt x="142240" y="30480"/>
                    <a:pt x="157480" y="60960"/>
                    <a:pt x="156210" y="81280"/>
                  </a:cubicBezTo>
                  <a:cubicBezTo>
                    <a:pt x="154940" y="102870"/>
                    <a:pt x="135890" y="130810"/>
                    <a:pt x="119380" y="142240"/>
                  </a:cubicBezTo>
                  <a:cubicBezTo>
                    <a:pt x="106680" y="151130"/>
                    <a:pt x="88900" y="154940"/>
                    <a:pt x="72390" y="152400"/>
                  </a:cubicBezTo>
                  <a:cubicBezTo>
                    <a:pt x="53340" y="148590"/>
                    <a:pt x="22860" y="129540"/>
                    <a:pt x="12700" y="113030"/>
                  </a:cubicBezTo>
                  <a:cubicBezTo>
                    <a:pt x="3810" y="99060"/>
                    <a:pt x="2540" y="80010"/>
                    <a:pt x="5080" y="64770"/>
                  </a:cubicBezTo>
                  <a:cubicBezTo>
                    <a:pt x="7620" y="49530"/>
                    <a:pt x="16510" y="31750"/>
                    <a:pt x="27940" y="21590"/>
                  </a:cubicBezTo>
                  <a:cubicBezTo>
                    <a:pt x="39370" y="11430"/>
                    <a:pt x="57150" y="2540"/>
                    <a:pt x="72390" y="1270"/>
                  </a:cubicBezTo>
                  <a:cubicBezTo>
                    <a:pt x="87630" y="0"/>
                    <a:pt x="106680" y="2540"/>
                    <a:pt x="119380" y="11430"/>
                  </a:cubicBezTo>
                  <a:cubicBezTo>
                    <a:pt x="135890" y="22860"/>
                    <a:pt x="153670" y="53340"/>
                    <a:pt x="156210" y="72390"/>
                  </a:cubicBezTo>
                  <a:cubicBezTo>
                    <a:pt x="158750" y="88900"/>
                    <a:pt x="152400" y="106680"/>
                    <a:pt x="143510" y="119380"/>
                  </a:cubicBezTo>
                  <a:cubicBezTo>
                    <a:pt x="134620" y="132080"/>
                    <a:pt x="119380" y="143510"/>
                    <a:pt x="105410" y="148590"/>
                  </a:cubicBezTo>
                  <a:cubicBezTo>
                    <a:pt x="92710" y="153670"/>
                    <a:pt x="74930" y="153670"/>
                    <a:pt x="62230" y="151130"/>
                  </a:cubicBezTo>
                  <a:cubicBezTo>
                    <a:pt x="50800" y="148590"/>
                    <a:pt x="38100" y="143510"/>
                    <a:pt x="29210" y="135890"/>
                  </a:cubicBezTo>
                  <a:cubicBezTo>
                    <a:pt x="20320" y="128270"/>
                    <a:pt x="11430" y="118110"/>
                    <a:pt x="7620" y="106680"/>
                  </a:cubicBezTo>
                  <a:cubicBezTo>
                    <a:pt x="2540" y="91440"/>
                    <a:pt x="0" y="68580"/>
                    <a:pt x="5080" y="52070"/>
                  </a:cubicBezTo>
                  <a:cubicBezTo>
                    <a:pt x="10160" y="35560"/>
                    <a:pt x="26670" y="19050"/>
                    <a:pt x="39370" y="10160"/>
                  </a:cubicBezTo>
                  <a:cubicBezTo>
                    <a:pt x="49530" y="2540"/>
                    <a:pt x="74930" y="0"/>
                    <a:pt x="74930" y="0"/>
                  </a:cubicBezTo>
                </a:path>
              </a:pathLst>
            </a:custGeom>
            <a:solidFill>
              <a:srgbClr val="FFFFFF"/>
            </a:solidFill>
            <a:ln cap="sq">
              <a:noFill/>
              <a:prstDash val="solid"/>
              <a:miter/>
            </a:ln>
          </p:spPr>
        </p:sp>
      </p:grpSp>
      <p:grpSp>
        <p:nvGrpSpPr>
          <p:cNvPr id="31" name="Group 31"/>
          <p:cNvGrpSpPr/>
          <p:nvPr/>
        </p:nvGrpSpPr>
        <p:grpSpPr>
          <a:xfrm>
            <a:off x="16005810" y="3216592"/>
            <a:ext cx="191452" cy="193358"/>
            <a:chOff x="0" y="0"/>
            <a:chExt cx="255270" cy="257810"/>
          </a:xfrm>
        </p:grpSpPr>
        <p:sp>
          <p:nvSpPr>
            <p:cNvPr id="32" name="Freeform 32"/>
            <p:cNvSpPr/>
            <p:nvPr/>
          </p:nvSpPr>
          <p:spPr>
            <a:xfrm>
              <a:off x="49530" y="49530"/>
              <a:ext cx="156210" cy="158750"/>
            </a:xfrm>
            <a:custGeom>
              <a:avLst/>
              <a:gdLst/>
              <a:ahLst/>
              <a:cxnLst/>
              <a:rect l="l" t="t" r="r" b="b"/>
              <a:pathLst>
                <a:path w="156210" h="158750">
                  <a:moveTo>
                    <a:pt x="154940" y="81280"/>
                  </a:moveTo>
                  <a:cubicBezTo>
                    <a:pt x="124460" y="142240"/>
                    <a:pt x="95250" y="158750"/>
                    <a:pt x="73660" y="157480"/>
                  </a:cubicBezTo>
                  <a:cubicBezTo>
                    <a:pt x="53340" y="156210"/>
                    <a:pt x="24130" y="138430"/>
                    <a:pt x="12700" y="120650"/>
                  </a:cubicBezTo>
                  <a:cubicBezTo>
                    <a:pt x="1270" y="102870"/>
                    <a:pt x="0" y="67310"/>
                    <a:pt x="8890" y="48260"/>
                  </a:cubicBezTo>
                  <a:cubicBezTo>
                    <a:pt x="17780" y="29210"/>
                    <a:pt x="45720" y="8890"/>
                    <a:pt x="66040" y="5080"/>
                  </a:cubicBezTo>
                  <a:cubicBezTo>
                    <a:pt x="86360" y="1270"/>
                    <a:pt x="119380" y="12700"/>
                    <a:pt x="133350" y="27940"/>
                  </a:cubicBezTo>
                  <a:cubicBezTo>
                    <a:pt x="147320" y="43180"/>
                    <a:pt x="156210" y="76200"/>
                    <a:pt x="152400" y="96520"/>
                  </a:cubicBezTo>
                  <a:cubicBezTo>
                    <a:pt x="148590" y="116840"/>
                    <a:pt x="125730" y="143510"/>
                    <a:pt x="106680" y="151130"/>
                  </a:cubicBezTo>
                  <a:cubicBezTo>
                    <a:pt x="87630" y="158750"/>
                    <a:pt x="53340" y="154940"/>
                    <a:pt x="35560" y="143510"/>
                  </a:cubicBezTo>
                  <a:cubicBezTo>
                    <a:pt x="17780" y="132080"/>
                    <a:pt x="2540" y="101600"/>
                    <a:pt x="1270" y="81280"/>
                  </a:cubicBezTo>
                  <a:cubicBezTo>
                    <a:pt x="0" y="63500"/>
                    <a:pt x="6350" y="41910"/>
                    <a:pt x="19050" y="29210"/>
                  </a:cubicBezTo>
                  <a:cubicBezTo>
                    <a:pt x="33020" y="13970"/>
                    <a:pt x="64770" y="0"/>
                    <a:pt x="85090" y="1270"/>
                  </a:cubicBezTo>
                  <a:cubicBezTo>
                    <a:pt x="102870" y="1270"/>
                    <a:pt x="121920" y="12700"/>
                    <a:pt x="133350" y="25400"/>
                  </a:cubicBezTo>
                  <a:cubicBezTo>
                    <a:pt x="144780" y="38100"/>
                    <a:pt x="154940" y="74930"/>
                    <a:pt x="154940" y="74930"/>
                  </a:cubicBezTo>
                </a:path>
              </a:pathLst>
            </a:custGeom>
            <a:solidFill>
              <a:srgbClr val="FFFFFF"/>
            </a:solidFill>
            <a:ln cap="sq">
              <a:noFill/>
              <a:prstDash val="solid"/>
              <a:miter/>
            </a:ln>
          </p:spPr>
        </p:sp>
      </p:grpSp>
      <p:grpSp>
        <p:nvGrpSpPr>
          <p:cNvPr id="33" name="Group 33"/>
          <p:cNvGrpSpPr/>
          <p:nvPr/>
        </p:nvGrpSpPr>
        <p:grpSpPr>
          <a:xfrm>
            <a:off x="15981998" y="3246120"/>
            <a:ext cx="214312" cy="204788"/>
            <a:chOff x="0" y="0"/>
            <a:chExt cx="285750" cy="273050"/>
          </a:xfrm>
        </p:grpSpPr>
        <p:sp>
          <p:nvSpPr>
            <p:cNvPr id="34" name="Freeform 34"/>
            <p:cNvSpPr/>
            <p:nvPr/>
          </p:nvSpPr>
          <p:spPr>
            <a:xfrm>
              <a:off x="45720" y="49530"/>
              <a:ext cx="193040" cy="180340"/>
            </a:xfrm>
            <a:custGeom>
              <a:avLst/>
              <a:gdLst/>
              <a:ahLst/>
              <a:cxnLst/>
              <a:rect l="l" t="t" r="r" b="b"/>
              <a:pathLst>
                <a:path w="193040" h="180340">
                  <a:moveTo>
                    <a:pt x="38100" y="36830"/>
                  </a:moveTo>
                  <a:cubicBezTo>
                    <a:pt x="135890" y="1270"/>
                    <a:pt x="152400" y="10160"/>
                    <a:pt x="163830" y="20320"/>
                  </a:cubicBezTo>
                  <a:cubicBezTo>
                    <a:pt x="175260" y="30480"/>
                    <a:pt x="186690" y="48260"/>
                    <a:pt x="189230" y="63500"/>
                  </a:cubicBezTo>
                  <a:cubicBezTo>
                    <a:pt x="191770" y="78740"/>
                    <a:pt x="189230" y="97790"/>
                    <a:pt x="182880" y="111760"/>
                  </a:cubicBezTo>
                  <a:cubicBezTo>
                    <a:pt x="176530" y="125730"/>
                    <a:pt x="163830" y="140970"/>
                    <a:pt x="148590" y="147320"/>
                  </a:cubicBezTo>
                  <a:cubicBezTo>
                    <a:pt x="129540" y="154940"/>
                    <a:pt x="93980" y="154940"/>
                    <a:pt x="76200" y="147320"/>
                  </a:cubicBezTo>
                  <a:cubicBezTo>
                    <a:pt x="60960" y="140970"/>
                    <a:pt x="49530" y="124460"/>
                    <a:pt x="43180" y="110490"/>
                  </a:cubicBezTo>
                  <a:cubicBezTo>
                    <a:pt x="36830" y="96520"/>
                    <a:pt x="33020" y="77470"/>
                    <a:pt x="38100" y="62230"/>
                  </a:cubicBezTo>
                  <a:cubicBezTo>
                    <a:pt x="44450" y="43180"/>
                    <a:pt x="64770" y="15240"/>
                    <a:pt x="85090" y="7620"/>
                  </a:cubicBezTo>
                  <a:cubicBezTo>
                    <a:pt x="105410" y="0"/>
                    <a:pt x="139700" y="5080"/>
                    <a:pt x="157480" y="15240"/>
                  </a:cubicBezTo>
                  <a:cubicBezTo>
                    <a:pt x="171450" y="22860"/>
                    <a:pt x="181610" y="39370"/>
                    <a:pt x="186690" y="54610"/>
                  </a:cubicBezTo>
                  <a:cubicBezTo>
                    <a:pt x="191770" y="69850"/>
                    <a:pt x="193040" y="87630"/>
                    <a:pt x="186690" y="104140"/>
                  </a:cubicBezTo>
                  <a:cubicBezTo>
                    <a:pt x="177800" y="125730"/>
                    <a:pt x="147320" y="153670"/>
                    <a:pt x="123190" y="165100"/>
                  </a:cubicBezTo>
                  <a:cubicBezTo>
                    <a:pt x="101600" y="175260"/>
                    <a:pt x="71120" y="180340"/>
                    <a:pt x="52070" y="172720"/>
                  </a:cubicBezTo>
                  <a:cubicBezTo>
                    <a:pt x="31750" y="165100"/>
                    <a:pt x="10160" y="137160"/>
                    <a:pt x="5080" y="118110"/>
                  </a:cubicBezTo>
                  <a:cubicBezTo>
                    <a:pt x="0" y="101600"/>
                    <a:pt x="6350" y="78740"/>
                    <a:pt x="12700" y="64770"/>
                  </a:cubicBezTo>
                  <a:cubicBezTo>
                    <a:pt x="17780" y="53340"/>
                    <a:pt x="38100" y="36830"/>
                    <a:pt x="38100" y="36830"/>
                  </a:cubicBezTo>
                </a:path>
              </a:pathLst>
            </a:custGeom>
            <a:solidFill>
              <a:srgbClr val="FFFFFF"/>
            </a:solidFill>
            <a:ln cap="sq">
              <a:noFill/>
              <a:prstDash val="solid"/>
              <a:miter/>
            </a:ln>
          </p:spPr>
        </p:sp>
      </p:grpSp>
      <p:grpSp>
        <p:nvGrpSpPr>
          <p:cNvPr id="35" name="Group 35"/>
          <p:cNvGrpSpPr/>
          <p:nvPr/>
        </p:nvGrpSpPr>
        <p:grpSpPr>
          <a:xfrm>
            <a:off x="16050577" y="3210878"/>
            <a:ext cx="184785" cy="189548"/>
            <a:chOff x="0" y="0"/>
            <a:chExt cx="246380" cy="252730"/>
          </a:xfrm>
        </p:grpSpPr>
        <p:sp>
          <p:nvSpPr>
            <p:cNvPr id="36" name="Freeform 36"/>
            <p:cNvSpPr/>
            <p:nvPr/>
          </p:nvSpPr>
          <p:spPr>
            <a:xfrm>
              <a:off x="44450" y="49530"/>
              <a:ext cx="148590" cy="154940"/>
            </a:xfrm>
            <a:custGeom>
              <a:avLst/>
              <a:gdLst/>
              <a:ahLst/>
              <a:cxnLst/>
              <a:rect l="l" t="t" r="r" b="b"/>
              <a:pathLst>
                <a:path w="148590" h="154940">
                  <a:moveTo>
                    <a:pt x="148590" y="53340"/>
                  </a:moveTo>
                  <a:cubicBezTo>
                    <a:pt x="146050" y="107950"/>
                    <a:pt x="123190" y="137160"/>
                    <a:pt x="107950" y="146050"/>
                  </a:cubicBezTo>
                  <a:cubicBezTo>
                    <a:pt x="96520" y="152400"/>
                    <a:pt x="85090" y="154940"/>
                    <a:pt x="72390" y="152400"/>
                  </a:cubicBezTo>
                  <a:cubicBezTo>
                    <a:pt x="54610" y="148590"/>
                    <a:pt x="22860" y="133350"/>
                    <a:pt x="11430" y="115570"/>
                  </a:cubicBezTo>
                  <a:cubicBezTo>
                    <a:pt x="0" y="97790"/>
                    <a:pt x="1270" y="62230"/>
                    <a:pt x="6350" y="44450"/>
                  </a:cubicBezTo>
                  <a:cubicBezTo>
                    <a:pt x="10160" y="31750"/>
                    <a:pt x="20320" y="24130"/>
                    <a:pt x="29210" y="16510"/>
                  </a:cubicBezTo>
                  <a:cubicBezTo>
                    <a:pt x="38100" y="8890"/>
                    <a:pt x="49530" y="2540"/>
                    <a:pt x="62230" y="1270"/>
                  </a:cubicBezTo>
                  <a:cubicBezTo>
                    <a:pt x="81280" y="0"/>
                    <a:pt x="130810" y="21590"/>
                    <a:pt x="130810" y="21590"/>
                  </a:cubicBezTo>
                </a:path>
              </a:pathLst>
            </a:custGeom>
            <a:solidFill>
              <a:srgbClr val="FFFFFF"/>
            </a:solidFill>
            <a:ln cap="sq">
              <a:noFill/>
              <a:prstDash val="solid"/>
              <a:miter/>
            </a:ln>
          </p:spPr>
        </p:sp>
      </p:grpSp>
      <p:grpSp>
        <p:nvGrpSpPr>
          <p:cNvPr id="37" name="Group 37"/>
          <p:cNvGrpSpPr/>
          <p:nvPr/>
        </p:nvGrpSpPr>
        <p:grpSpPr>
          <a:xfrm>
            <a:off x="16033432" y="2685098"/>
            <a:ext cx="487680" cy="969645"/>
            <a:chOff x="0" y="0"/>
            <a:chExt cx="650240" cy="1292860"/>
          </a:xfrm>
        </p:grpSpPr>
        <p:sp>
          <p:nvSpPr>
            <p:cNvPr id="38" name="Freeform 38"/>
            <p:cNvSpPr/>
            <p:nvPr/>
          </p:nvSpPr>
          <p:spPr>
            <a:xfrm>
              <a:off x="46990" y="45720"/>
              <a:ext cx="563880" cy="1198880"/>
            </a:xfrm>
            <a:custGeom>
              <a:avLst/>
              <a:gdLst/>
              <a:ahLst/>
              <a:cxnLst/>
              <a:rect l="l" t="t" r="r" b="b"/>
              <a:pathLst>
                <a:path w="563880" h="1198880">
                  <a:moveTo>
                    <a:pt x="138430" y="36830"/>
                  </a:moveTo>
                  <a:cubicBezTo>
                    <a:pt x="200660" y="152400"/>
                    <a:pt x="219710" y="214630"/>
                    <a:pt x="234950" y="275590"/>
                  </a:cubicBezTo>
                  <a:cubicBezTo>
                    <a:pt x="252730" y="347980"/>
                    <a:pt x="257810" y="439420"/>
                    <a:pt x="278130" y="516890"/>
                  </a:cubicBezTo>
                  <a:cubicBezTo>
                    <a:pt x="298450" y="590550"/>
                    <a:pt x="354330" y="666750"/>
                    <a:pt x="354330" y="730250"/>
                  </a:cubicBezTo>
                  <a:cubicBezTo>
                    <a:pt x="354330" y="782320"/>
                    <a:pt x="330200" y="862330"/>
                    <a:pt x="302260" y="873760"/>
                  </a:cubicBezTo>
                  <a:cubicBezTo>
                    <a:pt x="280670" y="882650"/>
                    <a:pt x="242570" y="853440"/>
                    <a:pt x="215900" y="833120"/>
                  </a:cubicBezTo>
                  <a:cubicBezTo>
                    <a:pt x="186690" y="810260"/>
                    <a:pt x="153670" y="778510"/>
                    <a:pt x="135890" y="741680"/>
                  </a:cubicBezTo>
                  <a:cubicBezTo>
                    <a:pt x="115570" y="699770"/>
                    <a:pt x="104140" y="641350"/>
                    <a:pt x="109220" y="588010"/>
                  </a:cubicBezTo>
                  <a:cubicBezTo>
                    <a:pt x="114300" y="527050"/>
                    <a:pt x="153670" y="441960"/>
                    <a:pt x="180340" y="396240"/>
                  </a:cubicBezTo>
                  <a:cubicBezTo>
                    <a:pt x="196850" y="367030"/>
                    <a:pt x="208280" y="341630"/>
                    <a:pt x="233680" y="332740"/>
                  </a:cubicBezTo>
                  <a:cubicBezTo>
                    <a:pt x="264160" y="322580"/>
                    <a:pt x="332740" y="330200"/>
                    <a:pt x="358140" y="359410"/>
                  </a:cubicBezTo>
                  <a:cubicBezTo>
                    <a:pt x="391160" y="397510"/>
                    <a:pt x="384810" y="485140"/>
                    <a:pt x="374650" y="572770"/>
                  </a:cubicBezTo>
                  <a:cubicBezTo>
                    <a:pt x="356870" y="721360"/>
                    <a:pt x="220980" y="1092200"/>
                    <a:pt x="182880" y="1158240"/>
                  </a:cubicBezTo>
                  <a:cubicBezTo>
                    <a:pt x="173990" y="1173480"/>
                    <a:pt x="170180" y="1177290"/>
                    <a:pt x="160020" y="1183640"/>
                  </a:cubicBezTo>
                  <a:cubicBezTo>
                    <a:pt x="147320" y="1191260"/>
                    <a:pt x="128270" y="1198880"/>
                    <a:pt x="111760" y="1196340"/>
                  </a:cubicBezTo>
                  <a:cubicBezTo>
                    <a:pt x="93980" y="1192530"/>
                    <a:pt x="66040" y="1174750"/>
                    <a:pt x="57150" y="1158240"/>
                  </a:cubicBezTo>
                  <a:cubicBezTo>
                    <a:pt x="49530" y="1144270"/>
                    <a:pt x="49530" y="1132840"/>
                    <a:pt x="52070" y="1108710"/>
                  </a:cubicBezTo>
                  <a:cubicBezTo>
                    <a:pt x="59690" y="1040130"/>
                    <a:pt x="143510" y="821690"/>
                    <a:pt x="184150" y="720090"/>
                  </a:cubicBezTo>
                  <a:cubicBezTo>
                    <a:pt x="210820" y="652780"/>
                    <a:pt x="229870" y="584200"/>
                    <a:pt x="260350" y="556260"/>
                  </a:cubicBezTo>
                  <a:cubicBezTo>
                    <a:pt x="279400" y="539750"/>
                    <a:pt x="303530" y="532130"/>
                    <a:pt x="321310" y="533400"/>
                  </a:cubicBezTo>
                  <a:cubicBezTo>
                    <a:pt x="337820" y="534670"/>
                    <a:pt x="354330" y="544830"/>
                    <a:pt x="364490" y="557530"/>
                  </a:cubicBezTo>
                  <a:cubicBezTo>
                    <a:pt x="375920" y="572770"/>
                    <a:pt x="370840" y="600710"/>
                    <a:pt x="379730" y="621030"/>
                  </a:cubicBezTo>
                  <a:cubicBezTo>
                    <a:pt x="389890" y="643890"/>
                    <a:pt x="410210" y="661670"/>
                    <a:pt x="421640" y="689610"/>
                  </a:cubicBezTo>
                  <a:cubicBezTo>
                    <a:pt x="436880" y="725170"/>
                    <a:pt x="458470" y="789940"/>
                    <a:pt x="455930" y="817880"/>
                  </a:cubicBezTo>
                  <a:cubicBezTo>
                    <a:pt x="454660" y="831850"/>
                    <a:pt x="449580" y="840740"/>
                    <a:pt x="441960" y="849630"/>
                  </a:cubicBezTo>
                  <a:cubicBezTo>
                    <a:pt x="431800" y="861060"/>
                    <a:pt x="414020" y="873760"/>
                    <a:pt x="397510" y="877570"/>
                  </a:cubicBezTo>
                  <a:cubicBezTo>
                    <a:pt x="382270" y="881380"/>
                    <a:pt x="360680" y="877570"/>
                    <a:pt x="346710" y="869950"/>
                  </a:cubicBezTo>
                  <a:cubicBezTo>
                    <a:pt x="332740" y="862330"/>
                    <a:pt x="321310" y="850900"/>
                    <a:pt x="313690" y="829310"/>
                  </a:cubicBezTo>
                  <a:cubicBezTo>
                    <a:pt x="293370" y="774700"/>
                    <a:pt x="309880" y="584200"/>
                    <a:pt x="304800" y="510540"/>
                  </a:cubicBezTo>
                  <a:cubicBezTo>
                    <a:pt x="302260" y="471170"/>
                    <a:pt x="302260" y="448310"/>
                    <a:pt x="293370" y="419100"/>
                  </a:cubicBezTo>
                  <a:cubicBezTo>
                    <a:pt x="284480" y="391160"/>
                    <a:pt x="256540" y="364490"/>
                    <a:pt x="254000" y="340360"/>
                  </a:cubicBezTo>
                  <a:cubicBezTo>
                    <a:pt x="251460" y="322580"/>
                    <a:pt x="257810" y="304800"/>
                    <a:pt x="264160" y="292100"/>
                  </a:cubicBezTo>
                  <a:cubicBezTo>
                    <a:pt x="269240" y="281940"/>
                    <a:pt x="278130" y="273050"/>
                    <a:pt x="288290" y="267970"/>
                  </a:cubicBezTo>
                  <a:cubicBezTo>
                    <a:pt x="300990" y="261620"/>
                    <a:pt x="321310" y="256540"/>
                    <a:pt x="336550" y="260350"/>
                  </a:cubicBezTo>
                  <a:cubicBezTo>
                    <a:pt x="354330" y="265430"/>
                    <a:pt x="377190" y="280670"/>
                    <a:pt x="387350" y="302260"/>
                  </a:cubicBezTo>
                  <a:cubicBezTo>
                    <a:pt x="403860" y="334010"/>
                    <a:pt x="388620" y="396240"/>
                    <a:pt x="393700" y="449580"/>
                  </a:cubicBezTo>
                  <a:cubicBezTo>
                    <a:pt x="400050" y="513080"/>
                    <a:pt x="427990" y="613410"/>
                    <a:pt x="429260" y="657860"/>
                  </a:cubicBezTo>
                  <a:cubicBezTo>
                    <a:pt x="429260" y="678180"/>
                    <a:pt x="429260" y="689610"/>
                    <a:pt x="422910" y="703580"/>
                  </a:cubicBezTo>
                  <a:cubicBezTo>
                    <a:pt x="416560" y="717550"/>
                    <a:pt x="405130" y="735330"/>
                    <a:pt x="391160" y="742950"/>
                  </a:cubicBezTo>
                  <a:cubicBezTo>
                    <a:pt x="377190" y="750570"/>
                    <a:pt x="356870" y="753110"/>
                    <a:pt x="341630" y="750570"/>
                  </a:cubicBezTo>
                  <a:cubicBezTo>
                    <a:pt x="326390" y="748030"/>
                    <a:pt x="308610" y="739140"/>
                    <a:pt x="298450" y="723900"/>
                  </a:cubicBezTo>
                  <a:cubicBezTo>
                    <a:pt x="283210" y="701040"/>
                    <a:pt x="281940" y="648970"/>
                    <a:pt x="280670" y="614680"/>
                  </a:cubicBezTo>
                  <a:cubicBezTo>
                    <a:pt x="279400" y="582930"/>
                    <a:pt x="281940" y="546100"/>
                    <a:pt x="290830" y="523240"/>
                  </a:cubicBezTo>
                  <a:cubicBezTo>
                    <a:pt x="297180" y="506730"/>
                    <a:pt x="304800" y="495300"/>
                    <a:pt x="316230" y="485140"/>
                  </a:cubicBezTo>
                  <a:cubicBezTo>
                    <a:pt x="328930" y="474980"/>
                    <a:pt x="346710" y="463550"/>
                    <a:pt x="363220" y="462280"/>
                  </a:cubicBezTo>
                  <a:cubicBezTo>
                    <a:pt x="379730" y="461010"/>
                    <a:pt x="401320" y="468630"/>
                    <a:pt x="414020" y="477520"/>
                  </a:cubicBezTo>
                  <a:cubicBezTo>
                    <a:pt x="424180" y="485140"/>
                    <a:pt x="431800" y="494030"/>
                    <a:pt x="436880" y="505460"/>
                  </a:cubicBezTo>
                  <a:cubicBezTo>
                    <a:pt x="441960" y="519430"/>
                    <a:pt x="434340" y="535940"/>
                    <a:pt x="440690" y="557530"/>
                  </a:cubicBezTo>
                  <a:cubicBezTo>
                    <a:pt x="453390" y="598170"/>
                    <a:pt x="518160" y="679450"/>
                    <a:pt x="532130" y="718820"/>
                  </a:cubicBezTo>
                  <a:cubicBezTo>
                    <a:pt x="539750" y="740410"/>
                    <a:pt x="543560" y="754380"/>
                    <a:pt x="541020" y="770890"/>
                  </a:cubicBezTo>
                  <a:cubicBezTo>
                    <a:pt x="538480" y="787400"/>
                    <a:pt x="529590" y="808990"/>
                    <a:pt x="519430" y="820420"/>
                  </a:cubicBezTo>
                  <a:cubicBezTo>
                    <a:pt x="511810" y="830580"/>
                    <a:pt x="501650" y="836930"/>
                    <a:pt x="488950" y="840740"/>
                  </a:cubicBezTo>
                  <a:cubicBezTo>
                    <a:pt x="473710" y="844550"/>
                    <a:pt x="449580" y="844550"/>
                    <a:pt x="434340" y="838200"/>
                  </a:cubicBezTo>
                  <a:cubicBezTo>
                    <a:pt x="419100" y="831850"/>
                    <a:pt x="405130" y="816610"/>
                    <a:pt x="394970" y="800100"/>
                  </a:cubicBezTo>
                  <a:cubicBezTo>
                    <a:pt x="382270" y="779780"/>
                    <a:pt x="377190" y="756920"/>
                    <a:pt x="372110" y="720090"/>
                  </a:cubicBezTo>
                  <a:cubicBezTo>
                    <a:pt x="360680" y="646430"/>
                    <a:pt x="349250" y="435610"/>
                    <a:pt x="367030" y="375920"/>
                  </a:cubicBezTo>
                  <a:cubicBezTo>
                    <a:pt x="374650" y="353060"/>
                    <a:pt x="386080" y="340360"/>
                    <a:pt x="397510" y="331470"/>
                  </a:cubicBezTo>
                  <a:cubicBezTo>
                    <a:pt x="407670" y="323850"/>
                    <a:pt x="417830" y="320040"/>
                    <a:pt x="430530" y="318770"/>
                  </a:cubicBezTo>
                  <a:cubicBezTo>
                    <a:pt x="445770" y="317500"/>
                    <a:pt x="468630" y="322580"/>
                    <a:pt x="482600" y="331470"/>
                  </a:cubicBezTo>
                  <a:cubicBezTo>
                    <a:pt x="496570" y="340360"/>
                    <a:pt x="505460" y="351790"/>
                    <a:pt x="514350" y="374650"/>
                  </a:cubicBezTo>
                  <a:cubicBezTo>
                    <a:pt x="537210" y="435610"/>
                    <a:pt x="557530" y="675640"/>
                    <a:pt x="543560" y="737870"/>
                  </a:cubicBezTo>
                  <a:cubicBezTo>
                    <a:pt x="538480" y="762000"/>
                    <a:pt x="532130" y="773430"/>
                    <a:pt x="518160" y="783590"/>
                  </a:cubicBezTo>
                  <a:cubicBezTo>
                    <a:pt x="502920" y="795020"/>
                    <a:pt x="469900" y="801370"/>
                    <a:pt x="450850" y="797560"/>
                  </a:cubicBezTo>
                  <a:cubicBezTo>
                    <a:pt x="434340" y="793750"/>
                    <a:pt x="416560" y="778510"/>
                    <a:pt x="407670" y="767080"/>
                  </a:cubicBezTo>
                  <a:cubicBezTo>
                    <a:pt x="400050" y="756920"/>
                    <a:pt x="398780" y="750570"/>
                    <a:pt x="396240" y="734060"/>
                  </a:cubicBezTo>
                  <a:cubicBezTo>
                    <a:pt x="389890" y="695960"/>
                    <a:pt x="387350" y="593090"/>
                    <a:pt x="391160" y="533400"/>
                  </a:cubicBezTo>
                  <a:cubicBezTo>
                    <a:pt x="393700" y="486410"/>
                    <a:pt x="394970" y="434340"/>
                    <a:pt x="408940" y="406400"/>
                  </a:cubicBezTo>
                  <a:cubicBezTo>
                    <a:pt x="416560" y="388620"/>
                    <a:pt x="427990" y="378460"/>
                    <a:pt x="441960" y="370840"/>
                  </a:cubicBezTo>
                  <a:cubicBezTo>
                    <a:pt x="454660" y="363220"/>
                    <a:pt x="473710" y="360680"/>
                    <a:pt x="488950" y="363220"/>
                  </a:cubicBezTo>
                  <a:cubicBezTo>
                    <a:pt x="504190" y="365760"/>
                    <a:pt x="521970" y="373380"/>
                    <a:pt x="532130" y="384810"/>
                  </a:cubicBezTo>
                  <a:cubicBezTo>
                    <a:pt x="542290" y="396240"/>
                    <a:pt x="552450" y="412750"/>
                    <a:pt x="552450" y="429260"/>
                  </a:cubicBezTo>
                  <a:cubicBezTo>
                    <a:pt x="552450" y="449580"/>
                    <a:pt x="542290" y="481330"/>
                    <a:pt x="527050" y="495300"/>
                  </a:cubicBezTo>
                  <a:cubicBezTo>
                    <a:pt x="510540" y="509270"/>
                    <a:pt x="476250" y="514350"/>
                    <a:pt x="457200" y="510540"/>
                  </a:cubicBezTo>
                  <a:cubicBezTo>
                    <a:pt x="441960" y="508000"/>
                    <a:pt x="426720" y="497840"/>
                    <a:pt x="417830" y="483870"/>
                  </a:cubicBezTo>
                  <a:cubicBezTo>
                    <a:pt x="407670" y="467360"/>
                    <a:pt x="400050" y="433070"/>
                    <a:pt x="405130" y="414020"/>
                  </a:cubicBezTo>
                  <a:cubicBezTo>
                    <a:pt x="408940" y="398780"/>
                    <a:pt x="421640" y="384810"/>
                    <a:pt x="434340" y="375920"/>
                  </a:cubicBezTo>
                  <a:cubicBezTo>
                    <a:pt x="447040" y="367030"/>
                    <a:pt x="464820" y="359410"/>
                    <a:pt x="481330" y="361950"/>
                  </a:cubicBezTo>
                  <a:cubicBezTo>
                    <a:pt x="500380" y="364490"/>
                    <a:pt x="530860" y="382270"/>
                    <a:pt x="542290" y="397510"/>
                  </a:cubicBezTo>
                  <a:cubicBezTo>
                    <a:pt x="551180" y="410210"/>
                    <a:pt x="549910" y="421640"/>
                    <a:pt x="552450" y="444500"/>
                  </a:cubicBezTo>
                  <a:cubicBezTo>
                    <a:pt x="557530" y="500380"/>
                    <a:pt x="558800" y="683260"/>
                    <a:pt x="543560" y="737870"/>
                  </a:cubicBezTo>
                  <a:cubicBezTo>
                    <a:pt x="537210" y="760730"/>
                    <a:pt x="532130" y="773430"/>
                    <a:pt x="518160" y="783590"/>
                  </a:cubicBezTo>
                  <a:cubicBezTo>
                    <a:pt x="502920" y="795020"/>
                    <a:pt x="469900" y="801370"/>
                    <a:pt x="450850" y="797560"/>
                  </a:cubicBezTo>
                  <a:cubicBezTo>
                    <a:pt x="434340" y="793750"/>
                    <a:pt x="416560" y="778510"/>
                    <a:pt x="407670" y="767080"/>
                  </a:cubicBezTo>
                  <a:cubicBezTo>
                    <a:pt x="400050" y="756920"/>
                    <a:pt x="400050" y="751840"/>
                    <a:pt x="396240" y="734060"/>
                  </a:cubicBezTo>
                  <a:cubicBezTo>
                    <a:pt x="384810" y="678180"/>
                    <a:pt x="350520" y="436880"/>
                    <a:pt x="367030" y="375920"/>
                  </a:cubicBezTo>
                  <a:cubicBezTo>
                    <a:pt x="373380" y="351790"/>
                    <a:pt x="386080" y="340360"/>
                    <a:pt x="397510" y="331470"/>
                  </a:cubicBezTo>
                  <a:cubicBezTo>
                    <a:pt x="407670" y="323850"/>
                    <a:pt x="417830" y="320040"/>
                    <a:pt x="430530" y="318770"/>
                  </a:cubicBezTo>
                  <a:cubicBezTo>
                    <a:pt x="445770" y="317500"/>
                    <a:pt x="468630" y="322580"/>
                    <a:pt x="482600" y="331470"/>
                  </a:cubicBezTo>
                  <a:cubicBezTo>
                    <a:pt x="496570" y="340360"/>
                    <a:pt x="505460" y="350520"/>
                    <a:pt x="514350" y="374650"/>
                  </a:cubicBezTo>
                  <a:cubicBezTo>
                    <a:pt x="538480" y="440690"/>
                    <a:pt x="563880" y="718820"/>
                    <a:pt x="538480" y="788670"/>
                  </a:cubicBezTo>
                  <a:cubicBezTo>
                    <a:pt x="528320" y="817880"/>
                    <a:pt x="508000" y="833120"/>
                    <a:pt x="488950" y="840740"/>
                  </a:cubicBezTo>
                  <a:cubicBezTo>
                    <a:pt x="472440" y="847090"/>
                    <a:pt x="449580" y="844550"/>
                    <a:pt x="434340" y="838200"/>
                  </a:cubicBezTo>
                  <a:cubicBezTo>
                    <a:pt x="419100" y="831850"/>
                    <a:pt x="407670" y="819150"/>
                    <a:pt x="394970" y="800100"/>
                  </a:cubicBezTo>
                  <a:cubicBezTo>
                    <a:pt x="369570" y="762000"/>
                    <a:pt x="336550" y="662940"/>
                    <a:pt x="320040" y="610870"/>
                  </a:cubicBezTo>
                  <a:cubicBezTo>
                    <a:pt x="308610" y="574040"/>
                    <a:pt x="294640" y="539750"/>
                    <a:pt x="298450" y="516890"/>
                  </a:cubicBezTo>
                  <a:cubicBezTo>
                    <a:pt x="300990" y="502920"/>
                    <a:pt x="307340" y="494030"/>
                    <a:pt x="316230" y="485140"/>
                  </a:cubicBezTo>
                  <a:cubicBezTo>
                    <a:pt x="327660" y="474980"/>
                    <a:pt x="346710" y="463550"/>
                    <a:pt x="363220" y="462280"/>
                  </a:cubicBezTo>
                  <a:cubicBezTo>
                    <a:pt x="379730" y="461010"/>
                    <a:pt x="401320" y="468630"/>
                    <a:pt x="414020" y="477520"/>
                  </a:cubicBezTo>
                  <a:cubicBezTo>
                    <a:pt x="424180" y="485140"/>
                    <a:pt x="431800" y="495300"/>
                    <a:pt x="436880" y="505460"/>
                  </a:cubicBezTo>
                  <a:cubicBezTo>
                    <a:pt x="441960" y="515620"/>
                    <a:pt x="445770" y="528320"/>
                    <a:pt x="444500" y="539750"/>
                  </a:cubicBezTo>
                  <a:cubicBezTo>
                    <a:pt x="443230" y="551180"/>
                    <a:pt x="430530" y="557530"/>
                    <a:pt x="425450" y="572770"/>
                  </a:cubicBezTo>
                  <a:cubicBezTo>
                    <a:pt x="416560" y="603250"/>
                    <a:pt x="434340" y="690880"/>
                    <a:pt x="415290" y="720090"/>
                  </a:cubicBezTo>
                  <a:cubicBezTo>
                    <a:pt x="402590" y="739140"/>
                    <a:pt x="377190" y="750570"/>
                    <a:pt x="358140" y="751840"/>
                  </a:cubicBezTo>
                  <a:cubicBezTo>
                    <a:pt x="339090" y="753110"/>
                    <a:pt x="313690" y="744220"/>
                    <a:pt x="298450" y="723900"/>
                  </a:cubicBezTo>
                  <a:cubicBezTo>
                    <a:pt x="266700" y="680720"/>
                    <a:pt x="264160" y="525780"/>
                    <a:pt x="257810" y="452120"/>
                  </a:cubicBezTo>
                  <a:cubicBezTo>
                    <a:pt x="252730" y="401320"/>
                    <a:pt x="247650" y="350520"/>
                    <a:pt x="252730" y="322580"/>
                  </a:cubicBezTo>
                  <a:cubicBezTo>
                    <a:pt x="255270" y="308610"/>
                    <a:pt x="257810" y="300990"/>
                    <a:pt x="264160" y="292100"/>
                  </a:cubicBezTo>
                  <a:cubicBezTo>
                    <a:pt x="270510" y="283210"/>
                    <a:pt x="278130" y="273050"/>
                    <a:pt x="288290" y="267970"/>
                  </a:cubicBezTo>
                  <a:cubicBezTo>
                    <a:pt x="300990" y="261620"/>
                    <a:pt x="322580" y="257810"/>
                    <a:pt x="336550" y="260350"/>
                  </a:cubicBezTo>
                  <a:cubicBezTo>
                    <a:pt x="347980" y="261620"/>
                    <a:pt x="358140" y="267970"/>
                    <a:pt x="367030" y="275590"/>
                  </a:cubicBezTo>
                  <a:cubicBezTo>
                    <a:pt x="378460" y="285750"/>
                    <a:pt x="388620" y="303530"/>
                    <a:pt x="397510" y="321310"/>
                  </a:cubicBezTo>
                  <a:cubicBezTo>
                    <a:pt x="408940" y="344170"/>
                    <a:pt x="419100" y="364490"/>
                    <a:pt x="426720" y="402590"/>
                  </a:cubicBezTo>
                  <a:cubicBezTo>
                    <a:pt x="444500" y="486410"/>
                    <a:pt x="466090" y="758190"/>
                    <a:pt x="455930" y="817880"/>
                  </a:cubicBezTo>
                  <a:cubicBezTo>
                    <a:pt x="453390" y="835660"/>
                    <a:pt x="449580" y="840740"/>
                    <a:pt x="441960" y="849630"/>
                  </a:cubicBezTo>
                  <a:cubicBezTo>
                    <a:pt x="431800" y="861060"/>
                    <a:pt x="414020" y="873760"/>
                    <a:pt x="397510" y="877570"/>
                  </a:cubicBezTo>
                  <a:cubicBezTo>
                    <a:pt x="382270" y="881380"/>
                    <a:pt x="359410" y="876300"/>
                    <a:pt x="346710" y="869950"/>
                  </a:cubicBezTo>
                  <a:cubicBezTo>
                    <a:pt x="335280" y="864870"/>
                    <a:pt x="330200" y="859790"/>
                    <a:pt x="321310" y="845820"/>
                  </a:cubicBezTo>
                  <a:cubicBezTo>
                    <a:pt x="297180" y="806450"/>
                    <a:pt x="238760" y="628650"/>
                    <a:pt x="243840" y="585470"/>
                  </a:cubicBezTo>
                  <a:cubicBezTo>
                    <a:pt x="245110" y="570230"/>
                    <a:pt x="251460" y="563880"/>
                    <a:pt x="260350" y="556260"/>
                  </a:cubicBezTo>
                  <a:cubicBezTo>
                    <a:pt x="270510" y="546100"/>
                    <a:pt x="289560" y="534670"/>
                    <a:pt x="304800" y="533400"/>
                  </a:cubicBezTo>
                  <a:cubicBezTo>
                    <a:pt x="320040" y="532130"/>
                    <a:pt x="340360" y="538480"/>
                    <a:pt x="353060" y="546100"/>
                  </a:cubicBezTo>
                  <a:cubicBezTo>
                    <a:pt x="363220" y="552450"/>
                    <a:pt x="369570" y="561340"/>
                    <a:pt x="374650" y="571500"/>
                  </a:cubicBezTo>
                  <a:cubicBezTo>
                    <a:pt x="379730" y="584200"/>
                    <a:pt x="384810" y="608330"/>
                    <a:pt x="379730" y="621030"/>
                  </a:cubicBezTo>
                  <a:cubicBezTo>
                    <a:pt x="375920" y="631190"/>
                    <a:pt x="361950" y="631190"/>
                    <a:pt x="353060" y="643890"/>
                  </a:cubicBezTo>
                  <a:cubicBezTo>
                    <a:pt x="336550" y="666750"/>
                    <a:pt x="326390" y="711200"/>
                    <a:pt x="308610" y="763270"/>
                  </a:cubicBezTo>
                  <a:cubicBezTo>
                    <a:pt x="276860" y="855980"/>
                    <a:pt x="227330" y="1098550"/>
                    <a:pt x="182880" y="1158240"/>
                  </a:cubicBezTo>
                  <a:cubicBezTo>
                    <a:pt x="165100" y="1182370"/>
                    <a:pt x="147320" y="1192530"/>
                    <a:pt x="128270" y="1195070"/>
                  </a:cubicBezTo>
                  <a:cubicBezTo>
                    <a:pt x="109220" y="1197610"/>
                    <a:pt x="80010" y="1186180"/>
                    <a:pt x="67310" y="1172210"/>
                  </a:cubicBezTo>
                  <a:cubicBezTo>
                    <a:pt x="54610" y="1158240"/>
                    <a:pt x="50800" y="1135380"/>
                    <a:pt x="52070" y="1108710"/>
                  </a:cubicBezTo>
                  <a:cubicBezTo>
                    <a:pt x="55880" y="1062990"/>
                    <a:pt x="105410" y="984250"/>
                    <a:pt x="125730" y="923290"/>
                  </a:cubicBezTo>
                  <a:cubicBezTo>
                    <a:pt x="144780" y="864870"/>
                    <a:pt x="158750" y="810260"/>
                    <a:pt x="173990" y="750570"/>
                  </a:cubicBezTo>
                  <a:cubicBezTo>
                    <a:pt x="190500" y="688340"/>
                    <a:pt x="215900" y="614680"/>
                    <a:pt x="223520" y="556260"/>
                  </a:cubicBezTo>
                  <a:cubicBezTo>
                    <a:pt x="229870" y="509270"/>
                    <a:pt x="207010" y="439420"/>
                    <a:pt x="226060" y="426720"/>
                  </a:cubicBezTo>
                  <a:cubicBezTo>
                    <a:pt x="243840" y="415290"/>
                    <a:pt x="313690" y="443230"/>
                    <a:pt x="321310" y="463550"/>
                  </a:cubicBezTo>
                  <a:cubicBezTo>
                    <a:pt x="328930" y="482600"/>
                    <a:pt x="293370" y="513080"/>
                    <a:pt x="283210" y="542290"/>
                  </a:cubicBezTo>
                  <a:cubicBezTo>
                    <a:pt x="271780" y="575310"/>
                    <a:pt x="250190" y="619760"/>
                    <a:pt x="259080" y="651510"/>
                  </a:cubicBezTo>
                  <a:cubicBezTo>
                    <a:pt x="266700" y="681990"/>
                    <a:pt x="328930" y="702310"/>
                    <a:pt x="328930" y="728980"/>
                  </a:cubicBezTo>
                  <a:cubicBezTo>
                    <a:pt x="328930" y="758190"/>
                    <a:pt x="267970" y="824230"/>
                    <a:pt x="243840" y="820420"/>
                  </a:cubicBezTo>
                  <a:cubicBezTo>
                    <a:pt x="214630" y="815340"/>
                    <a:pt x="196850" y="727710"/>
                    <a:pt x="172720" y="657860"/>
                  </a:cubicBezTo>
                  <a:cubicBezTo>
                    <a:pt x="133350" y="542290"/>
                    <a:pt x="92710" y="279400"/>
                    <a:pt x="54610" y="185420"/>
                  </a:cubicBezTo>
                  <a:cubicBezTo>
                    <a:pt x="36830" y="142240"/>
                    <a:pt x="10160" y="123190"/>
                    <a:pt x="3810" y="96520"/>
                  </a:cubicBezTo>
                  <a:cubicBezTo>
                    <a:pt x="0" y="77470"/>
                    <a:pt x="1270" y="59690"/>
                    <a:pt x="7620" y="44450"/>
                  </a:cubicBezTo>
                  <a:cubicBezTo>
                    <a:pt x="13970" y="29210"/>
                    <a:pt x="29210" y="13970"/>
                    <a:pt x="44450" y="7620"/>
                  </a:cubicBezTo>
                  <a:cubicBezTo>
                    <a:pt x="59690" y="1270"/>
                    <a:pt x="81280" y="0"/>
                    <a:pt x="96520" y="5080"/>
                  </a:cubicBezTo>
                  <a:cubicBezTo>
                    <a:pt x="111760" y="10160"/>
                    <a:pt x="138430" y="36830"/>
                    <a:pt x="138430" y="36830"/>
                  </a:cubicBezTo>
                </a:path>
              </a:pathLst>
            </a:custGeom>
            <a:solidFill>
              <a:srgbClr val="FFFFFF"/>
            </a:solidFill>
            <a:ln cap="sq">
              <a:noFill/>
              <a:prstDash val="solid"/>
              <a:miter/>
            </a:ln>
          </p:spPr>
        </p:sp>
      </p:grpSp>
      <p:grpSp>
        <p:nvGrpSpPr>
          <p:cNvPr id="39" name="Group 39"/>
          <p:cNvGrpSpPr/>
          <p:nvPr/>
        </p:nvGrpSpPr>
        <p:grpSpPr>
          <a:xfrm>
            <a:off x="15345727" y="4281488"/>
            <a:ext cx="988695" cy="669607"/>
            <a:chOff x="0" y="0"/>
            <a:chExt cx="1318260" cy="892810"/>
          </a:xfrm>
        </p:grpSpPr>
        <p:sp>
          <p:nvSpPr>
            <p:cNvPr id="40" name="Freeform 40"/>
            <p:cNvSpPr/>
            <p:nvPr/>
          </p:nvSpPr>
          <p:spPr>
            <a:xfrm>
              <a:off x="44450" y="48260"/>
              <a:ext cx="1230630" cy="807720"/>
            </a:xfrm>
            <a:custGeom>
              <a:avLst/>
              <a:gdLst/>
              <a:ahLst/>
              <a:cxnLst/>
              <a:rect l="l" t="t" r="r" b="b"/>
              <a:pathLst>
                <a:path w="1230630" h="807720">
                  <a:moveTo>
                    <a:pt x="160020" y="102870"/>
                  </a:moveTo>
                  <a:cubicBezTo>
                    <a:pt x="254000" y="196850"/>
                    <a:pt x="254000" y="208280"/>
                    <a:pt x="251460" y="220980"/>
                  </a:cubicBezTo>
                  <a:cubicBezTo>
                    <a:pt x="247650" y="237490"/>
                    <a:pt x="238760" y="259080"/>
                    <a:pt x="224790" y="270510"/>
                  </a:cubicBezTo>
                  <a:cubicBezTo>
                    <a:pt x="208280" y="283210"/>
                    <a:pt x="177800" y="289560"/>
                    <a:pt x="152400" y="287020"/>
                  </a:cubicBezTo>
                  <a:cubicBezTo>
                    <a:pt x="121920" y="284480"/>
                    <a:pt x="77470" y="260350"/>
                    <a:pt x="54610" y="242570"/>
                  </a:cubicBezTo>
                  <a:cubicBezTo>
                    <a:pt x="38100" y="229870"/>
                    <a:pt x="25400" y="218440"/>
                    <a:pt x="20320" y="200660"/>
                  </a:cubicBezTo>
                  <a:cubicBezTo>
                    <a:pt x="13970" y="180340"/>
                    <a:pt x="16510" y="143510"/>
                    <a:pt x="24130" y="125730"/>
                  </a:cubicBezTo>
                  <a:cubicBezTo>
                    <a:pt x="29210" y="113030"/>
                    <a:pt x="40640" y="104140"/>
                    <a:pt x="50800" y="97790"/>
                  </a:cubicBezTo>
                  <a:cubicBezTo>
                    <a:pt x="60960" y="91440"/>
                    <a:pt x="74930" y="87630"/>
                    <a:pt x="87630" y="86360"/>
                  </a:cubicBezTo>
                  <a:cubicBezTo>
                    <a:pt x="100330" y="85090"/>
                    <a:pt x="114300" y="86360"/>
                    <a:pt x="125730" y="92710"/>
                  </a:cubicBezTo>
                  <a:cubicBezTo>
                    <a:pt x="140970" y="100330"/>
                    <a:pt x="158750" y="113030"/>
                    <a:pt x="166370" y="133350"/>
                  </a:cubicBezTo>
                  <a:cubicBezTo>
                    <a:pt x="179070" y="166370"/>
                    <a:pt x="173990" y="250190"/>
                    <a:pt x="158750" y="281940"/>
                  </a:cubicBezTo>
                  <a:cubicBezTo>
                    <a:pt x="148590" y="302260"/>
                    <a:pt x="129540" y="313690"/>
                    <a:pt x="114300" y="320040"/>
                  </a:cubicBezTo>
                  <a:cubicBezTo>
                    <a:pt x="101600" y="325120"/>
                    <a:pt x="88900" y="325120"/>
                    <a:pt x="76200" y="323850"/>
                  </a:cubicBezTo>
                  <a:cubicBezTo>
                    <a:pt x="63500" y="322580"/>
                    <a:pt x="50800" y="318770"/>
                    <a:pt x="39370" y="309880"/>
                  </a:cubicBezTo>
                  <a:cubicBezTo>
                    <a:pt x="26670" y="299720"/>
                    <a:pt x="11430" y="281940"/>
                    <a:pt x="6350" y="261620"/>
                  </a:cubicBezTo>
                  <a:cubicBezTo>
                    <a:pt x="0" y="232410"/>
                    <a:pt x="2540" y="167640"/>
                    <a:pt x="25400" y="147320"/>
                  </a:cubicBezTo>
                  <a:cubicBezTo>
                    <a:pt x="48260" y="127000"/>
                    <a:pt x="114300" y="133350"/>
                    <a:pt x="147320" y="144780"/>
                  </a:cubicBezTo>
                  <a:cubicBezTo>
                    <a:pt x="175260" y="153670"/>
                    <a:pt x="198120" y="172720"/>
                    <a:pt x="215900" y="199390"/>
                  </a:cubicBezTo>
                  <a:cubicBezTo>
                    <a:pt x="241300" y="237490"/>
                    <a:pt x="254000" y="320040"/>
                    <a:pt x="260350" y="365760"/>
                  </a:cubicBezTo>
                  <a:cubicBezTo>
                    <a:pt x="264160" y="396240"/>
                    <a:pt x="265430" y="415290"/>
                    <a:pt x="260350" y="443230"/>
                  </a:cubicBezTo>
                  <a:cubicBezTo>
                    <a:pt x="255270" y="476250"/>
                    <a:pt x="251460" y="532130"/>
                    <a:pt x="224790" y="548640"/>
                  </a:cubicBezTo>
                  <a:cubicBezTo>
                    <a:pt x="194310" y="567690"/>
                    <a:pt x="99060" y="556260"/>
                    <a:pt x="73660" y="532130"/>
                  </a:cubicBezTo>
                  <a:cubicBezTo>
                    <a:pt x="54610" y="513080"/>
                    <a:pt x="55880" y="469900"/>
                    <a:pt x="60960" y="441960"/>
                  </a:cubicBezTo>
                  <a:cubicBezTo>
                    <a:pt x="64770" y="415290"/>
                    <a:pt x="82550" y="383540"/>
                    <a:pt x="97790" y="368300"/>
                  </a:cubicBezTo>
                  <a:cubicBezTo>
                    <a:pt x="109220" y="356870"/>
                    <a:pt x="120650" y="351790"/>
                    <a:pt x="134620" y="349250"/>
                  </a:cubicBezTo>
                  <a:cubicBezTo>
                    <a:pt x="152400" y="345440"/>
                    <a:pt x="179070" y="346710"/>
                    <a:pt x="195580" y="355600"/>
                  </a:cubicBezTo>
                  <a:cubicBezTo>
                    <a:pt x="213360" y="364490"/>
                    <a:pt x="229870" y="384810"/>
                    <a:pt x="237490" y="401320"/>
                  </a:cubicBezTo>
                  <a:cubicBezTo>
                    <a:pt x="243840" y="415290"/>
                    <a:pt x="243840" y="425450"/>
                    <a:pt x="242570" y="443230"/>
                  </a:cubicBezTo>
                  <a:cubicBezTo>
                    <a:pt x="241300" y="473710"/>
                    <a:pt x="238760" y="542290"/>
                    <a:pt x="217170" y="568960"/>
                  </a:cubicBezTo>
                  <a:cubicBezTo>
                    <a:pt x="198120" y="591820"/>
                    <a:pt x="156210" y="600710"/>
                    <a:pt x="132080" y="603250"/>
                  </a:cubicBezTo>
                  <a:cubicBezTo>
                    <a:pt x="115570" y="604520"/>
                    <a:pt x="104140" y="604520"/>
                    <a:pt x="90170" y="596900"/>
                  </a:cubicBezTo>
                  <a:cubicBezTo>
                    <a:pt x="71120" y="586740"/>
                    <a:pt x="44450" y="556260"/>
                    <a:pt x="38100" y="533400"/>
                  </a:cubicBezTo>
                  <a:cubicBezTo>
                    <a:pt x="33020" y="514350"/>
                    <a:pt x="38100" y="488950"/>
                    <a:pt x="48260" y="472440"/>
                  </a:cubicBezTo>
                  <a:cubicBezTo>
                    <a:pt x="58420" y="455930"/>
                    <a:pt x="74930" y="440690"/>
                    <a:pt x="96520" y="433070"/>
                  </a:cubicBezTo>
                  <a:cubicBezTo>
                    <a:pt x="124460" y="421640"/>
                    <a:pt x="186690" y="447040"/>
                    <a:pt x="208280" y="427990"/>
                  </a:cubicBezTo>
                  <a:cubicBezTo>
                    <a:pt x="231140" y="407670"/>
                    <a:pt x="208280" y="340360"/>
                    <a:pt x="224790" y="309880"/>
                  </a:cubicBezTo>
                  <a:cubicBezTo>
                    <a:pt x="240030" y="283210"/>
                    <a:pt x="269240" y="259080"/>
                    <a:pt x="294640" y="252730"/>
                  </a:cubicBezTo>
                  <a:cubicBezTo>
                    <a:pt x="318770" y="246380"/>
                    <a:pt x="346710" y="250190"/>
                    <a:pt x="370840" y="266700"/>
                  </a:cubicBezTo>
                  <a:cubicBezTo>
                    <a:pt x="408940" y="292100"/>
                    <a:pt x="463550" y="392430"/>
                    <a:pt x="478790" y="429260"/>
                  </a:cubicBezTo>
                  <a:cubicBezTo>
                    <a:pt x="485140" y="445770"/>
                    <a:pt x="487680" y="455930"/>
                    <a:pt x="486410" y="469900"/>
                  </a:cubicBezTo>
                  <a:cubicBezTo>
                    <a:pt x="485140" y="483870"/>
                    <a:pt x="482600" y="497840"/>
                    <a:pt x="473710" y="510540"/>
                  </a:cubicBezTo>
                  <a:cubicBezTo>
                    <a:pt x="461010" y="527050"/>
                    <a:pt x="426720" y="549910"/>
                    <a:pt x="403860" y="552450"/>
                  </a:cubicBezTo>
                  <a:cubicBezTo>
                    <a:pt x="383540" y="554990"/>
                    <a:pt x="359410" y="543560"/>
                    <a:pt x="344170" y="533400"/>
                  </a:cubicBezTo>
                  <a:cubicBezTo>
                    <a:pt x="332740" y="524510"/>
                    <a:pt x="323850" y="515620"/>
                    <a:pt x="318770" y="500380"/>
                  </a:cubicBezTo>
                  <a:cubicBezTo>
                    <a:pt x="312420" y="478790"/>
                    <a:pt x="308610" y="434340"/>
                    <a:pt x="323850" y="410210"/>
                  </a:cubicBezTo>
                  <a:cubicBezTo>
                    <a:pt x="342900" y="381000"/>
                    <a:pt x="417830" y="340360"/>
                    <a:pt x="444500" y="349250"/>
                  </a:cubicBezTo>
                  <a:cubicBezTo>
                    <a:pt x="466090" y="356870"/>
                    <a:pt x="481330" y="431800"/>
                    <a:pt x="483870" y="430530"/>
                  </a:cubicBezTo>
                  <a:cubicBezTo>
                    <a:pt x="486410" y="429260"/>
                    <a:pt x="476250" y="370840"/>
                    <a:pt x="461010" y="346710"/>
                  </a:cubicBezTo>
                  <a:cubicBezTo>
                    <a:pt x="447040" y="323850"/>
                    <a:pt x="394970" y="308610"/>
                    <a:pt x="396240" y="289560"/>
                  </a:cubicBezTo>
                  <a:cubicBezTo>
                    <a:pt x="397510" y="267970"/>
                    <a:pt x="467360" y="252730"/>
                    <a:pt x="494030" y="227330"/>
                  </a:cubicBezTo>
                  <a:cubicBezTo>
                    <a:pt x="518160" y="204470"/>
                    <a:pt x="553720" y="151130"/>
                    <a:pt x="551180" y="148590"/>
                  </a:cubicBezTo>
                  <a:cubicBezTo>
                    <a:pt x="548640" y="146050"/>
                    <a:pt x="496570" y="184150"/>
                    <a:pt x="482600" y="209550"/>
                  </a:cubicBezTo>
                  <a:cubicBezTo>
                    <a:pt x="468630" y="233680"/>
                    <a:pt x="452120" y="283210"/>
                    <a:pt x="463550" y="295910"/>
                  </a:cubicBezTo>
                  <a:cubicBezTo>
                    <a:pt x="477520" y="309880"/>
                    <a:pt x="566420" y="292100"/>
                    <a:pt x="574040" y="274320"/>
                  </a:cubicBezTo>
                  <a:cubicBezTo>
                    <a:pt x="580390" y="259080"/>
                    <a:pt x="551180" y="222250"/>
                    <a:pt x="530860" y="203200"/>
                  </a:cubicBezTo>
                  <a:cubicBezTo>
                    <a:pt x="510540" y="184150"/>
                    <a:pt x="474980" y="158750"/>
                    <a:pt x="453390" y="162560"/>
                  </a:cubicBezTo>
                  <a:cubicBezTo>
                    <a:pt x="433070" y="166370"/>
                    <a:pt x="425450" y="205740"/>
                    <a:pt x="402590" y="220980"/>
                  </a:cubicBezTo>
                  <a:cubicBezTo>
                    <a:pt x="375920" y="240030"/>
                    <a:pt x="332740" y="256540"/>
                    <a:pt x="299720" y="261620"/>
                  </a:cubicBezTo>
                  <a:cubicBezTo>
                    <a:pt x="270510" y="266700"/>
                    <a:pt x="218440" y="247650"/>
                    <a:pt x="213360" y="257810"/>
                  </a:cubicBezTo>
                  <a:cubicBezTo>
                    <a:pt x="208280" y="267970"/>
                    <a:pt x="237490" y="309880"/>
                    <a:pt x="260350" y="318770"/>
                  </a:cubicBezTo>
                  <a:cubicBezTo>
                    <a:pt x="289560" y="330200"/>
                    <a:pt x="345440" y="308610"/>
                    <a:pt x="384810" y="292100"/>
                  </a:cubicBezTo>
                  <a:cubicBezTo>
                    <a:pt x="424180" y="275590"/>
                    <a:pt x="458470" y="233680"/>
                    <a:pt x="496570" y="220980"/>
                  </a:cubicBezTo>
                  <a:cubicBezTo>
                    <a:pt x="530860" y="209550"/>
                    <a:pt x="568960" y="205740"/>
                    <a:pt x="601980" y="215900"/>
                  </a:cubicBezTo>
                  <a:cubicBezTo>
                    <a:pt x="637540" y="227330"/>
                    <a:pt x="673100" y="265430"/>
                    <a:pt x="698500" y="294640"/>
                  </a:cubicBezTo>
                  <a:cubicBezTo>
                    <a:pt x="722630" y="321310"/>
                    <a:pt x="762000" y="375920"/>
                    <a:pt x="754380" y="384810"/>
                  </a:cubicBezTo>
                  <a:cubicBezTo>
                    <a:pt x="748030" y="392430"/>
                    <a:pt x="687070" y="379730"/>
                    <a:pt x="679450" y="363220"/>
                  </a:cubicBezTo>
                  <a:cubicBezTo>
                    <a:pt x="670560" y="342900"/>
                    <a:pt x="716280" y="299720"/>
                    <a:pt x="728980" y="264160"/>
                  </a:cubicBezTo>
                  <a:cubicBezTo>
                    <a:pt x="742950" y="226060"/>
                    <a:pt x="740410" y="167640"/>
                    <a:pt x="760730" y="139700"/>
                  </a:cubicBezTo>
                  <a:cubicBezTo>
                    <a:pt x="775970" y="119380"/>
                    <a:pt x="803910" y="102870"/>
                    <a:pt x="825500" y="101600"/>
                  </a:cubicBezTo>
                  <a:cubicBezTo>
                    <a:pt x="848360" y="100330"/>
                    <a:pt x="880110" y="115570"/>
                    <a:pt x="894080" y="133350"/>
                  </a:cubicBezTo>
                  <a:cubicBezTo>
                    <a:pt x="908050" y="151130"/>
                    <a:pt x="911860" y="175260"/>
                    <a:pt x="906780" y="207010"/>
                  </a:cubicBezTo>
                  <a:cubicBezTo>
                    <a:pt x="896620" y="278130"/>
                    <a:pt x="782320" y="454660"/>
                    <a:pt x="749300" y="535940"/>
                  </a:cubicBezTo>
                  <a:cubicBezTo>
                    <a:pt x="730250" y="582930"/>
                    <a:pt x="728980" y="624840"/>
                    <a:pt x="711200" y="648970"/>
                  </a:cubicBezTo>
                  <a:cubicBezTo>
                    <a:pt x="699770" y="665480"/>
                    <a:pt x="684530" y="675640"/>
                    <a:pt x="670560" y="680720"/>
                  </a:cubicBezTo>
                  <a:cubicBezTo>
                    <a:pt x="659130" y="684530"/>
                    <a:pt x="646430" y="684530"/>
                    <a:pt x="635000" y="681990"/>
                  </a:cubicBezTo>
                  <a:cubicBezTo>
                    <a:pt x="621030" y="678180"/>
                    <a:pt x="601980" y="666750"/>
                    <a:pt x="591820" y="655320"/>
                  </a:cubicBezTo>
                  <a:cubicBezTo>
                    <a:pt x="584200" y="646430"/>
                    <a:pt x="580390" y="635000"/>
                    <a:pt x="577850" y="623570"/>
                  </a:cubicBezTo>
                  <a:cubicBezTo>
                    <a:pt x="575310" y="612140"/>
                    <a:pt x="572770" y="603250"/>
                    <a:pt x="579120" y="589280"/>
                  </a:cubicBezTo>
                  <a:cubicBezTo>
                    <a:pt x="594360" y="554990"/>
                    <a:pt x="726440" y="481330"/>
                    <a:pt x="722630" y="443230"/>
                  </a:cubicBezTo>
                  <a:cubicBezTo>
                    <a:pt x="720090" y="414020"/>
                    <a:pt x="657860" y="383540"/>
                    <a:pt x="626110" y="373380"/>
                  </a:cubicBezTo>
                  <a:cubicBezTo>
                    <a:pt x="601980" y="365760"/>
                    <a:pt x="575310" y="378460"/>
                    <a:pt x="556260" y="370840"/>
                  </a:cubicBezTo>
                  <a:cubicBezTo>
                    <a:pt x="539750" y="363220"/>
                    <a:pt x="524510" y="346710"/>
                    <a:pt x="516890" y="331470"/>
                  </a:cubicBezTo>
                  <a:cubicBezTo>
                    <a:pt x="509270" y="314960"/>
                    <a:pt x="508000" y="290830"/>
                    <a:pt x="511810" y="275590"/>
                  </a:cubicBezTo>
                  <a:cubicBezTo>
                    <a:pt x="514350" y="262890"/>
                    <a:pt x="520700" y="252730"/>
                    <a:pt x="530860" y="243840"/>
                  </a:cubicBezTo>
                  <a:cubicBezTo>
                    <a:pt x="546100" y="232410"/>
                    <a:pt x="575310" y="215900"/>
                    <a:pt x="600710" y="220980"/>
                  </a:cubicBezTo>
                  <a:cubicBezTo>
                    <a:pt x="638810" y="228600"/>
                    <a:pt x="725170" y="294640"/>
                    <a:pt x="727710" y="331470"/>
                  </a:cubicBezTo>
                  <a:cubicBezTo>
                    <a:pt x="728980" y="364490"/>
                    <a:pt x="673100" y="397510"/>
                    <a:pt x="637540" y="429260"/>
                  </a:cubicBezTo>
                  <a:cubicBezTo>
                    <a:pt x="596900" y="467360"/>
                    <a:pt x="490220" y="535940"/>
                    <a:pt x="492760" y="539750"/>
                  </a:cubicBezTo>
                  <a:cubicBezTo>
                    <a:pt x="495300" y="543560"/>
                    <a:pt x="609600" y="481330"/>
                    <a:pt x="674370" y="434340"/>
                  </a:cubicBezTo>
                  <a:cubicBezTo>
                    <a:pt x="762000" y="370840"/>
                    <a:pt x="873760" y="227330"/>
                    <a:pt x="963930" y="182880"/>
                  </a:cubicBezTo>
                  <a:cubicBezTo>
                    <a:pt x="1026160" y="152400"/>
                    <a:pt x="1106170" y="124460"/>
                    <a:pt x="1140460" y="147320"/>
                  </a:cubicBezTo>
                  <a:cubicBezTo>
                    <a:pt x="1172210" y="167640"/>
                    <a:pt x="1168400" y="252730"/>
                    <a:pt x="1172210" y="298450"/>
                  </a:cubicBezTo>
                  <a:cubicBezTo>
                    <a:pt x="1174750" y="335280"/>
                    <a:pt x="1178560" y="372110"/>
                    <a:pt x="1167130" y="400050"/>
                  </a:cubicBezTo>
                  <a:cubicBezTo>
                    <a:pt x="1156970" y="425450"/>
                    <a:pt x="1139190" y="454660"/>
                    <a:pt x="1115060" y="462280"/>
                  </a:cubicBezTo>
                  <a:cubicBezTo>
                    <a:pt x="1083310" y="472440"/>
                    <a:pt x="1017270" y="455930"/>
                    <a:pt x="980440" y="427990"/>
                  </a:cubicBezTo>
                  <a:cubicBezTo>
                    <a:pt x="937260" y="393700"/>
                    <a:pt x="872490" y="270510"/>
                    <a:pt x="886460" y="251460"/>
                  </a:cubicBezTo>
                  <a:cubicBezTo>
                    <a:pt x="895350" y="238760"/>
                    <a:pt x="953770" y="241300"/>
                    <a:pt x="969010" y="262890"/>
                  </a:cubicBezTo>
                  <a:cubicBezTo>
                    <a:pt x="1003300" y="308610"/>
                    <a:pt x="937260" y="579120"/>
                    <a:pt x="909320" y="638810"/>
                  </a:cubicBezTo>
                  <a:cubicBezTo>
                    <a:pt x="899160" y="661670"/>
                    <a:pt x="889000" y="670560"/>
                    <a:pt x="873760" y="678180"/>
                  </a:cubicBezTo>
                  <a:cubicBezTo>
                    <a:pt x="858520" y="685800"/>
                    <a:pt x="835660" y="685800"/>
                    <a:pt x="820420" y="681990"/>
                  </a:cubicBezTo>
                  <a:cubicBezTo>
                    <a:pt x="808990" y="679450"/>
                    <a:pt x="798830" y="674370"/>
                    <a:pt x="789940" y="665480"/>
                  </a:cubicBezTo>
                  <a:cubicBezTo>
                    <a:pt x="779780" y="654050"/>
                    <a:pt x="772160" y="640080"/>
                    <a:pt x="767080" y="617220"/>
                  </a:cubicBezTo>
                  <a:cubicBezTo>
                    <a:pt x="755650" y="567690"/>
                    <a:pt x="744220" y="419100"/>
                    <a:pt x="759460" y="372110"/>
                  </a:cubicBezTo>
                  <a:cubicBezTo>
                    <a:pt x="767080" y="350520"/>
                    <a:pt x="778510" y="339090"/>
                    <a:pt x="792480" y="330200"/>
                  </a:cubicBezTo>
                  <a:cubicBezTo>
                    <a:pt x="806450" y="321310"/>
                    <a:pt x="829310" y="316230"/>
                    <a:pt x="845820" y="318770"/>
                  </a:cubicBezTo>
                  <a:cubicBezTo>
                    <a:pt x="862330" y="321310"/>
                    <a:pt x="882650" y="335280"/>
                    <a:pt x="892810" y="346710"/>
                  </a:cubicBezTo>
                  <a:cubicBezTo>
                    <a:pt x="901700" y="355600"/>
                    <a:pt x="904240" y="364490"/>
                    <a:pt x="908050" y="379730"/>
                  </a:cubicBezTo>
                  <a:cubicBezTo>
                    <a:pt x="915670" y="406400"/>
                    <a:pt x="914400" y="461010"/>
                    <a:pt x="924560" y="496570"/>
                  </a:cubicBezTo>
                  <a:cubicBezTo>
                    <a:pt x="933450" y="528320"/>
                    <a:pt x="958850" y="557530"/>
                    <a:pt x="961390" y="582930"/>
                  </a:cubicBezTo>
                  <a:cubicBezTo>
                    <a:pt x="963930" y="603250"/>
                    <a:pt x="960120" y="622300"/>
                    <a:pt x="951230" y="637540"/>
                  </a:cubicBezTo>
                  <a:cubicBezTo>
                    <a:pt x="942340" y="652780"/>
                    <a:pt x="924560" y="668020"/>
                    <a:pt x="906780" y="671830"/>
                  </a:cubicBezTo>
                  <a:cubicBezTo>
                    <a:pt x="886460" y="676910"/>
                    <a:pt x="852170" y="668020"/>
                    <a:pt x="835660" y="657860"/>
                  </a:cubicBezTo>
                  <a:cubicBezTo>
                    <a:pt x="824230" y="650240"/>
                    <a:pt x="816610" y="641350"/>
                    <a:pt x="812800" y="627380"/>
                  </a:cubicBezTo>
                  <a:cubicBezTo>
                    <a:pt x="807720" y="608330"/>
                    <a:pt x="810260" y="581660"/>
                    <a:pt x="820420" y="548640"/>
                  </a:cubicBezTo>
                  <a:cubicBezTo>
                    <a:pt x="839470" y="485140"/>
                    <a:pt x="914400" y="328930"/>
                    <a:pt x="956310" y="280670"/>
                  </a:cubicBezTo>
                  <a:cubicBezTo>
                    <a:pt x="976630" y="256540"/>
                    <a:pt x="995680" y="243840"/>
                    <a:pt x="1016000" y="240030"/>
                  </a:cubicBezTo>
                  <a:cubicBezTo>
                    <a:pt x="1033780" y="236220"/>
                    <a:pt x="1055370" y="245110"/>
                    <a:pt x="1069340" y="252730"/>
                  </a:cubicBezTo>
                  <a:cubicBezTo>
                    <a:pt x="1080770" y="259080"/>
                    <a:pt x="1089660" y="269240"/>
                    <a:pt x="1094740" y="280670"/>
                  </a:cubicBezTo>
                  <a:cubicBezTo>
                    <a:pt x="1099820" y="290830"/>
                    <a:pt x="1102360" y="300990"/>
                    <a:pt x="1102360" y="317500"/>
                  </a:cubicBezTo>
                  <a:cubicBezTo>
                    <a:pt x="1103630" y="351790"/>
                    <a:pt x="1094740" y="434340"/>
                    <a:pt x="1078230" y="472440"/>
                  </a:cubicBezTo>
                  <a:cubicBezTo>
                    <a:pt x="1066800" y="499110"/>
                    <a:pt x="1046480" y="520700"/>
                    <a:pt x="1029970" y="533400"/>
                  </a:cubicBezTo>
                  <a:cubicBezTo>
                    <a:pt x="1018540" y="542290"/>
                    <a:pt x="1008380" y="548640"/>
                    <a:pt x="995680" y="551180"/>
                  </a:cubicBezTo>
                  <a:cubicBezTo>
                    <a:pt x="984250" y="553720"/>
                    <a:pt x="970280" y="553720"/>
                    <a:pt x="957580" y="549910"/>
                  </a:cubicBezTo>
                  <a:cubicBezTo>
                    <a:pt x="942340" y="544830"/>
                    <a:pt x="922020" y="532130"/>
                    <a:pt x="911860" y="516890"/>
                  </a:cubicBezTo>
                  <a:cubicBezTo>
                    <a:pt x="901700" y="502920"/>
                    <a:pt x="897890" y="478790"/>
                    <a:pt x="899160" y="462280"/>
                  </a:cubicBezTo>
                  <a:cubicBezTo>
                    <a:pt x="900430" y="449580"/>
                    <a:pt x="911860" y="441960"/>
                    <a:pt x="913130" y="426720"/>
                  </a:cubicBezTo>
                  <a:cubicBezTo>
                    <a:pt x="914400" y="403860"/>
                    <a:pt x="886460" y="360680"/>
                    <a:pt x="890270" y="336550"/>
                  </a:cubicBezTo>
                  <a:cubicBezTo>
                    <a:pt x="892810" y="317500"/>
                    <a:pt x="906780" y="299720"/>
                    <a:pt x="920750" y="288290"/>
                  </a:cubicBezTo>
                  <a:cubicBezTo>
                    <a:pt x="934720" y="278130"/>
                    <a:pt x="957580" y="270510"/>
                    <a:pt x="975360" y="271780"/>
                  </a:cubicBezTo>
                  <a:cubicBezTo>
                    <a:pt x="993140" y="273050"/>
                    <a:pt x="1014730" y="284480"/>
                    <a:pt x="1027430" y="295910"/>
                  </a:cubicBezTo>
                  <a:cubicBezTo>
                    <a:pt x="1037590" y="304800"/>
                    <a:pt x="1041400" y="311150"/>
                    <a:pt x="1046480" y="328930"/>
                  </a:cubicBezTo>
                  <a:cubicBezTo>
                    <a:pt x="1061720" y="382270"/>
                    <a:pt x="1094740" y="627380"/>
                    <a:pt x="1060450" y="671830"/>
                  </a:cubicBezTo>
                  <a:cubicBezTo>
                    <a:pt x="1043940" y="693420"/>
                    <a:pt x="996950" y="701040"/>
                    <a:pt x="985520" y="688340"/>
                  </a:cubicBezTo>
                  <a:cubicBezTo>
                    <a:pt x="963930" y="664210"/>
                    <a:pt x="1043940" y="458470"/>
                    <a:pt x="1073150" y="411480"/>
                  </a:cubicBezTo>
                  <a:cubicBezTo>
                    <a:pt x="1084580" y="392430"/>
                    <a:pt x="1093470" y="382270"/>
                    <a:pt x="1108710" y="375920"/>
                  </a:cubicBezTo>
                  <a:cubicBezTo>
                    <a:pt x="1127760" y="368300"/>
                    <a:pt x="1164590" y="368300"/>
                    <a:pt x="1183640" y="377190"/>
                  </a:cubicBezTo>
                  <a:cubicBezTo>
                    <a:pt x="1198880" y="384810"/>
                    <a:pt x="1210310" y="400050"/>
                    <a:pt x="1216660" y="415290"/>
                  </a:cubicBezTo>
                  <a:cubicBezTo>
                    <a:pt x="1223010" y="429260"/>
                    <a:pt x="1226820" y="448310"/>
                    <a:pt x="1221740" y="464820"/>
                  </a:cubicBezTo>
                  <a:cubicBezTo>
                    <a:pt x="1215390" y="483870"/>
                    <a:pt x="1192530" y="513080"/>
                    <a:pt x="1172210" y="520700"/>
                  </a:cubicBezTo>
                  <a:cubicBezTo>
                    <a:pt x="1151890" y="528320"/>
                    <a:pt x="1116330" y="523240"/>
                    <a:pt x="1098550" y="510540"/>
                  </a:cubicBezTo>
                  <a:cubicBezTo>
                    <a:pt x="1080770" y="497840"/>
                    <a:pt x="1065530" y="466090"/>
                    <a:pt x="1065530" y="444500"/>
                  </a:cubicBezTo>
                  <a:cubicBezTo>
                    <a:pt x="1065530" y="422910"/>
                    <a:pt x="1083310" y="391160"/>
                    <a:pt x="1102360" y="379730"/>
                  </a:cubicBezTo>
                  <a:cubicBezTo>
                    <a:pt x="1120140" y="368300"/>
                    <a:pt x="1155700" y="364490"/>
                    <a:pt x="1176020" y="373380"/>
                  </a:cubicBezTo>
                  <a:cubicBezTo>
                    <a:pt x="1196340" y="382270"/>
                    <a:pt x="1216660" y="407670"/>
                    <a:pt x="1223010" y="430530"/>
                  </a:cubicBezTo>
                  <a:cubicBezTo>
                    <a:pt x="1230630" y="455930"/>
                    <a:pt x="1219200" y="491490"/>
                    <a:pt x="1211580" y="520700"/>
                  </a:cubicBezTo>
                  <a:cubicBezTo>
                    <a:pt x="1203960" y="551180"/>
                    <a:pt x="1197610" y="576580"/>
                    <a:pt x="1179830" y="610870"/>
                  </a:cubicBezTo>
                  <a:cubicBezTo>
                    <a:pt x="1153160" y="662940"/>
                    <a:pt x="1096010" y="772160"/>
                    <a:pt x="1051560" y="793750"/>
                  </a:cubicBezTo>
                  <a:cubicBezTo>
                    <a:pt x="1023620" y="807720"/>
                    <a:pt x="986790" y="803910"/>
                    <a:pt x="965200" y="788670"/>
                  </a:cubicBezTo>
                  <a:cubicBezTo>
                    <a:pt x="939800" y="770890"/>
                    <a:pt x="928370" y="731520"/>
                    <a:pt x="915670" y="684530"/>
                  </a:cubicBezTo>
                  <a:cubicBezTo>
                    <a:pt x="894080" y="603250"/>
                    <a:pt x="875030" y="398780"/>
                    <a:pt x="890270" y="336550"/>
                  </a:cubicBezTo>
                  <a:cubicBezTo>
                    <a:pt x="896620" y="311150"/>
                    <a:pt x="908050" y="298450"/>
                    <a:pt x="920750" y="288290"/>
                  </a:cubicBezTo>
                  <a:cubicBezTo>
                    <a:pt x="930910" y="279400"/>
                    <a:pt x="943610" y="275590"/>
                    <a:pt x="956310" y="273050"/>
                  </a:cubicBezTo>
                  <a:cubicBezTo>
                    <a:pt x="969010" y="270510"/>
                    <a:pt x="981710" y="270510"/>
                    <a:pt x="994410" y="275590"/>
                  </a:cubicBezTo>
                  <a:cubicBezTo>
                    <a:pt x="1009650" y="281940"/>
                    <a:pt x="1028700" y="293370"/>
                    <a:pt x="1038860" y="311150"/>
                  </a:cubicBezTo>
                  <a:cubicBezTo>
                    <a:pt x="1052830" y="336550"/>
                    <a:pt x="1051560" y="387350"/>
                    <a:pt x="1051560" y="422910"/>
                  </a:cubicBezTo>
                  <a:cubicBezTo>
                    <a:pt x="1051560" y="455930"/>
                    <a:pt x="1050290" y="501650"/>
                    <a:pt x="1042670" y="519430"/>
                  </a:cubicBezTo>
                  <a:cubicBezTo>
                    <a:pt x="1038860" y="527050"/>
                    <a:pt x="1036320" y="528320"/>
                    <a:pt x="1029970" y="533400"/>
                  </a:cubicBezTo>
                  <a:cubicBezTo>
                    <a:pt x="1021080" y="539750"/>
                    <a:pt x="1008380" y="548640"/>
                    <a:pt x="995680" y="551180"/>
                  </a:cubicBezTo>
                  <a:cubicBezTo>
                    <a:pt x="984250" y="553720"/>
                    <a:pt x="969010" y="553720"/>
                    <a:pt x="957580" y="549910"/>
                  </a:cubicBezTo>
                  <a:cubicBezTo>
                    <a:pt x="946150" y="546100"/>
                    <a:pt x="933450" y="541020"/>
                    <a:pt x="924560" y="532130"/>
                  </a:cubicBezTo>
                  <a:cubicBezTo>
                    <a:pt x="913130" y="520700"/>
                    <a:pt x="901700" y="497840"/>
                    <a:pt x="899160" y="481330"/>
                  </a:cubicBezTo>
                  <a:cubicBezTo>
                    <a:pt x="896620" y="468630"/>
                    <a:pt x="899160" y="457200"/>
                    <a:pt x="904240" y="443230"/>
                  </a:cubicBezTo>
                  <a:cubicBezTo>
                    <a:pt x="911860" y="421640"/>
                    <a:pt x="942340" y="392430"/>
                    <a:pt x="951230" y="364490"/>
                  </a:cubicBezTo>
                  <a:cubicBezTo>
                    <a:pt x="958850" y="337820"/>
                    <a:pt x="944880" y="302260"/>
                    <a:pt x="956310" y="280670"/>
                  </a:cubicBezTo>
                  <a:cubicBezTo>
                    <a:pt x="967740" y="261620"/>
                    <a:pt x="994410" y="242570"/>
                    <a:pt x="1016000" y="240030"/>
                  </a:cubicBezTo>
                  <a:cubicBezTo>
                    <a:pt x="1037590" y="237490"/>
                    <a:pt x="1069340" y="252730"/>
                    <a:pt x="1083310" y="265430"/>
                  </a:cubicBezTo>
                  <a:cubicBezTo>
                    <a:pt x="1093470" y="274320"/>
                    <a:pt x="1098550" y="287020"/>
                    <a:pt x="1101090" y="298450"/>
                  </a:cubicBezTo>
                  <a:cubicBezTo>
                    <a:pt x="1103630" y="309880"/>
                    <a:pt x="1104900" y="318770"/>
                    <a:pt x="1099820" y="335280"/>
                  </a:cubicBezTo>
                  <a:cubicBezTo>
                    <a:pt x="1085850" y="379730"/>
                    <a:pt x="970280" y="511810"/>
                    <a:pt x="956310" y="563880"/>
                  </a:cubicBezTo>
                  <a:cubicBezTo>
                    <a:pt x="949960" y="588010"/>
                    <a:pt x="963930" y="603250"/>
                    <a:pt x="958850" y="619760"/>
                  </a:cubicBezTo>
                  <a:cubicBezTo>
                    <a:pt x="953770" y="636270"/>
                    <a:pt x="941070" y="655320"/>
                    <a:pt x="924560" y="664210"/>
                  </a:cubicBezTo>
                  <a:cubicBezTo>
                    <a:pt x="905510" y="674370"/>
                    <a:pt x="871220" y="675640"/>
                    <a:pt x="850900" y="668020"/>
                  </a:cubicBezTo>
                  <a:cubicBezTo>
                    <a:pt x="830580" y="660400"/>
                    <a:pt x="815340" y="643890"/>
                    <a:pt x="801370" y="618490"/>
                  </a:cubicBezTo>
                  <a:cubicBezTo>
                    <a:pt x="777240" y="575310"/>
                    <a:pt x="756920" y="455930"/>
                    <a:pt x="756920" y="408940"/>
                  </a:cubicBezTo>
                  <a:cubicBezTo>
                    <a:pt x="756920" y="384810"/>
                    <a:pt x="756920" y="369570"/>
                    <a:pt x="767080" y="355600"/>
                  </a:cubicBezTo>
                  <a:cubicBezTo>
                    <a:pt x="778510" y="339090"/>
                    <a:pt x="806450" y="320040"/>
                    <a:pt x="826770" y="318770"/>
                  </a:cubicBezTo>
                  <a:cubicBezTo>
                    <a:pt x="848360" y="317500"/>
                    <a:pt x="880110" y="334010"/>
                    <a:pt x="892810" y="346710"/>
                  </a:cubicBezTo>
                  <a:cubicBezTo>
                    <a:pt x="901700" y="355600"/>
                    <a:pt x="904240" y="364490"/>
                    <a:pt x="908050" y="379730"/>
                  </a:cubicBezTo>
                  <a:cubicBezTo>
                    <a:pt x="915670" y="410210"/>
                    <a:pt x="915670" y="481330"/>
                    <a:pt x="916940" y="524510"/>
                  </a:cubicBezTo>
                  <a:cubicBezTo>
                    <a:pt x="916940" y="560070"/>
                    <a:pt x="922020" y="596900"/>
                    <a:pt x="914400" y="622300"/>
                  </a:cubicBezTo>
                  <a:cubicBezTo>
                    <a:pt x="909320" y="641350"/>
                    <a:pt x="902970" y="657860"/>
                    <a:pt x="889000" y="668020"/>
                  </a:cubicBezTo>
                  <a:cubicBezTo>
                    <a:pt x="873760" y="679450"/>
                    <a:pt x="839470" y="685800"/>
                    <a:pt x="820420" y="681990"/>
                  </a:cubicBezTo>
                  <a:cubicBezTo>
                    <a:pt x="803910" y="678180"/>
                    <a:pt x="787400" y="665480"/>
                    <a:pt x="778510" y="651510"/>
                  </a:cubicBezTo>
                  <a:cubicBezTo>
                    <a:pt x="769620" y="637540"/>
                    <a:pt x="768350" y="623570"/>
                    <a:pt x="767080" y="599440"/>
                  </a:cubicBezTo>
                  <a:cubicBezTo>
                    <a:pt x="765810" y="549910"/>
                    <a:pt x="787400" y="431800"/>
                    <a:pt x="802640" y="369570"/>
                  </a:cubicBezTo>
                  <a:cubicBezTo>
                    <a:pt x="812800" y="325120"/>
                    <a:pt x="821690" y="295910"/>
                    <a:pt x="838200" y="257810"/>
                  </a:cubicBezTo>
                  <a:cubicBezTo>
                    <a:pt x="857250" y="214630"/>
                    <a:pt x="882650" y="137160"/>
                    <a:pt x="915670" y="128270"/>
                  </a:cubicBezTo>
                  <a:cubicBezTo>
                    <a:pt x="946150" y="120650"/>
                    <a:pt x="1009650" y="162560"/>
                    <a:pt x="1028700" y="194310"/>
                  </a:cubicBezTo>
                  <a:cubicBezTo>
                    <a:pt x="1046480" y="224790"/>
                    <a:pt x="1035050" y="311150"/>
                    <a:pt x="1032510" y="311150"/>
                  </a:cubicBezTo>
                  <a:cubicBezTo>
                    <a:pt x="1029970" y="311150"/>
                    <a:pt x="1007110" y="193040"/>
                    <a:pt x="1012190" y="191770"/>
                  </a:cubicBezTo>
                  <a:cubicBezTo>
                    <a:pt x="1016000" y="190500"/>
                    <a:pt x="1059180" y="245110"/>
                    <a:pt x="1051560" y="279400"/>
                  </a:cubicBezTo>
                  <a:cubicBezTo>
                    <a:pt x="1037590" y="347980"/>
                    <a:pt x="844550" y="473710"/>
                    <a:pt x="760730" y="546100"/>
                  </a:cubicBezTo>
                  <a:cubicBezTo>
                    <a:pt x="701040" y="598170"/>
                    <a:pt x="661670" y="643890"/>
                    <a:pt x="601980" y="674370"/>
                  </a:cubicBezTo>
                  <a:cubicBezTo>
                    <a:pt x="542290" y="704850"/>
                    <a:pt x="445770" y="739140"/>
                    <a:pt x="401320" y="726440"/>
                  </a:cubicBezTo>
                  <a:cubicBezTo>
                    <a:pt x="373380" y="718820"/>
                    <a:pt x="359410" y="690880"/>
                    <a:pt x="345440" y="669290"/>
                  </a:cubicBezTo>
                  <a:cubicBezTo>
                    <a:pt x="331470" y="646430"/>
                    <a:pt x="321310" y="619760"/>
                    <a:pt x="320040" y="593090"/>
                  </a:cubicBezTo>
                  <a:cubicBezTo>
                    <a:pt x="318770" y="565150"/>
                    <a:pt x="328930" y="533400"/>
                    <a:pt x="340360" y="506730"/>
                  </a:cubicBezTo>
                  <a:cubicBezTo>
                    <a:pt x="353060" y="478790"/>
                    <a:pt x="373380" y="450850"/>
                    <a:pt x="394970" y="426720"/>
                  </a:cubicBezTo>
                  <a:cubicBezTo>
                    <a:pt x="417830" y="401320"/>
                    <a:pt x="445770" y="381000"/>
                    <a:pt x="474980" y="358140"/>
                  </a:cubicBezTo>
                  <a:cubicBezTo>
                    <a:pt x="506730" y="334010"/>
                    <a:pt x="541020" y="306070"/>
                    <a:pt x="577850" y="285750"/>
                  </a:cubicBezTo>
                  <a:cubicBezTo>
                    <a:pt x="614680" y="264160"/>
                    <a:pt x="651510" y="242570"/>
                    <a:pt x="697230" y="233680"/>
                  </a:cubicBezTo>
                  <a:cubicBezTo>
                    <a:pt x="750570" y="223520"/>
                    <a:pt x="840740" y="217170"/>
                    <a:pt x="880110" y="238760"/>
                  </a:cubicBezTo>
                  <a:cubicBezTo>
                    <a:pt x="908050" y="254000"/>
                    <a:pt x="927100" y="285750"/>
                    <a:pt x="932180" y="314960"/>
                  </a:cubicBezTo>
                  <a:cubicBezTo>
                    <a:pt x="937260" y="349250"/>
                    <a:pt x="923290" y="406400"/>
                    <a:pt x="896620" y="436880"/>
                  </a:cubicBezTo>
                  <a:cubicBezTo>
                    <a:pt x="866140" y="471170"/>
                    <a:pt x="793750" y="499110"/>
                    <a:pt x="746760" y="500380"/>
                  </a:cubicBezTo>
                  <a:cubicBezTo>
                    <a:pt x="704850" y="500380"/>
                    <a:pt x="655320" y="477520"/>
                    <a:pt x="626110" y="453390"/>
                  </a:cubicBezTo>
                  <a:cubicBezTo>
                    <a:pt x="601980" y="433070"/>
                    <a:pt x="594360" y="397510"/>
                    <a:pt x="575310" y="375920"/>
                  </a:cubicBezTo>
                  <a:cubicBezTo>
                    <a:pt x="557530" y="356870"/>
                    <a:pt x="525780" y="350520"/>
                    <a:pt x="516890" y="331470"/>
                  </a:cubicBezTo>
                  <a:cubicBezTo>
                    <a:pt x="508000" y="312420"/>
                    <a:pt x="511810" y="276860"/>
                    <a:pt x="519430" y="259080"/>
                  </a:cubicBezTo>
                  <a:cubicBezTo>
                    <a:pt x="524510" y="246380"/>
                    <a:pt x="534670" y="237490"/>
                    <a:pt x="546100" y="231140"/>
                  </a:cubicBezTo>
                  <a:cubicBezTo>
                    <a:pt x="561340" y="222250"/>
                    <a:pt x="585470" y="215900"/>
                    <a:pt x="608330" y="215900"/>
                  </a:cubicBezTo>
                  <a:cubicBezTo>
                    <a:pt x="638810" y="215900"/>
                    <a:pt x="683260" y="229870"/>
                    <a:pt x="715010" y="246380"/>
                  </a:cubicBezTo>
                  <a:cubicBezTo>
                    <a:pt x="746760" y="262890"/>
                    <a:pt x="775970" y="285750"/>
                    <a:pt x="801370" y="312420"/>
                  </a:cubicBezTo>
                  <a:cubicBezTo>
                    <a:pt x="829310" y="341630"/>
                    <a:pt x="867410" y="377190"/>
                    <a:pt x="872490" y="415290"/>
                  </a:cubicBezTo>
                  <a:cubicBezTo>
                    <a:pt x="877570" y="455930"/>
                    <a:pt x="854710" y="506730"/>
                    <a:pt x="826770" y="547370"/>
                  </a:cubicBezTo>
                  <a:cubicBezTo>
                    <a:pt x="792480" y="596900"/>
                    <a:pt x="713740" y="669290"/>
                    <a:pt x="670560" y="680720"/>
                  </a:cubicBezTo>
                  <a:cubicBezTo>
                    <a:pt x="645160" y="687070"/>
                    <a:pt x="619760" y="676910"/>
                    <a:pt x="604520" y="668020"/>
                  </a:cubicBezTo>
                  <a:cubicBezTo>
                    <a:pt x="593090" y="661670"/>
                    <a:pt x="586740" y="651510"/>
                    <a:pt x="582930" y="640080"/>
                  </a:cubicBezTo>
                  <a:cubicBezTo>
                    <a:pt x="577850" y="626110"/>
                    <a:pt x="575310" y="613410"/>
                    <a:pt x="579120" y="589280"/>
                  </a:cubicBezTo>
                  <a:cubicBezTo>
                    <a:pt x="590550" y="513080"/>
                    <a:pt x="712470" y="203200"/>
                    <a:pt x="760730" y="139700"/>
                  </a:cubicBezTo>
                  <a:cubicBezTo>
                    <a:pt x="777240" y="118110"/>
                    <a:pt x="789940" y="110490"/>
                    <a:pt x="806450" y="105410"/>
                  </a:cubicBezTo>
                  <a:cubicBezTo>
                    <a:pt x="824230" y="100330"/>
                    <a:pt x="848360" y="102870"/>
                    <a:pt x="863600" y="109220"/>
                  </a:cubicBezTo>
                  <a:cubicBezTo>
                    <a:pt x="876300" y="114300"/>
                    <a:pt x="886460" y="120650"/>
                    <a:pt x="894080" y="133350"/>
                  </a:cubicBezTo>
                  <a:cubicBezTo>
                    <a:pt x="904240" y="149860"/>
                    <a:pt x="897890" y="198120"/>
                    <a:pt x="906780" y="207010"/>
                  </a:cubicBezTo>
                  <a:cubicBezTo>
                    <a:pt x="910590" y="210820"/>
                    <a:pt x="916940" y="207010"/>
                    <a:pt x="919480" y="210820"/>
                  </a:cubicBezTo>
                  <a:cubicBezTo>
                    <a:pt x="925830" y="224790"/>
                    <a:pt x="885190" y="309880"/>
                    <a:pt x="866140" y="347980"/>
                  </a:cubicBezTo>
                  <a:cubicBezTo>
                    <a:pt x="852170" y="377190"/>
                    <a:pt x="843280" y="400050"/>
                    <a:pt x="821690" y="424180"/>
                  </a:cubicBezTo>
                  <a:cubicBezTo>
                    <a:pt x="792480" y="454660"/>
                    <a:pt x="742950" y="508000"/>
                    <a:pt x="698500" y="508000"/>
                  </a:cubicBezTo>
                  <a:cubicBezTo>
                    <a:pt x="646430" y="508000"/>
                    <a:pt x="588010" y="393700"/>
                    <a:pt x="529590" y="389890"/>
                  </a:cubicBezTo>
                  <a:cubicBezTo>
                    <a:pt x="472440" y="386080"/>
                    <a:pt x="412750" y="471170"/>
                    <a:pt x="351790" y="482600"/>
                  </a:cubicBezTo>
                  <a:cubicBezTo>
                    <a:pt x="295910" y="492760"/>
                    <a:pt x="223520" y="485140"/>
                    <a:pt x="179070" y="464820"/>
                  </a:cubicBezTo>
                  <a:cubicBezTo>
                    <a:pt x="142240" y="448310"/>
                    <a:pt x="115570" y="412750"/>
                    <a:pt x="95250" y="383540"/>
                  </a:cubicBezTo>
                  <a:cubicBezTo>
                    <a:pt x="76200" y="356870"/>
                    <a:pt x="60960" y="326390"/>
                    <a:pt x="55880" y="297180"/>
                  </a:cubicBezTo>
                  <a:cubicBezTo>
                    <a:pt x="50800" y="269240"/>
                    <a:pt x="54610" y="238760"/>
                    <a:pt x="63500" y="213360"/>
                  </a:cubicBezTo>
                  <a:cubicBezTo>
                    <a:pt x="72390" y="186690"/>
                    <a:pt x="90170" y="158750"/>
                    <a:pt x="111760" y="139700"/>
                  </a:cubicBezTo>
                  <a:cubicBezTo>
                    <a:pt x="134620" y="119380"/>
                    <a:pt x="162560" y="102870"/>
                    <a:pt x="201930" y="95250"/>
                  </a:cubicBezTo>
                  <a:cubicBezTo>
                    <a:pt x="265430" y="82550"/>
                    <a:pt x="398780" y="86360"/>
                    <a:pt x="461010" y="111760"/>
                  </a:cubicBezTo>
                  <a:cubicBezTo>
                    <a:pt x="504190" y="129540"/>
                    <a:pt x="543560" y="160020"/>
                    <a:pt x="556260" y="194310"/>
                  </a:cubicBezTo>
                  <a:cubicBezTo>
                    <a:pt x="568960" y="228600"/>
                    <a:pt x="556260" y="289560"/>
                    <a:pt x="539750" y="320040"/>
                  </a:cubicBezTo>
                  <a:cubicBezTo>
                    <a:pt x="527050" y="342900"/>
                    <a:pt x="505460" y="361950"/>
                    <a:pt x="478790" y="368300"/>
                  </a:cubicBezTo>
                  <a:cubicBezTo>
                    <a:pt x="443230" y="375920"/>
                    <a:pt x="372110" y="361950"/>
                    <a:pt x="340360" y="337820"/>
                  </a:cubicBezTo>
                  <a:cubicBezTo>
                    <a:pt x="313690" y="317500"/>
                    <a:pt x="299720" y="279400"/>
                    <a:pt x="292100" y="245110"/>
                  </a:cubicBezTo>
                  <a:cubicBezTo>
                    <a:pt x="284480" y="208280"/>
                    <a:pt x="289560" y="158750"/>
                    <a:pt x="300990" y="123190"/>
                  </a:cubicBezTo>
                  <a:cubicBezTo>
                    <a:pt x="311150" y="92710"/>
                    <a:pt x="322580" y="62230"/>
                    <a:pt x="347980" y="43180"/>
                  </a:cubicBezTo>
                  <a:cubicBezTo>
                    <a:pt x="379730" y="19050"/>
                    <a:pt x="444500" y="0"/>
                    <a:pt x="485140" y="2540"/>
                  </a:cubicBezTo>
                  <a:cubicBezTo>
                    <a:pt x="518160" y="5080"/>
                    <a:pt x="541020" y="22860"/>
                    <a:pt x="571500" y="40640"/>
                  </a:cubicBezTo>
                  <a:cubicBezTo>
                    <a:pt x="609600" y="63500"/>
                    <a:pt x="662940" y="100330"/>
                    <a:pt x="693420" y="133350"/>
                  </a:cubicBezTo>
                  <a:cubicBezTo>
                    <a:pt x="717550" y="160020"/>
                    <a:pt x="739140" y="185420"/>
                    <a:pt x="745490" y="215900"/>
                  </a:cubicBezTo>
                  <a:cubicBezTo>
                    <a:pt x="751840" y="250190"/>
                    <a:pt x="739140" y="298450"/>
                    <a:pt x="726440" y="330200"/>
                  </a:cubicBezTo>
                  <a:cubicBezTo>
                    <a:pt x="715010" y="356870"/>
                    <a:pt x="697230" y="375920"/>
                    <a:pt x="679450" y="396240"/>
                  </a:cubicBezTo>
                  <a:cubicBezTo>
                    <a:pt x="661670" y="415290"/>
                    <a:pt x="642620" y="433070"/>
                    <a:pt x="618490" y="448310"/>
                  </a:cubicBezTo>
                  <a:cubicBezTo>
                    <a:pt x="590550" y="466090"/>
                    <a:pt x="551180" y="490220"/>
                    <a:pt x="516890" y="494030"/>
                  </a:cubicBezTo>
                  <a:cubicBezTo>
                    <a:pt x="486410" y="497840"/>
                    <a:pt x="452120" y="487680"/>
                    <a:pt x="424180" y="476250"/>
                  </a:cubicBezTo>
                  <a:cubicBezTo>
                    <a:pt x="397510" y="464820"/>
                    <a:pt x="373380" y="448310"/>
                    <a:pt x="354330" y="427990"/>
                  </a:cubicBezTo>
                  <a:cubicBezTo>
                    <a:pt x="334010" y="407670"/>
                    <a:pt x="316230" y="378460"/>
                    <a:pt x="307340" y="351790"/>
                  </a:cubicBezTo>
                  <a:cubicBezTo>
                    <a:pt x="299720" y="326390"/>
                    <a:pt x="299720" y="298450"/>
                    <a:pt x="300990" y="273050"/>
                  </a:cubicBezTo>
                  <a:cubicBezTo>
                    <a:pt x="302260" y="247650"/>
                    <a:pt x="303530" y="224790"/>
                    <a:pt x="313690" y="198120"/>
                  </a:cubicBezTo>
                  <a:cubicBezTo>
                    <a:pt x="327660" y="160020"/>
                    <a:pt x="355600" y="100330"/>
                    <a:pt x="393700" y="71120"/>
                  </a:cubicBezTo>
                  <a:cubicBezTo>
                    <a:pt x="433070" y="40640"/>
                    <a:pt x="501650" y="26670"/>
                    <a:pt x="546100" y="24130"/>
                  </a:cubicBezTo>
                  <a:cubicBezTo>
                    <a:pt x="580390" y="21590"/>
                    <a:pt x="614680" y="27940"/>
                    <a:pt x="640080" y="41910"/>
                  </a:cubicBezTo>
                  <a:cubicBezTo>
                    <a:pt x="664210" y="54610"/>
                    <a:pt x="684530" y="76200"/>
                    <a:pt x="697230" y="99060"/>
                  </a:cubicBezTo>
                  <a:cubicBezTo>
                    <a:pt x="709930" y="121920"/>
                    <a:pt x="716280" y="153670"/>
                    <a:pt x="712470" y="181610"/>
                  </a:cubicBezTo>
                  <a:cubicBezTo>
                    <a:pt x="708660" y="214630"/>
                    <a:pt x="688340" y="250190"/>
                    <a:pt x="662940" y="285750"/>
                  </a:cubicBezTo>
                  <a:cubicBezTo>
                    <a:pt x="628650" y="334010"/>
                    <a:pt x="565150" y="407670"/>
                    <a:pt x="509270" y="433070"/>
                  </a:cubicBezTo>
                  <a:cubicBezTo>
                    <a:pt x="463550" y="453390"/>
                    <a:pt x="400050" y="461010"/>
                    <a:pt x="361950" y="445770"/>
                  </a:cubicBezTo>
                  <a:cubicBezTo>
                    <a:pt x="330200" y="433070"/>
                    <a:pt x="303530" y="394970"/>
                    <a:pt x="290830" y="363220"/>
                  </a:cubicBezTo>
                  <a:cubicBezTo>
                    <a:pt x="278130" y="332740"/>
                    <a:pt x="276860" y="293370"/>
                    <a:pt x="283210" y="259080"/>
                  </a:cubicBezTo>
                  <a:cubicBezTo>
                    <a:pt x="290830" y="222250"/>
                    <a:pt x="308610" y="171450"/>
                    <a:pt x="337820" y="151130"/>
                  </a:cubicBezTo>
                  <a:cubicBezTo>
                    <a:pt x="367030" y="130810"/>
                    <a:pt x="425450" y="127000"/>
                    <a:pt x="461010" y="135890"/>
                  </a:cubicBezTo>
                  <a:cubicBezTo>
                    <a:pt x="494030" y="144780"/>
                    <a:pt x="519430" y="173990"/>
                    <a:pt x="547370" y="198120"/>
                  </a:cubicBezTo>
                  <a:cubicBezTo>
                    <a:pt x="576580" y="224790"/>
                    <a:pt x="612140" y="257810"/>
                    <a:pt x="631190" y="289560"/>
                  </a:cubicBezTo>
                  <a:cubicBezTo>
                    <a:pt x="647700" y="317500"/>
                    <a:pt x="664210" y="344170"/>
                    <a:pt x="662940" y="375920"/>
                  </a:cubicBezTo>
                  <a:cubicBezTo>
                    <a:pt x="661670" y="417830"/>
                    <a:pt x="628650" y="486410"/>
                    <a:pt x="600710" y="521970"/>
                  </a:cubicBezTo>
                  <a:cubicBezTo>
                    <a:pt x="579120" y="549910"/>
                    <a:pt x="551180" y="568960"/>
                    <a:pt x="523240" y="580390"/>
                  </a:cubicBezTo>
                  <a:cubicBezTo>
                    <a:pt x="496570" y="590550"/>
                    <a:pt x="466090" y="596900"/>
                    <a:pt x="436880" y="590550"/>
                  </a:cubicBezTo>
                  <a:cubicBezTo>
                    <a:pt x="403860" y="584200"/>
                    <a:pt x="363220" y="556260"/>
                    <a:pt x="336550" y="533400"/>
                  </a:cubicBezTo>
                  <a:cubicBezTo>
                    <a:pt x="313690" y="514350"/>
                    <a:pt x="297180" y="490220"/>
                    <a:pt x="285750" y="466090"/>
                  </a:cubicBezTo>
                  <a:cubicBezTo>
                    <a:pt x="275590" y="443230"/>
                    <a:pt x="267970" y="417830"/>
                    <a:pt x="269240" y="391160"/>
                  </a:cubicBezTo>
                  <a:cubicBezTo>
                    <a:pt x="270510" y="358140"/>
                    <a:pt x="278130" y="308610"/>
                    <a:pt x="300990" y="283210"/>
                  </a:cubicBezTo>
                  <a:cubicBezTo>
                    <a:pt x="325120" y="256540"/>
                    <a:pt x="383540" y="229870"/>
                    <a:pt x="415290" y="236220"/>
                  </a:cubicBezTo>
                  <a:cubicBezTo>
                    <a:pt x="444500" y="241300"/>
                    <a:pt x="473710" y="273050"/>
                    <a:pt x="487680" y="304800"/>
                  </a:cubicBezTo>
                  <a:cubicBezTo>
                    <a:pt x="505460" y="345440"/>
                    <a:pt x="495300" y="429260"/>
                    <a:pt x="486410" y="469900"/>
                  </a:cubicBezTo>
                  <a:cubicBezTo>
                    <a:pt x="481330" y="495300"/>
                    <a:pt x="473710" y="513080"/>
                    <a:pt x="459740" y="527050"/>
                  </a:cubicBezTo>
                  <a:cubicBezTo>
                    <a:pt x="445770" y="541020"/>
                    <a:pt x="422910" y="551180"/>
                    <a:pt x="403860" y="552450"/>
                  </a:cubicBezTo>
                  <a:cubicBezTo>
                    <a:pt x="384810" y="553720"/>
                    <a:pt x="359410" y="544830"/>
                    <a:pt x="344170" y="533400"/>
                  </a:cubicBezTo>
                  <a:cubicBezTo>
                    <a:pt x="328930" y="523240"/>
                    <a:pt x="320040" y="506730"/>
                    <a:pt x="311150" y="487680"/>
                  </a:cubicBezTo>
                  <a:cubicBezTo>
                    <a:pt x="298450" y="462280"/>
                    <a:pt x="269240" y="407670"/>
                    <a:pt x="281940" y="388620"/>
                  </a:cubicBezTo>
                  <a:cubicBezTo>
                    <a:pt x="294640" y="369570"/>
                    <a:pt x="369570" y="356870"/>
                    <a:pt x="386080" y="373380"/>
                  </a:cubicBezTo>
                  <a:cubicBezTo>
                    <a:pt x="407670" y="396240"/>
                    <a:pt x="383540" y="523240"/>
                    <a:pt x="351790" y="561340"/>
                  </a:cubicBezTo>
                  <a:cubicBezTo>
                    <a:pt x="326390" y="591820"/>
                    <a:pt x="280670" y="598170"/>
                    <a:pt x="240030" y="604520"/>
                  </a:cubicBezTo>
                  <a:cubicBezTo>
                    <a:pt x="194310" y="612140"/>
                    <a:pt x="123190" y="612140"/>
                    <a:pt x="90170" y="596900"/>
                  </a:cubicBezTo>
                  <a:cubicBezTo>
                    <a:pt x="68580" y="588010"/>
                    <a:pt x="54610" y="568960"/>
                    <a:pt x="45720" y="553720"/>
                  </a:cubicBezTo>
                  <a:cubicBezTo>
                    <a:pt x="38100" y="541020"/>
                    <a:pt x="35560" y="527050"/>
                    <a:pt x="36830" y="513080"/>
                  </a:cubicBezTo>
                  <a:cubicBezTo>
                    <a:pt x="38100" y="495300"/>
                    <a:pt x="46990" y="468630"/>
                    <a:pt x="60960" y="454660"/>
                  </a:cubicBezTo>
                  <a:cubicBezTo>
                    <a:pt x="73660" y="440690"/>
                    <a:pt x="118110" y="433070"/>
                    <a:pt x="116840" y="427990"/>
                  </a:cubicBezTo>
                  <a:cubicBezTo>
                    <a:pt x="115570" y="424180"/>
                    <a:pt x="73660" y="433070"/>
                    <a:pt x="68580" y="424180"/>
                  </a:cubicBezTo>
                  <a:cubicBezTo>
                    <a:pt x="63500" y="415290"/>
                    <a:pt x="81280" y="381000"/>
                    <a:pt x="97790" y="368300"/>
                  </a:cubicBezTo>
                  <a:cubicBezTo>
                    <a:pt x="115570" y="354330"/>
                    <a:pt x="154940" y="345440"/>
                    <a:pt x="176530" y="347980"/>
                  </a:cubicBezTo>
                  <a:cubicBezTo>
                    <a:pt x="191770" y="349250"/>
                    <a:pt x="203200" y="356870"/>
                    <a:pt x="213360" y="367030"/>
                  </a:cubicBezTo>
                  <a:cubicBezTo>
                    <a:pt x="226060" y="379730"/>
                    <a:pt x="241300" y="403860"/>
                    <a:pt x="242570" y="421640"/>
                  </a:cubicBezTo>
                  <a:cubicBezTo>
                    <a:pt x="243840" y="438150"/>
                    <a:pt x="237490" y="462280"/>
                    <a:pt x="223520" y="468630"/>
                  </a:cubicBezTo>
                  <a:cubicBezTo>
                    <a:pt x="200660" y="480060"/>
                    <a:pt x="107950" y="454660"/>
                    <a:pt x="88900" y="429260"/>
                  </a:cubicBezTo>
                  <a:cubicBezTo>
                    <a:pt x="73660" y="408940"/>
                    <a:pt x="83820" y="374650"/>
                    <a:pt x="88900" y="347980"/>
                  </a:cubicBezTo>
                  <a:cubicBezTo>
                    <a:pt x="93980" y="321310"/>
                    <a:pt x="111760" y="299720"/>
                    <a:pt x="115570" y="271780"/>
                  </a:cubicBezTo>
                  <a:cubicBezTo>
                    <a:pt x="120650" y="238760"/>
                    <a:pt x="100330" y="166370"/>
                    <a:pt x="110490" y="162560"/>
                  </a:cubicBezTo>
                  <a:cubicBezTo>
                    <a:pt x="119380" y="158750"/>
                    <a:pt x="165100" y="220980"/>
                    <a:pt x="168910" y="243840"/>
                  </a:cubicBezTo>
                  <a:cubicBezTo>
                    <a:pt x="171450" y="257810"/>
                    <a:pt x="165100" y="270510"/>
                    <a:pt x="158750" y="281940"/>
                  </a:cubicBezTo>
                  <a:cubicBezTo>
                    <a:pt x="152400" y="293370"/>
                    <a:pt x="142240" y="303530"/>
                    <a:pt x="132080" y="309880"/>
                  </a:cubicBezTo>
                  <a:cubicBezTo>
                    <a:pt x="121920" y="317500"/>
                    <a:pt x="107950" y="322580"/>
                    <a:pt x="95250" y="323850"/>
                  </a:cubicBezTo>
                  <a:cubicBezTo>
                    <a:pt x="82550" y="325120"/>
                    <a:pt x="68580" y="325120"/>
                    <a:pt x="55880" y="318770"/>
                  </a:cubicBezTo>
                  <a:cubicBezTo>
                    <a:pt x="38100" y="309880"/>
                    <a:pt x="11430" y="281940"/>
                    <a:pt x="6350" y="261620"/>
                  </a:cubicBezTo>
                  <a:cubicBezTo>
                    <a:pt x="1270" y="242570"/>
                    <a:pt x="20320" y="218440"/>
                    <a:pt x="20320" y="200660"/>
                  </a:cubicBezTo>
                  <a:cubicBezTo>
                    <a:pt x="20320" y="186690"/>
                    <a:pt x="11430" y="176530"/>
                    <a:pt x="12700" y="163830"/>
                  </a:cubicBezTo>
                  <a:cubicBezTo>
                    <a:pt x="13970" y="147320"/>
                    <a:pt x="22860" y="123190"/>
                    <a:pt x="35560" y="110490"/>
                  </a:cubicBezTo>
                  <a:cubicBezTo>
                    <a:pt x="48260" y="97790"/>
                    <a:pt x="71120" y="88900"/>
                    <a:pt x="87630" y="86360"/>
                  </a:cubicBezTo>
                  <a:cubicBezTo>
                    <a:pt x="101600" y="85090"/>
                    <a:pt x="114300" y="86360"/>
                    <a:pt x="125730" y="92710"/>
                  </a:cubicBezTo>
                  <a:cubicBezTo>
                    <a:pt x="140970" y="100330"/>
                    <a:pt x="151130" y="125730"/>
                    <a:pt x="166370" y="133350"/>
                  </a:cubicBezTo>
                  <a:cubicBezTo>
                    <a:pt x="180340" y="139700"/>
                    <a:pt x="198120" y="133350"/>
                    <a:pt x="210820" y="140970"/>
                  </a:cubicBezTo>
                  <a:cubicBezTo>
                    <a:pt x="224790" y="148590"/>
                    <a:pt x="241300" y="167640"/>
                    <a:pt x="247650" y="182880"/>
                  </a:cubicBezTo>
                  <a:cubicBezTo>
                    <a:pt x="252730" y="195580"/>
                    <a:pt x="255270" y="207010"/>
                    <a:pt x="251460" y="220980"/>
                  </a:cubicBezTo>
                  <a:cubicBezTo>
                    <a:pt x="246380" y="240030"/>
                    <a:pt x="227330" y="270510"/>
                    <a:pt x="208280" y="280670"/>
                  </a:cubicBezTo>
                  <a:cubicBezTo>
                    <a:pt x="189230" y="290830"/>
                    <a:pt x="157480" y="287020"/>
                    <a:pt x="134620" y="279400"/>
                  </a:cubicBezTo>
                  <a:cubicBezTo>
                    <a:pt x="109220" y="270510"/>
                    <a:pt x="80010" y="243840"/>
                    <a:pt x="62230" y="224790"/>
                  </a:cubicBezTo>
                  <a:cubicBezTo>
                    <a:pt x="48260" y="209550"/>
                    <a:pt x="38100" y="191770"/>
                    <a:pt x="34290" y="176530"/>
                  </a:cubicBezTo>
                  <a:cubicBezTo>
                    <a:pt x="31750" y="163830"/>
                    <a:pt x="31750" y="151130"/>
                    <a:pt x="36830" y="139700"/>
                  </a:cubicBezTo>
                  <a:cubicBezTo>
                    <a:pt x="43180" y="124460"/>
                    <a:pt x="57150" y="105410"/>
                    <a:pt x="72390" y="96520"/>
                  </a:cubicBezTo>
                  <a:cubicBezTo>
                    <a:pt x="87630" y="87630"/>
                    <a:pt x="111760" y="83820"/>
                    <a:pt x="127000" y="86360"/>
                  </a:cubicBezTo>
                  <a:cubicBezTo>
                    <a:pt x="139700" y="87630"/>
                    <a:pt x="160020" y="102870"/>
                    <a:pt x="160020" y="102870"/>
                  </a:cubicBezTo>
                </a:path>
              </a:pathLst>
            </a:custGeom>
            <a:solidFill>
              <a:srgbClr val="FFFFFF"/>
            </a:solidFill>
            <a:ln cap="sq">
              <a:noFill/>
              <a:prstDash val="solid"/>
              <a:miter/>
            </a:ln>
          </p:spPr>
        </p:sp>
      </p:grpSp>
      <p:grpSp>
        <p:nvGrpSpPr>
          <p:cNvPr id="41" name="Group 41"/>
          <p:cNvGrpSpPr/>
          <p:nvPr/>
        </p:nvGrpSpPr>
        <p:grpSpPr>
          <a:xfrm>
            <a:off x="15411450" y="7051357"/>
            <a:ext cx="1231582" cy="460057"/>
            <a:chOff x="0" y="0"/>
            <a:chExt cx="1642110" cy="613410"/>
          </a:xfrm>
        </p:grpSpPr>
        <p:sp>
          <p:nvSpPr>
            <p:cNvPr id="42" name="Freeform 42"/>
            <p:cNvSpPr/>
            <p:nvPr/>
          </p:nvSpPr>
          <p:spPr>
            <a:xfrm>
              <a:off x="48260" y="41910"/>
              <a:ext cx="1554480" cy="523240"/>
            </a:xfrm>
            <a:custGeom>
              <a:avLst/>
              <a:gdLst/>
              <a:ahLst/>
              <a:cxnLst/>
              <a:rect l="l" t="t" r="r" b="b"/>
              <a:pathLst>
                <a:path w="1554480" h="523240">
                  <a:moveTo>
                    <a:pt x="260350" y="100330"/>
                  </a:moveTo>
                  <a:cubicBezTo>
                    <a:pt x="234950" y="257810"/>
                    <a:pt x="229870" y="265430"/>
                    <a:pt x="219710" y="274320"/>
                  </a:cubicBezTo>
                  <a:cubicBezTo>
                    <a:pt x="207010" y="284480"/>
                    <a:pt x="185420" y="294640"/>
                    <a:pt x="167640" y="294640"/>
                  </a:cubicBezTo>
                  <a:cubicBezTo>
                    <a:pt x="149860" y="294640"/>
                    <a:pt x="127000" y="284480"/>
                    <a:pt x="114300" y="274320"/>
                  </a:cubicBezTo>
                  <a:cubicBezTo>
                    <a:pt x="104140" y="265430"/>
                    <a:pt x="97790" y="257810"/>
                    <a:pt x="92710" y="242570"/>
                  </a:cubicBezTo>
                  <a:cubicBezTo>
                    <a:pt x="85090" y="215900"/>
                    <a:pt x="73660" y="139700"/>
                    <a:pt x="92710" y="121920"/>
                  </a:cubicBezTo>
                  <a:cubicBezTo>
                    <a:pt x="110490" y="105410"/>
                    <a:pt x="190500" y="125730"/>
                    <a:pt x="190500" y="125730"/>
                  </a:cubicBezTo>
                  <a:cubicBezTo>
                    <a:pt x="190500" y="125730"/>
                    <a:pt x="92710" y="130810"/>
                    <a:pt x="86360" y="118110"/>
                  </a:cubicBezTo>
                  <a:cubicBezTo>
                    <a:pt x="82550" y="110490"/>
                    <a:pt x="95250" y="91440"/>
                    <a:pt x="105410" y="83820"/>
                  </a:cubicBezTo>
                  <a:cubicBezTo>
                    <a:pt x="118110" y="74930"/>
                    <a:pt x="147320" y="73660"/>
                    <a:pt x="163830" y="77470"/>
                  </a:cubicBezTo>
                  <a:cubicBezTo>
                    <a:pt x="177800" y="80010"/>
                    <a:pt x="189230" y="87630"/>
                    <a:pt x="199390" y="96520"/>
                  </a:cubicBezTo>
                  <a:cubicBezTo>
                    <a:pt x="209550" y="105410"/>
                    <a:pt x="217170" y="116840"/>
                    <a:pt x="222250" y="129540"/>
                  </a:cubicBezTo>
                  <a:cubicBezTo>
                    <a:pt x="227330" y="142240"/>
                    <a:pt x="229870" y="156210"/>
                    <a:pt x="226060" y="170180"/>
                  </a:cubicBezTo>
                  <a:cubicBezTo>
                    <a:pt x="220980" y="190500"/>
                    <a:pt x="181610" y="234950"/>
                    <a:pt x="180340" y="233680"/>
                  </a:cubicBezTo>
                  <a:cubicBezTo>
                    <a:pt x="177800" y="232410"/>
                    <a:pt x="215900" y="143510"/>
                    <a:pt x="226060" y="144780"/>
                  </a:cubicBezTo>
                  <a:cubicBezTo>
                    <a:pt x="236220" y="146050"/>
                    <a:pt x="246380" y="208280"/>
                    <a:pt x="242570" y="238760"/>
                  </a:cubicBezTo>
                  <a:cubicBezTo>
                    <a:pt x="238760" y="267970"/>
                    <a:pt x="226060" y="309880"/>
                    <a:pt x="203200" y="323850"/>
                  </a:cubicBezTo>
                  <a:cubicBezTo>
                    <a:pt x="177800" y="339090"/>
                    <a:pt x="114300" y="332740"/>
                    <a:pt x="88900" y="313690"/>
                  </a:cubicBezTo>
                  <a:cubicBezTo>
                    <a:pt x="64770" y="295910"/>
                    <a:pt x="49530" y="243840"/>
                    <a:pt x="49530" y="219710"/>
                  </a:cubicBezTo>
                  <a:cubicBezTo>
                    <a:pt x="49530" y="203200"/>
                    <a:pt x="66040" y="193040"/>
                    <a:pt x="64770" y="180340"/>
                  </a:cubicBezTo>
                  <a:cubicBezTo>
                    <a:pt x="62230" y="163830"/>
                    <a:pt x="33020" y="149860"/>
                    <a:pt x="27940" y="132080"/>
                  </a:cubicBezTo>
                  <a:cubicBezTo>
                    <a:pt x="22860" y="113030"/>
                    <a:pt x="24130" y="87630"/>
                    <a:pt x="33020" y="69850"/>
                  </a:cubicBezTo>
                  <a:cubicBezTo>
                    <a:pt x="41910" y="52070"/>
                    <a:pt x="62230" y="35560"/>
                    <a:pt x="77470" y="27940"/>
                  </a:cubicBezTo>
                  <a:cubicBezTo>
                    <a:pt x="90170" y="21590"/>
                    <a:pt x="105410" y="20320"/>
                    <a:pt x="118110" y="21590"/>
                  </a:cubicBezTo>
                  <a:cubicBezTo>
                    <a:pt x="132080" y="22860"/>
                    <a:pt x="146050" y="22860"/>
                    <a:pt x="157480" y="35560"/>
                  </a:cubicBezTo>
                  <a:cubicBezTo>
                    <a:pt x="184150" y="62230"/>
                    <a:pt x="212090" y="162560"/>
                    <a:pt x="219710" y="226060"/>
                  </a:cubicBezTo>
                  <a:cubicBezTo>
                    <a:pt x="227330" y="287020"/>
                    <a:pt x="219710" y="374650"/>
                    <a:pt x="204470" y="408940"/>
                  </a:cubicBezTo>
                  <a:cubicBezTo>
                    <a:pt x="196850" y="425450"/>
                    <a:pt x="189230" y="433070"/>
                    <a:pt x="176530" y="440690"/>
                  </a:cubicBezTo>
                  <a:cubicBezTo>
                    <a:pt x="161290" y="449580"/>
                    <a:pt x="133350" y="455930"/>
                    <a:pt x="115570" y="454660"/>
                  </a:cubicBezTo>
                  <a:cubicBezTo>
                    <a:pt x="100330" y="453390"/>
                    <a:pt x="87630" y="448310"/>
                    <a:pt x="76200" y="440690"/>
                  </a:cubicBezTo>
                  <a:cubicBezTo>
                    <a:pt x="64770" y="433070"/>
                    <a:pt x="57150" y="425450"/>
                    <a:pt x="48260" y="408940"/>
                  </a:cubicBezTo>
                  <a:cubicBezTo>
                    <a:pt x="29210" y="370840"/>
                    <a:pt x="7620" y="251460"/>
                    <a:pt x="7620" y="198120"/>
                  </a:cubicBezTo>
                  <a:cubicBezTo>
                    <a:pt x="7620" y="166370"/>
                    <a:pt x="3810" y="140970"/>
                    <a:pt x="21590" y="120650"/>
                  </a:cubicBezTo>
                  <a:cubicBezTo>
                    <a:pt x="45720" y="91440"/>
                    <a:pt x="138430" y="53340"/>
                    <a:pt x="171450" y="64770"/>
                  </a:cubicBezTo>
                  <a:cubicBezTo>
                    <a:pt x="195580" y="72390"/>
                    <a:pt x="207010" y="106680"/>
                    <a:pt x="217170" y="137160"/>
                  </a:cubicBezTo>
                  <a:cubicBezTo>
                    <a:pt x="231140" y="181610"/>
                    <a:pt x="232410" y="261620"/>
                    <a:pt x="223520" y="311150"/>
                  </a:cubicBezTo>
                  <a:cubicBezTo>
                    <a:pt x="215900" y="351790"/>
                    <a:pt x="203200" y="396240"/>
                    <a:pt x="177800" y="416560"/>
                  </a:cubicBezTo>
                  <a:cubicBezTo>
                    <a:pt x="153670" y="435610"/>
                    <a:pt x="104140" y="439420"/>
                    <a:pt x="78740" y="436880"/>
                  </a:cubicBezTo>
                  <a:cubicBezTo>
                    <a:pt x="62230" y="435610"/>
                    <a:pt x="49530" y="430530"/>
                    <a:pt x="38100" y="420370"/>
                  </a:cubicBezTo>
                  <a:cubicBezTo>
                    <a:pt x="24130" y="408940"/>
                    <a:pt x="7620" y="384810"/>
                    <a:pt x="3810" y="365760"/>
                  </a:cubicBezTo>
                  <a:cubicBezTo>
                    <a:pt x="0" y="346710"/>
                    <a:pt x="3810" y="320040"/>
                    <a:pt x="13970" y="303530"/>
                  </a:cubicBezTo>
                  <a:cubicBezTo>
                    <a:pt x="24130" y="285750"/>
                    <a:pt x="49530" y="269240"/>
                    <a:pt x="63500" y="262890"/>
                  </a:cubicBezTo>
                  <a:cubicBezTo>
                    <a:pt x="71120" y="259080"/>
                    <a:pt x="74930" y="256540"/>
                    <a:pt x="83820" y="257810"/>
                  </a:cubicBezTo>
                  <a:cubicBezTo>
                    <a:pt x="105410" y="259080"/>
                    <a:pt x="154940" y="283210"/>
                    <a:pt x="187960" y="299720"/>
                  </a:cubicBezTo>
                  <a:cubicBezTo>
                    <a:pt x="220980" y="314960"/>
                    <a:pt x="275590" y="358140"/>
                    <a:pt x="281940" y="351790"/>
                  </a:cubicBezTo>
                  <a:cubicBezTo>
                    <a:pt x="288290" y="345440"/>
                    <a:pt x="228600" y="273050"/>
                    <a:pt x="232410" y="269240"/>
                  </a:cubicBezTo>
                  <a:cubicBezTo>
                    <a:pt x="236220" y="265430"/>
                    <a:pt x="287020" y="326390"/>
                    <a:pt x="298450" y="321310"/>
                  </a:cubicBezTo>
                  <a:cubicBezTo>
                    <a:pt x="309880" y="316230"/>
                    <a:pt x="288290" y="243840"/>
                    <a:pt x="302260" y="233680"/>
                  </a:cubicBezTo>
                  <a:cubicBezTo>
                    <a:pt x="316230" y="223520"/>
                    <a:pt x="355600" y="260350"/>
                    <a:pt x="379730" y="255270"/>
                  </a:cubicBezTo>
                  <a:cubicBezTo>
                    <a:pt x="407670" y="248920"/>
                    <a:pt x="461010" y="187960"/>
                    <a:pt x="458470" y="185420"/>
                  </a:cubicBezTo>
                  <a:cubicBezTo>
                    <a:pt x="455930" y="182880"/>
                    <a:pt x="375920" y="218440"/>
                    <a:pt x="377190" y="231140"/>
                  </a:cubicBezTo>
                  <a:cubicBezTo>
                    <a:pt x="379730" y="248920"/>
                    <a:pt x="471170" y="267970"/>
                    <a:pt x="539750" y="270510"/>
                  </a:cubicBezTo>
                  <a:cubicBezTo>
                    <a:pt x="657860" y="275590"/>
                    <a:pt x="984250" y="154940"/>
                    <a:pt x="1021080" y="193040"/>
                  </a:cubicBezTo>
                  <a:cubicBezTo>
                    <a:pt x="1036320" y="208280"/>
                    <a:pt x="1023620" y="255270"/>
                    <a:pt x="1007110" y="267970"/>
                  </a:cubicBezTo>
                  <a:cubicBezTo>
                    <a:pt x="984250" y="284480"/>
                    <a:pt x="909320" y="250190"/>
                    <a:pt x="868680" y="247650"/>
                  </a:cubicBezTo>
                  <a:cubicBezTo>
                    <a:pt x="835660" y="246380"/>
                    <a:pt x="781050" y="255270"/>
                    <a:pt x="779780" y="251460"/>
                  </a:cubicBezTo>
                  <a:cubicBezTo>
                    <a:pt x="778510" y="247650"/>
                    <a:pt x="871220" y="229870"/>
                    <a:pt x="869950" y="220980"/>
                  </a:cubicBezTo>
                  <a:cubicBezTo>
                    <a:pt x="867410" y="203200"/>
                    <a:pt x="621030" y="182880"/>
                    <a:pt x="500380" y="177800"/>
                  </a:cubicBezTo>
                  <a:cubicBezTo>
                    <a:pt x="384810" y="172720"/>
                    <a:pt x="227330" y="179070"/>
                    <a:pt x="161290" y="190500"/>
                  </a:cubicBezTo>
                  <a:cubicBezTo>
                    <a:pt x="133350" y="195580"/>
                    <a:pt x="120650" y="210820"/>
                    <a:pt x="102870" y="209550"/>
                  </a:cubicBezTo>
                  <a:cubicBezTo>
                    <a:pt x="87630" y="208280"/>
                    <a:pt x="71120" y="198120"/>
                    <a:pt x="62230" y="186690"/>
                  </a:cubicBezTo>
                  <a:cubicBezTo>
                    <a:pt x="53340" y="175260"/>
                    <a:pt x="46990" y="156210"/>
                    <a:pt x="46990" y="142240"/>
                  </a:cubicBezTo>
                  <a:cubicBezTo>
                    <a:pt x="46990" y="127000"/>
                    <a:pt x="55880" y="109220"/>
                    <a:pt x="66040" y="99060"/>
                  </a:cubicBezTo>
                  <a:cubicBezTo>
                    <a:pt x="76200" y="88900"/>
                    <a:pt x="92710" y="77470"/>
                    <a:pt x="107950" y="78740"/>
                  </a:cubicBezTo>
                  <a:cubicBezTo>
                    <a:pt x="132080" y="81280"/>
                    <a:pt x="154940" y="121920"/>
                    <a:pt x="190500" y="140970"/>
                  </a:cubicBezTo>
                  <a:cubicBezTo>
                    <a:pt x="245110" y="170180"/>
                    <a:pt x="336550" y="203200"/>
                    <a:pt x="412750" y="220980"/>
                  </a:cubicBezTo>
                  <a:cubicBezTo>
                    <a:pt x="490220" y="238760"/>
                    <a:pt x="553720" y="242570"/>
                    <a:pt x="650240" y="250190"/>
                  </a:cubicBezTo>
                  <a:cubicBezTo>
                    <a:pt x="800100" y="261620"/>
                    <a:pt x="1080770" y="273050"/>
                    <a:pt x="1223010" y="264160"/>
                  </a:cubicBezTo>
                  <a:cubicBezTo>
                    <a:pt x="1308100" y="259080"/>
                    <a:pt x="1386840" y="227330"/>
                    <a:pt x="1427480" y="233680"/>
                  </a:cubicBezTo>
                  <a:cubicBezTo>
                    <a:pt x="1446530" y="237490"/>
                    <a:pt x="1456690" y="243840"/>
                    <a:pt x="1465580" y="254000"/>
                  </a:cubicBezTo>
                  <a:cubicBezTo>
                    <a:pt x="1474470" y="264160"/>
                    <a:pt x="1480820" y="281940"/>
                    <a:pt x="1480820" y="295910"/>
                  </a:cubicBezTo>
                  <a:cubicBezTo>
                    <a:pt x="1480820" y="309880"/>
                    <a:pt x="1473200" y="326390"/>
                    <a:pt x="1464310" y="336550"/>
                  </a:cubicBezTo>
                  <a:cubicBezTo>
                    <a:pt x="1455420" y="346710"/>
                    <a:pt x="1438910" y="358140"/>
                    <a:pt x="1424940" y="356870"/>
                  </a:cubicBezTo>
                  <a:cubicBezTo>
                    <a:pt x="1404620" y="354330"/>
                    <a:pt x="1389380" y="317500"/>
                    <a:pt x="1356360" y="297180"/>
                  </a:cubicBezTo>
                  <a:cubicBezTo>
                    <a:pt x="1299210" y="261620"/>
                    <a:pt x="1169670" y="214630"/>
                    <a:pt x="1093470" y="190500"/>
                  </a:cubicBezTo>
                  <a:cubicBezTo>
                    <a:pt x="1037590" y="172720"/>
                    <a:pt x="998220" y="163830"/>
                    <a:pt x="943610" y="156210"/>
                  </a:cubicBezTo>
                  <a:cubicBezTo>
                    <a:pt x="881380" y="147320"/>
                    <a:pt x="740410" y="149860"/>
                    <a:pt x="740410" y="146050"/>
                  </a:cubicBezTo>
                  <a:cubicBezTo>
                    <a:pt x="740410" y="143510"/>
                    <a:pt x="875030" y="144780"/>
                    <a:pt x="922020" y="137160"/>
                  </a:cubicBezTo>
                  <a:cubicBezTo>
                    <a:pt x="952500" y="132080"/>
                    <a:pt x="982980" y="107950"/>
                    <a:pt x="998220" y="118110"/>
                  </a:cubicBezTo>
                  <a:cubicBezTo>
                    <a:pt x="1013460" y="128270"/>
                    <a:pt x="1018540" y="173990"/>
                    <a:pt x="1010920" y="199390"/>
                  </a:cubicBezTo>
                  <a:cubicBezTo>
                    <a:pt x="1002030" y="228600"/>
                    <a:pt x="941070" y="284480"/>
                    <a:pt x="938530" y="283210"/>
                  </a:cubicBezTo>
                  <a:cubicBezTo>
                    <a:pt x="935990" y="281940"/>
                    <a:pt x="969010" y="204470"/>
                    <a:pt x="985520" y="203200"/>
                  </a:cubicBezTo>
                  <a:cubicBezTo>
                    <a:pt x="1000760" y="201930"/>
                    <a:pt x="1009650" y="246380"/>
                    <a:pt x="1033780" y="265430"/>
                  </a:cubicBezTo>
                  <a:cubicBezTo>
                    <a:pt x="1069340" y="293370"/>
                    <a:pt x="1137920" y="323850"/>
                    <a:pt x="1189990" y="339090"/>
                  </a:cubicBezTo>
                  <a:cubicBezTo>
                    <a:pt x="1236980" y="353060"/>
                    <a:pt x="1287780" y="355600"/>
                    <a:pt x="1328420" y="355600"/>
                  </a:cubicBezTo>
                  <a:cubicBezTo>
                    <a:pt x="1360170" y="355600"/>
                    <a:pt x="1408430" y="336550"/>
                    <a:pt x="1414780" y="346710"/>
                  </a:cubicBezTo>
                  <a:cubicBezTo>
                    <a:pt x="1421130" y="356870"/>
                    <a:pt x="1402080" y="400050"/>
                    <a:pt x="1372870" y="414020"/>
                  </a:cubicBezTo>
                  <a:cubicBezTo>
                    <a:pt x="1296670" y="452120"/>
                    <a:pt x="913130" y="394970"/>
                    <a:pt x="838200" y="365760"/>
                  </a:cubicBezTo>
                  <a:cubicBezTo>
                    <a:pt x="815340" y="356870"/>
                    <a:pt x="806450" y="347980"/>
                    <a:pt x="798830" y="335280"/>
                  </a:cubicBezTo>
                  <a:cubicBezTo>
                    <a:pt x="791210" y="322580"/>
                    <a:pt x="786130" y="302260"/>
                    <a:pt x="789940" y="287020"/>
                  </a:cubicBezTo>
                  <a:cubicBezTo>
                    <a:pt x="793750" y="269240"/>
                    <a:pt x="805180" y="251460"/>
                    <a:pt x="829310" y="234950"/>
                  </a:cubicBezTo>
                  <a:cubicBezTo>
                    <a:pt x="882650" y="199390"/>
                    <a:pt x="1054100" y="181610"/>
                    <a:pt x="1144270" y="148590"/>
                  </a:cubicBezTo>
                  <a:cubicBezTo>
                    <a:pt x="1216660" y="121920"/>
                    <a:pt x="1294130" y="72390"/>
                    <a:pt x="1332230" y="62230"/>
                  </a:cubicBezTo>
                  <a:cubicBezTo>
                    <a:pt x="1347470" y="58420"/>
                    <a:pt x="1353820" y="55880"/>
                    <a:pt x="1365250" y="58420"/>
                  </a:cubicBezTo>
                  <a:cubicBezTo>
                    <a:pt x="1379220" y="60960"/>
                    <a:pt x="1397000" y="71120"/>
                    <a:pt x="1407160" y="82550"/>
                  </a:cubicBezTo>
                  <a:cubicBezTo>
                    <a:pt x="1416050" y="93980"/>
                    <a:pt x="1423670" y="111760"/>
                    <a:pt x="1422400" y="127000"/>
                  </a:cubicBezTo>
                  <a:cubicBezTo>
                    <a:pt x="1421130" y="144780"/>
                    <a:pt x="1410970" y="165100"/>
                    <a:pt x="1391920" y="181610"/>
                  </a:cubicBezTo>
                  <a:cubicBezTo>
                    <a:pt x="1356360" y="212090"/>
                    <a:pt x="1277620" y="226060"/>
                    <a:pt x="1188720" y="251460"/>
                  </a:cubicBezTo>
                  <a:cubicBezTo>
                    <a:pt x="1024890" y="298450"/>
                    <a:pt x="613410" y="377190"/>
                    <a:pt x="483870" y="420370"/>
                  </a:cubicBezTo>
                  <a:cubicBezTo>
                    <a:pt x="433070" y="436880"/>
                    <a:pt x="406400" y="466090"/>
                    <a:pt x="379730" y="464820"/>
                  </a:cubicBezTo>
                  <a:cubicBezTo>
                    <a:pt x="363220" y="463550"/>
                    <a:pt x="349250" y="452120"/>
                    <a:pt x="340360" y="443230"/>
                  </a:cubicBezTo>
                  <a:cubicBezTo>
                    <a:pt x="332740" y="435610"/>
                    <a:pt x="327660" y="426720"/>
                    <a:pt x="326390" y="416560"/>
                  </a:cubicBezTo>
                  <a:cubicBezTo>
                    <a:pt x="323850" y="403860"/>
                    <a:pt x="327660" y="383540"/>
                    <a:pt x="332740" y="372110"/>
                  </a:cubicBezTo>
                  <a:cubicBezTo>
                    <a:pt x="337820" y="361950"/>
                    <a:pt x="340360" y="356870"/>
                    <a:pt x="353060" y="349250"/>
                  </a:cubicBezTo>
                  <a:cubicBezTo>
                    <a:pt x="400050" y="320040"/>
                    <a:pt x="624840" y="279400"/>
                    <a:pt x="744220" y="240030"/>
                  </a:cubicBezTo>
                  <a:cubicBezTo>
                    <a:pt x="847090" y="205740"/>
                    <a:pt x="976630" y="129540"/>
                    <a:pt x="1028700" y="130810"/>
                  </a:cubicBezTo>
                  <a:cubicBezTo>
                    <a:pt x="1049020" y="130810"/>
                    <a:pt x="1059180" y="139700"/>
                    <a:pt x="1069340" y="148590"/>
                  </a:cubicBezTo>
                  <a:cubicBezTo>
                    <a:pt x="1076960" y="156210"/>
                    <a:pt x="1083310" y="163830"/>
                    <a:pt x="1085850" y="175260"/>
                  </a:cubicBezTo>
                  <a:cubicBezTo>
                    <a:pt x="1088390" y="190500"/>
                    <a:pt x="1087120" y="218440"/>
                    <a:pt x="1074420" y="233680"/>
                  </a:cubicBezTo>
                  <a:cubicBezTo>
                    <a:pt x="1056640" y="255270"/>
                    <a:pt x="1004570" y="257810"/>
                    <a:pt x="965200" y="275590"/>
                  </a:cubicBezTo>
                  <a:cubicBezTo>
                    <a:pt x="914400" y="299720"/>
                    <a:pt x="806450" y="378460"/>
                    <a:pt x="796290" y="368300"/>
                  </a:cubicBezTo>
                  <a:cubicBezTo>
                    <a:pt x="789940" y="361950"/>
                    <a:pt x="812800" y="312420"/>
                    <a:pt x="839470" y="293370"/>
                  </a:cubicBezTo>
                  <a:cubicBezTo>
                    <a:pt x="885190" y="261620"/>
                    <a:pt x="1047750" y="229870"/>
                    <a:pt x="1083310" y="255270"/>
                  </a:cubicBezTo>
                  <a:cubicBezTo>
                    <a:pt x="1103630" y="269240"/>
                    <a:pt x="1102360" y="309880"/>
                    <a:pt x="1099820" y="336550"/>
                  </a:cubicBezTo>
                  <a:cubicBezTo>
                    <a:pt x="1097280" y="363220"/>
                    <a:pt x="1087120" y="388620"/>
                    <a:pt x="1066800" y="412750"/>
                  </a:cubicBezTo>
                  <a:cubicBezTo>
                    <a:pt x="1035050" y="448310"/>
                    <a:pt x="946150" y="495300"/>
                    <a:pt x="906780" y="509270"/>
                  </a:cubicBezTo>
                  <a:cubicBezTo>
                    <a:pt x="886460" y="516890"/>
                    <a:pt x="871220" y="519430"/>
                    <a:pt x="855980" y="516890"/>
                  </a:cubicBezTo>
                  <a:cubicBezTo>
                    <a:pt x="843280" y="515620"/>
                    <a:pt x="833120" y="510540"/>
                    <a:pt x="824230" y="501650"/>
                  </a:cubicBezTo>
                  <a:cubicBezTo>
                    <a:pt x="812800" y="491490"/>
                    <a:pt x="802640" y="471170"/>
                    <a:pt x="798830" y="457200"/>
                  </a:cubicBezTo>
                  <a:cubicBezTo>
                    <a:pt x="796290" y="444500"/>
                    <a:pt x="796290" y="433070"/>
                    <a:pt x="801370" y="421640"/>
                  </a:cubicBezTo>
                  <a:cubicBezTo>
                    <a:pt x="806450" y="407670"/>
                    <a:pt x="819150" y="391160"/>
                    <a:pt x="834390" y="382270"/>
                  </a:cubicBezTo>
                  <a:cubicBezTo>
                    <a:pt x="854710" y="372110"/>
                    <a:pt x="892810" y="379730"/>
                    <a:pt x="915670" y="372110"/>
                  </a:cubicBezTo>
                  <a:cubicBezTo>
                    <a:pt x="934720" y="365760"/>
                    <a:pt x="951230" y="358140"/>
                    <a:pt x="965200" y="345440"/>
                  </a:cubicBezTo>
                  <a:cubicBezTo>
                    <a:pt x="980440" y="330200"/>
                    <a:pt x="985520" y="295910"/>
                    <a:pt x="1003300" y="285750"/>
                  </a:cubicBezTo>
                  <a:cubicBezTo>
                    <a:pt x="1021080" y="275590"/>
                    <a:pt x="1056640" y="275590"/>
                    <a:pt x="1074420" y="283210"/>
                  </a:cubicBezTo>
                  <a:cubicBezTo>
                    <a:pt x="1089660" y="289560"/>
                    <a:pt x="1101090" y="303530"/>
                    <a:pt x="1108710" y="317500"/>
                  </a:cubicBezTo>
                  <a:cubicBezTo>
                    <a:pt x="1116330" y="331470"/>
                    <a:pt x="1120140" y="350520"/>
                    <a:pt x="1116330" y="365760"/>
                  </a:cubicBezTo>
                  <a:cubicBezTo>
                    <a:pt x="1111250" y="384810"/>
                    <a:pt x="1089660" y="412750"/>
                    <a:pt x="1071880" y="421640"/>
                  </a:cubicBezTo>
                  <a:cubicBezTo>
                    <a:pt x="1057910" y="429260"/>
                    <a:pt x="1038860" y="429260"/>
                    <a:pt x="1023620" y="425450"/>
                  </a:cubicBezTo>
                  <a:cubicBezTo>
                    <a:pt x="1008380" y="421640"/>
                    <a:pt x="990600" y="412750"/>
                    <a:pt x="981710" y="398780"/>
                  </a:cubicBezTo>
                  <a:cubicBezTo>
                    <a:pt x="970280" y="382270"/>
                    <a:pt x="965200" y="349250"/>
                    <a:pt x="969010" y="330200"/>
                  </a:cubicBezTo>
                  <a:cubicBezTo>
                    <a:pt x="972820" y="314960"/>
                    <a:pt x="984250" y="299720"/>
                    <a:pt x="996950" y="290830"/>
                  </a:cubicBezTo>
                  <a:cubicBezTo>
                    <a:pt x="1009650" y="281940"/>
                    <a:pt x="1027430" y="275590"/>
                    <a:pt x="1042670" y="275590"/>
                  </a:cubicBezTo>
                  <a:cubicBezTo>
                    <a:pt x="1057910" y="275590"/>
                    <a:pt x="1076960" y="283210"/>
                    <a:pt x="1088390" y="292100"/>
                  </a:cubicBezTo>
                  <a:cubicBezTo>
                    <a:pt x="1101090" y="302260"/>
                    <a:pt x="1112520" y="314960"/>
                    <a:pt x="1115060" y="332740"/>
                  </a:cubicBezTo>
                  <a:cubicBezTo>
                    <a:pt x="1120140" y="360680"/>
                    <a:pt x="1107440" y="417830"/>
                    <a:pt x="1088390" y="445770"/>
                  </a:cubicBezTo>
                  <a:cubicBezTo>
                    <a:pt x="1070610" y="469900"/>
                    <a:pt x="1042670" y="483870"/>
                    <a:pt x="1012190" y="495300"/>
                  </a:cubicBezTo>
                  <a:cubicBezTo>
                    <a:pt x="974090" y="510540"/>
                    <a:pt x="902970" y="519430"/>
                    <a:pt x="872490" y="518160"/>
                  </a:cubicBezTo>
                  <a:cubicBezTo>
                    <a:pt x="857250" y="518160"/>
                    <a:pt x="849630" y="516890"/>
                    <a:pt x="839470" y="510540"/>
                  </a:cubicBezTo>
                  <a:cubicBezTo>
                    <a:pt x="824230" y="501650"/>
                    <a:pt x="802640" y="476250"/>
                    <a:pt x="798830" y="457200"/>
                  </a:cubicBezTo>
                  <a:cubicBezTo>
                    <a:pt x="795020" y="436880"/>
                    <a:pt x="805180" y="411480"/>
                    <a:pt x="820420" y="392430"/>
                  </a:cubicBezTo>
                  <a:cubicBezTo>
                    <a:pt x="840740" y="367030"/>
                    <a:pt x="882650" y="349250"/>
                    <a:pt x="922020" y="327660"/>
                  </a:cubicBezTo>
                  <a:cubicBezTo>
                    <a:pt x="970280" y="300990"/>
                    <a:pt x="1037590" y="256540"/>
                    <a:pt x="1088390" y="250190"/>
                  </a:cubicBezTo>
                  <a:cubicBezTo>
                    <a:pt x="1129030" y="245110"/>
                    <a:pt x="1193800" y="252730"/>
                    <a:pt x="1201420" y="273050"/>
                  </a:cubicBezTo>
                  <a:cubicBezTo>
                    <a:pt x="1209040" y="295910"/>
                    <a:pt x="1153160" y="361950"/>
                    <a:pt x="1107440" y="388620"/>
                  </a:cubicBezTo>
                  <a:cubicBezTo>
                    <a:pt x="1049020" y="422910"/>
                    <a:pt x="934720" y="420370"/>
                    <a:pt x="866140" y="430530"/>
                  </a:cubicBezTo>
                  <a:cubicBezTo>
                    <a:pt x="815340" y="438150"/>
                    <a:pt x="767080" y="461010"/>
                    <a:pt x="731520" y="447040"/>
                  </a:cubicBezTo>
                  <a:cubicBezTo>
                    <a:pt x="699770" y="434340"/>
                    <a:pt x="660400" y="391160"/>
                    <a:pt x="659130" y="359410"/>
                  </a:cubicBezTo>
                  <a:cubicBezTo>
                    <a:pt x="657860" y="326390"/>
                    <a:pt x="694690" y="284480"/>
                    <a:pt x="728980" y="254000"/>
                  </a:cubicBezTo>
                  <a:cubicBezTo>
                    <a:pt x="773430" y="213360"/>
                    <a:pt x="861060" y="172720"/>
                    <a:pt x="919480" y="153670"/>
                  </a:cubicBezTo>
                  <a:cubicBezTo>
                    <a:pt x="963930" y="138430"/>
                    <a:pt x="1014730" y="124460"/>
                    <a:pt x="1043940" y="133350"/>
                  </a:cubicBezTo>
                  <a:cubicBezTo>
                    <a:pt x="1064260" y="139700"/>
                    <a:pt x="1079500" y="160020"/>
                    <a:pt x="1085850" y="175260"/>
                  </a:cubicBezTo>
                  <a:cubicBezTo>
                    <a:pt x="1090930" y="189230"/>
                    <a:pt x="1088390" y="208280"/>
                    <a:pt x="1083310" y="219710"/>
                  </a:cubicBezTo>
                  <a:cubicBezTo>
                    <a:pt x="1079500" y="229870"/>
                    <a:pt x="1075690" y="234950"/>
                    <a:pt x="1064260" y="243840"/>
                  </a:cubicBezTo>
                  <a:cubicBezTo>
                    <a:pt x="1026160" y="271780"/>
                    <a:pt x="882650" y="323850"/>
                    <a:pt x="779780" y="358140"/>
                  </a:cubicBezTo>
                  <a:cubicBezTo>
                    <a:pt x="661670" y="397510"/>
                    <a:pt x="450850" y="461010"/>
                    <a:pt x="394970" y="464820"/>
                  </a:cubicBezTo>
                  <a:cubicBezTo>
                    <a:pt x="379730" y="466090"/>
                    <a:pt x="374650" y="464820"/>
                    <a:pt x="365760" y="461010"/>
                  </a:cubicBezTo>
                  <a:cubicBezTo>
                    <a:pt x="354330" y="455930"/>
                    <a:pt x="337820" y="441960"/>
                    <a:pt x="331470" y="430530"/>
                  </a:cubicBezTo>
                  <a:cubicBezTo>
                    <a:pt x="326390" y="421640"/>
                    <a:pt x="323850" y="411480"/>
                    <a:pt x="325120" y="401320"/>
                  </a:cubicBezTo>
                  <a:cubicBezTo>
                    <a:pt x="326390" y="388620"/>
                    <a:pt x="330200" y="372110"/>
                    <a:pt x="341630" y="359410"/>
                  </a:cubicBezTo>
                  <a:cubicBezTo>
                    <a:pt x="360680" y="337820"/>
                    <a:pt x="397510" y="323850"/>
                    <a:pt x="452120" y="303530"/>
                  </a:cubicBezTo>
                  <a:cubicBezTo>
                    <a:pt x="582930" y="254000"/>
                    <a:pt x="986790" y="173990"/>
                    <a:pt x="1148080" y="125730"/>
                  </a:cubicBezTo>
                  <a:cubicBezTo>
                    <a:pt x="1235710" y="100330"/>
                    <a:pt x="1305560" y="59690"/>
                    <a:pt x="1348740" y="58420"/>
                  </a:cubicBezTo>
                  <a:cubicBezTo>
                    <a:pt x="1369060" y="58420"/>
                    <a:pt x="1383030" y="63500"/>
                    <a:pt x="1394460" y="71120"/>
                  </a:cubicBezTo>
                  <a:cubicBezTo>
                    <a:pt x="1404620" y="77470"/>
                    <a:pt x="1412240" y="85090"/>
                    <a:pt x="1416050" y="95250"/>
                  </a:cubicBezTo>
                  <a:cubicBezTo>
                    <a:pt x="1421130" y="107950"/>
                    <a:pt x="1423670" y="128270"/>
                    <a:pt x="1419860" y="143510"/>
                  </a:cubicBezTo>
                  <a:cubicBezTo>
                    <a:pt x="1416050" y="157480"/>
                    <a:pt x="1410970" y="168910"/>
                    <a:pt x="1393190" y="182880"/>
                  </a:cubicBezTo>
                  <a:cubicBezTo>
                    <a:pt x="1342390" y="223520"/>
                    <a:pt x="1122680" y="294640"/>
                    <a:pt x="1022350" y="326390"/>
                  </a:cubicBezTo>
                  <a:cubicBezTo>
                    <a:pt x="956310" y="346710"/>
                    <a:pt x="896620" y="373380"/>
                    <a:pt x="855980" y="368300"/>
                  </a:cubicBezTo>
                  <a:cubicBezTo>
                    <a:pt x="830580" y="364490"/>
                    <a:pt x="808990" y="351790"/>
                    <a:pt x="798830" y="335280"/>
                  </a:cubicBezTo>
                  <a:cubicBezTo>
                    <a:pt x="788670" y="318770"/>
                    <a:pt x="787400" y="288290"/>
                    <a:pt x="795020" y="270510"/>
                  </a:cubicBezTo>
                  <a:cubicBezTo>
                    <a:pt x="802640" y="252730"/>
                    <a:pt x="816610" y="238760"/>
                    <a:pt x="844550" y="229870"/>
                  </a:cubicBezTo>
                  <a:cubicBezTo>
                    <a:pt x="927100" y="203200"/>
                    <a:pt x="1273810" y="240030"/>
                    <a:pt x="1391920" y="265430"/>
                  </a:cubicBezTo>
                  <a:cubicBezTo>
                    <a:pt x="1451610" y="278130"/>
                    <a:pt x="1498600" y="285750"/>
                    <a:pt x="1522730" y="313690"/>
                  </a:cubicBezTo>
                  <a:cubicBezTo>
                    <a:pt x="1543050" y="336550"/>
                    <a:pt x="1554480" y="382270"/>
                    <a:pt x="1543050" y="408940"/>
                  </a:cubicBezTo>
                  <a:cubicBezTo>
                    <a:pt x="1530350" y="441960"/>
                    <a:pt x="1468120" y="473710"/>
                    <a:pt x="1428750" y="487680"/>
                  </a:cubicBezTo>
                  <a:cubicBezTo>
                    <a:pt x="1393190" y="500380"/>
                    <a:pt x="1356360" y="496570"/>
                    <a:pt x="1315720" y="496570"/>
                  </a:cubicBezTo>
                  <a:cubicBezTo>
                    <a:pt x="1267460" y="496570"/>
                    <a:pt x="1211580" y="494030"/>
                    <a:pt x="1156970" y="486410"/>
                  </a:cubicBezTo>
                  <a:cubicBezTo>
                    <a:pt x="1099820" y="478790"/>
                    <a:pt x="1024890" y="469900"/>
                    <a:pt x="980440" y="447040"/>
                  </a:cubicBezTo>
                  <a:cubicBezTo>
                    <a:pt x="946150" y="429260"/>
                    <a:pt x="920750" y="403860"/>
                    <a:pt x="902970" y="377190"/>
                  </a:cubicBezTo>
                  <a:cubicBezTo>
                    <a:pt x="886460" y="353060"/>
                    <a:pt x="873760" y="327660"/>
                    <a:pt x="872490" y="297180"/>
                  </a:cubicBezTo>
                  <a:cubicBezTo>
                    <a:pt x="869950" y="257810"/>
                    <a:pt x="886460" y="193040"/>
                    <a:pt x="908050" y="162560"/>
                  </a:cubicBezTo>
                  <a:cubicBezTo>
                    <a:pt x="924560" y="139700"/>
                    <a:pt x="947420" y="125730"/>
                    <a:pt x="971550" y="116840"/>
                  </a:cubicBezTo>
                  <a:cubicBezTo>
                    <a:pt x="995680" y="107950"/>
                    <a:pt x="1027430" y="101600"/>
                    <a:pt x="1054100" y="110490"/>
                  </a:cubicBezTo>
                  <a:cubicBezTo>
                    <a:pt x="1085850" y="120650"/>
                    <a:pt x="1132840" y="153670"/>
                    <a:pt x="1143000" y="185420"/>
                  </a:cubicBezTo>
                  <a:cubicBezTo>
                    <a:pt x="1154430" y="219710"/>
                    <a:pt x="1134110" y="278130"/>
                    <a:pt x="1111250" y="309880"/>
                  </a:cubicBezTo>
                  <a:cubicBezTo>
                    <a:pt x="1088390" y="340360"/>
                    <a:pt x="1049020" y="359410"/>
                    <a:pt x="1009650" y="373380"/>
                  </a:cubicBezTo>
                  <a:cubicBezTo>
                    <a:pt x="965200" y="388620"/>
                    <a:pt x="895350" y="410210"/>
                    <a:pt x="858520" y="391160"/>
                  </a:cubicBezTo>
                  <a:cubicBezTo>
                    <a:pt x="824230" y="373380"/>
                    <a:pt x="795020" y="313690"/>
                    <a:pt x="793750" y="274320"/>
                  </a:cubicBezTo>
                  <a:cubicBezTo>
                    <a:pt x="792480" y="233680"/>
                    <a:pt x="821690" y="185420"/>
                    <a:pt x="849630" y="149860"/>
                  </a:cubicBezTo>
                  <a:cubicBezTo>
                    <a:pt x="878840" y="111760"/>
                    <a:pt x="927100" y="62230"/>
                    <a:pt x="970280" y="54610"/>
                  </a:cubicBezTo>
                  <a:cubicBezTo>
                    <a:pt x="1010920" y="46990"/>
                    <a:pt x="1076960" y="68580"/>
                    <a:pt x="1098550" y="95250"/>
                  </a:cubicBezTo>
                  <a:cubicBezTo>
                    <a:pt x="1116330" y="118110"/>
                    <a:pt x="1120140" y="165100"/>
                    <a:pt x="1107440" y="191770"/>
                  </a:cubicBezTo>
                  <a:cubicBezTo>
                    <a:pt x="1093470" y="222250"/>
                    <a:pt x="1043940" y="250190"/>
                    <a:pt x="1010920" y="264160"/>
                  </a:cubicBezTo>
                  <a:cubicBezTo>
                    <a:pt x="981710" y="276860"/>
                    <a:pt x="952500" y="276860"/>
                    <a:pt x="920750" y="278130"/>
                  </a:cubicBezTo>
                  <a:cubicBezTo>
                    <a:pt x="883920" y="279400"/>
                    <a:pt x="838200" y="283210"/>
                    <a:pt x="801370" y="270510"/>
                  </a:cubicBezTo>
                  <a:cubicBezTo>
                    <a:pt x="763270" y="257810"/>
                    <a:pt x="722630" y="229870"/>
                    <a:pt x="695960" y="200660"/>
                  </a:cubicBezTo>
                  <a:cubicBezTo>
                    <a:pt x="670560" y="172720"/>
                    <a:pt x="635000" y="130810"/>
                    <a:pt x="640080" y="101600"/>
                  </a:cubicBezTo>
                  <a:cubicBezTo>
                    <a:pt x="645160" y="69850"/>
                    <a:pt x="694690" y="33020"/>
                    <a:pt x="737870" y="19050"/>
                  </a:cubicBezTo>
                  <a:cubicBezTo>
                    <a:pt x="796290" y="0"/>
                    <a:pt x="899160" y="26670"/>
                    <a:pt x="970280" y="36830"/>
                  </a:cubicBezTo>
                  <a:cubicBezTo>
                    <a:pt x="1031240" y="45720"/>
                    <a:pt x="1084580" y="58420"/>
                    <a:pt x="1136650" y="73660"/>
                  </a:cubicBezTo>
                  <a:cubicBezTo>
                    <a:pt x="1184910" y="87630"/>
                    <a:pt x="1229360" y="99060"/>
                    <a:pt x="1273810" y="123190"/>
                  </a:cubicBezTo>
                  <a:cubicBezTo>
                    <a:pt x="1322070" y="149860"/>
                    <a:pt x="1375410" y="213360"/>
                    <a:pt x="1412240" y="233680"/>
                  </a:cubicBezTo>
                  <a:cubicBezTo>
                    <a:pt x="1432560" y="245110"/>
                    <a:pt x="1454150" y="242570"/>
                    <a:pt x="1465580" y="254000"/>
                  </a:cubicBezTo>
                  <a:cubicBezTo>
                    <a:pt x="1475740" y="264160"/>
                    <a:pt x="1480820" y="281940"/>
                    <a:pt x="1480820" y="295910"/>
                  </a:cubicBezTo>
                  <a:cubicBezTo>
                    <a:pt x="1480820" y="309880"/>
                    <a:pt x="1475740" y="325120"/>
                    <a:pt x="1464310" y="336550"/>
                  </a:cubicBezTo>
                  <a:cubicBezTo>
                    <a:pt x="1446530" y="353060"/>
                    <a:pt x="1407160" y="360680"/>
                    <a:pt x="1371600" y="368300"/>
                  </a:cubicBezTo>
                  <a:cubicBezTo>
                    <a:pt x="1328420" y="377190"/>
                    <a:pt x="1280160" y="379730"/>
                    <a:pt x="1224280" y="383540"/>
                  </a:cubicBezTo>
                  <a:cubicBezTo>
                    <a:pt x="1148080" y="387350"/>
                    <a:pt x="1050290" y="387350"/>
                    <a:pt x="956310" y="386080"/>
                  </a:cubicBezTo>
                  <a:cubicBezTo>
                    <a:pt x="853440" y="384810"/>
                    <a:pt x="736600" y="382270"/>
                    <a:pt x="635000" y="374650"/>
                  </a:cubicBezTo>
                  <a:cubicBezTo>
                    <a:pt x="542290" y="367030"/>
                    <a:pt x="449580" y="360680"/>
                    <a:pt x="372110" y="342900"/>
                  </a:cubicBezTo>
                  <a:cubicBezTo>
                    <a:pt x="308610" y="328930"/>
                    <a:pt x="245110" y="312420"/>
                    <a:pt x="200660" y="285750"/>
                  </a:cubicBezTo>
                  <a:cubicBezTo>
                    <a:pt x="165100" y="265430"/>
                    <a:pt x="142240" y="224790"/>
                    <a:pt x="118110" y="210820"/>
                  </a:cubicBezTo>
                  <a:cubicBezTo>
                    <a:pt x="101600" y="201930"/>
                    <a:pt x="85090" y="205740"/>
                    <a:pt x="73660" y="196850"/>
                  </a:cubicBezTo>
                  <a:cubicBezTo>
                    <a:pt x="62230" y="187960"/>
                    <a:pt x="50800" y="171450"/>
                    <a:pt x="48260" y="157480"/>
                  </a:cubicBezTo>
                  <a:cubicBezTo>
                    <a:pt x="45720" y="143510"/>
                    <a:pt x="49530" y="124460"/>
                    <a:pt x="57150" y="111760"/>
                  </a:cubicBezTo>
                  <a:cubicBezTo>
                    <a:pt x="64770" y="99060"/>
                    <a:pt x="78740" y="90170"/>
                    <a:pt x="92710" y="82550"/>
                  </a:cubicBezTo>
                  <a:cubicBezTo>
                    <a:pt x="109220" y="73660"/>
                    <a:pt x="125730" y="67310"/>
                    <a:pt x="148590" y="62230"/>
                  </a:cubicBezTo>
                  <a:cubicBezTo>
                    <a:pt x="182880" y="54610"/>
                    <a:pt x="232410" y="53340"/>
                    <a:pt x="283210" y="50800"/>
                  </a:cubicBezTo>
                  <a:cubicBezTo>
                    <a:pt x="349250" y="46990"/>
                    <a:pt x="438150" y="40640"/>
                    <a:pt x="513080" y="41910"/>
                  </a:cubicBezTo>
                  <a:cubicBezTo>
                    <a:pt x="585470" y="43180"/>
                    <a:pt x="652780" y="43180"/>
                    <a:pt x="723900" y="59690"/>
                  </a:cubicBezTo>
                  <a:cubicBezTo>
                    <a:pt x="801370" y="77470"/>
                    <a:pt x="914400" y="118110"/>
                    <a:pt x="960120" y="153670"/>
                  </a:cubicBezTo>
                  <a:cubicBezTo>
                    <a:pt x="985520" y="172720"/>
                    <a:pt x="1000760" y="191770"/>
                    <a:pt x="1007110" y="215900"/>
                  </a:cubicBezTo>
                  <a:cubicBezTo>
                    <a:pt x="1013460" y="240030"/>
                    <a:pt x="1013460" y="274320"/>
                    <a:pt x="999490" y="297180"/>
                  </a:cubicBezTo>
                  <a:cubicBezTo>
                    <a:pt x="981710" y="326390"/>
                    <a:pt x="938530" y="350520"/>
                    <a:pt x="895350" y="367030"/>
                  </a:cubicBezTo>
                  <a:cubicBezTo>
                    <a:pt x="842010" y="387350"/>
                    <a:pt x="748030" y="406400"/>
                    <a:pt x="695960" y="393700"/>
                  </a:cubicBezTo>
                  <a:cubicBezTo>
                    <a:pt x="656590" y="384810"/>
                    <a:pt x="615950" y="359410"/>
                    <a:pt x="600710" y="330200"/>
                  </a:cubicBezTo>
                  <a:cubicBezTo>
                    <a:pt x="585470" y="300990"/>
                    <a:pt x="591820" y="251460"/>
                    <a:pt x="603250" y="220980"/>
                  </a:cubicBezTo>
                  <a:cubicBezTo>
                    <a:pt x="613410" y="194310"/>
                    <a:pt x="636270" y="172720"/>
                    <a:pt x="661670" y="154940"/>
                  </a:cubicBezTo>
                  <a:cubicBezTo>
                    <a:pt x="689610" y="134620"/>
                    <a:pt x="725170" y="118110"/>
                    <a:pt x="768350" y="109220"/>
                  </a:cubicBezTo>
                  <a:cubicBezTo>
                    <a:pt x="826770" y="97790"/>
                    <a:pt x="929640" y="99060"/>
                    <a:pt x="984250" y="109220"/>
                  </a:cubicBezTo>
                  <a:cubicBezTo>
                    <a:pt x="1019810" y="115570"/>
                    <a:pt x="1046480" y="123190"/>
                    <a:pt x="1069340" y="139700"/>
                  </a:cubicBezTo>
                  <a:cubicBezTo>
                    <a:pt x="1090930" y="156210"/>
                    <a:pt x="1116330" y="180340"/>
                    <a:pt x="1117600" y="207010"/>
                  </a:cubicBezTo>
                  <a:cubicBezTo>
                    <a:pt x="1120140" y="240030"/>
                    <a:pt x="1098550" y="292100"/>
                    <a:pt x="1055370" y="323850"/>
                  </a:cubicBezTo>
                  <a:cubicBezTo>
                    <a:pt x="967740" y="387350"/>
                    <a:pt x="646430" y="421640"/>
                    <a:pt x="520700" y="424180"/>
                  </a:cubicBezTo>
                  <a:cubicBezTo>
                    <a:pt x="452120" y="425450"/>
                    <a:pt x="405130" y="417830"/>
                    <a:pt x="360680" y="401320"/>
                  </a:cubicBezTo>
                  <a:cubicBezTo>
                    <a:pt x="325120" y="387350"/>
                    <a:pt x="294640" y="364490"/>
                    <a:pt x="271780" y="340360"/>
                  </a:cubicBezTo>
                  <a:cubicBezTo>
                    <a:pt x="251460" y="317500"/>
                    <a:pt x="233680" y="289560"/>
                    <a:pt x="226060" y="262890"/>
                  </a:cubicBezTo>
                  <a:cubicBezTo>
                    <a:pt x="219710" y="237490"/>
                    <a:pt x="219710" y="209550"/>
                    <a:pt x="226060" y="184150"/>
                  </a:cubicBezTo>
                  <a:cubicBezTo>
                    <a:pt x="233680" y="156210"/>
                    <a:pt x="250190" y="127000"/>
                    <a:pt x="271780" y="104140"/>
                  </a:cubicBezTo>
                  <a:cubicBezTo>
                    <a:pt x="294640" y="80010"/>
                    <a:pt x="330200" y="58420"/>
                    <a:pt x="361950" y="46990"/>
                  </a:cubicBezTo>
                  <a:cubicBezTo>
                    <a:pt x="391160" y="36830"/>
                    <a:pt x="422910" y="30480"/>
                    <a:pt x="455930" y="38100"/>
                  </a:cubicBezTo>
                  <a:cubicBezTo>
                    <a:pt x="496570" y="48260"/>
                    <a:pt x="557530" y="87630"/>
                    <a:pt x="584200" y="118110"/>
                  </a:cubicBezTo>
                  <a:cubicBezTo>
                    <a:pt x="603250" y="140970"/>
                    <a:pt x="615950" y="165100"/>
                    <a:pt x="615950" y="193040"/>
                  </a:cubicBezTo>
                  <a:cubicBezTo>
                    <a:pt x="615950" y="229870"/>
                    <a:pt x="589280" y="284480"/>
                    <a:pt x="561340" y="318770"/>
                  </a:cubicBezTo>
                  <a:cubicBezTo>
                    <a:pt x="532130" y="354330"/>
                    <a:pt x="481330" y="386080"/>
                    <a:pt x="441960" y="402590"/>
                  </a:cubicBezTo>
                  <a:cubicBezTo>
                    <a:pt x="410210" y="416560"/>
                    <a:pt x="378460" y="425450"/>
                    <a:pt x="349250" y="422910"/>
                  </a:cubicBezTo>
                  <a:cubicBezTo>
                    <a:pt x="322580" y="420370"/>
                    <a:pt x="298450" y="408940"/>
                    <a:pt x="275590" y="392430"/>
                  </a:cubicBezTo>
                  <a:cubicBezTo>
                    <a:pt x="248920" y="372110"/>
                    <a:pt x="220980" y="339090"/>
                    <a:pt x="205740" y="304800"/>
                  </a:cubicBezTo>
                  <a:cubicBezTo>
                    <a:pt x="187960" y="266700"/>
                    <a:pt x="171450" y="210820"/>
                    <a:pt x="180340" y="170180"/>
                  </a:cubicBezTo>
                  <a:cubicBezTo>
                    <a:pt x="189230" y="129540"/>
                    <a:pt x="223520" y="81280"/>
                    <a:pt x="254000" y="60960"/>
                  </a:cubicBezTo>
                  <a:cubicBezTo>
                    <a:pt x="278130" y="44450"/>
                    <a:pt x="307340" y="41910"/>
                    <a:pt x="336550" y="44450"/>
                  </a:cubicBezTo>
                  <a:cubicBezTo>
                    <a:pt x="373380" y="48260"/>
                    <a:pt x="429260" y="67310"/>
                    <a:pt x="458470" y="96520"/>
                  </a:cubicBezTo>
                  <a:cubicBezTo>
                    <a:pt x="487680" y="124460"/>
                    <a:pt x="509270" y="175260"/>
                    <a:pt x="510540" y="214630"/>
                  </a:cubicBezTo>
                  <a:cubicBezTo>
                    <a:pt x="511810" y="252730"/>
                    <a:pt x="486410" y="297180"/>
                    <a:pt x="464820" y="328930"/>
                  </a:cubicBezTo>
                  <a:cubicBezTo>
                    <a:pt x="445770" y="358140"/>
                    <a:pt x="424180" y="387350"/>
                    <a:pt x="391160" y="401320"/>
                  </a:cubicBezTo>
                  <a:cubicBezTo>
                    <a:pt x="350520" y="419100"/>
                    <a:pt x="273050" y="425450"/>
                    <a:pt x="232410" y="407670"/>
                  </a:cubicBezTo>
                  <a:cubicBezTo>
                    <a:pt x="196850" y="392430"/>
                    <a:pt x="166370" y="350520"/>
                    <a:pt x="156210" y="313690"/>
                  </a:cubicBezTo>
                  <a:cubicBezTo>
                    <a:pt x="144780" y="273050"/>
                    <a:pt x="157480" y="201930"/>
                    <a:pt x="176530" y="168910"/>
                  </a:cubicBezTo>
                  <a:cubicBezTo>
                    <a:pt x="190500" y="144780"/>
                    <a:pt x="213360" y="130810"/>
                    <a:pt x="236220" y="119380"/>
                  </a:cubicBezTo>
                  <a:cubicBezTo>
                    <a:pt x="260350" y="107950"/>
                    <a:pt x="288290" y="99060"/>
                    <a:pt x="316230" y="100330"/>
                  </a:cubicBezTo>
                  <a:cubicBezTo>
                    <a:pt x="349250" y="101600"/>
                    <a:pt x="396240" y="110490"/>
                    <a:pt x="421640" y="134620"/>
                  </a:cubicBezTo>
                  <a:cubicBezTo>
                    <a:pt x="450850" y="161290"/>
                    <a:pt x="474980" y="222250"/>
                    <a:pt x="473710" y="260350"/>
                  </a:cubicBezTo>
                  <a:cubicBezTo>
                    <a:pt x="472440" y="293370"/>
                    <a:pt x="447040" y="326390"/>
                    <a:pt x="427990" y="353060"/>
                  </a:cubicBezTo>
                  <a:cubicBezTo>
                    <a:pt x="410210" y="377190"/>
                    <a:pt x="389890" y="397510"/>
                    <a:pt x="367030" y="414020"/>
                  </a:cubicBezTo>
                  <a:cubicBezTo>
                    <a:pt x="345440" y="429260"/>
                    <a:pt x="321310" y="443230"/>
                    <a:pt x="295910" y="449580"/>
                  </a:cubicBezTo>
                  <a:cubicBezTo>
                    <a:pt x="271780" y="455930"/>
                    <a:pt x="242570" y="459740"/>
                    <a:pt x="218440" y="449580"/>
                  </a:cubicBezTo>
                  <a:cubicBezTo>
                    <a:pt x="187960" y="436880"/>
                    <a:pt x="147320" y="397510"/>
                    <a:pt x="132080" y="363220"/>
                  </a:cubicBezTo>
                  <a:cubicBezTo>
                    <a:pt x="118110" y="331470"/>
                    <a:pt x="121920" y="290830"/>
                    <a:pt x="128270" y="255270"/>
                  </a:cubicBezTo>
                  <a:cubicBezTo>
                    <a:pt x="135890" y="218440"/>
                    <a:pt x="147320" y="172720"/>
                    <a:pt x="176530" y="146050"/>
                  </a:cubicBezTo>
                  <a:cubicBezTo>
                    <a:pt x="209550" y="115570"/>
                    <a:pt x="290830" y="85090"/>
                    <a:pt x="328930" y="93980"/>
                  </a:cubicBezTo>
                  <a:cubicBezTo>
                    <a:pt x="359410" y="101600"/>
                    <a:pt x="383540" y="134620"/>
                    <a:pt x="397510" y="163830"/>
                  </a:cubicBezTo>
                  <a:cubicBezTo>
                    <a:pt x="412750" y="195580"/>
                    <a:pt x="410210" y="243840"/>
                    <a:pt x="408940" y="281940"/>
                  </a:cubicBezTo>
                  <a:cubicBezTo>
                    <a:pt x="407670" y="317500"/>
                    <a:pt x="402590" y="354330"/>
                    <a:pt x="394970" y="384810"/>
                  </a:cubicBezTo>
                  <a:cubicBezTo>
                    <a:pt x="387350" y="411480"/>
                    <a:pt x="383540" y="436880"/>
                    <a:pt x="365760" y="458470"/>
                  </a:cubicBezTo>
                  <a:cubicBezTo>
                    <a:pt x="342900" y="485140"/>
                    <a:pt x="292100" y="516890"/>
                    <a:pt x="256540" y="520700"/>
                  </a:cubicBezTo>
                  <a:cubicBezTo>
                    <a:pt x="227330" y="523240"/>
                    <a:pt x="196850" y="505460"/>
                    <a:pt x="170180" y="491490"/>
                  </a:cubicBezTo>
                  <a:cubicBezTo>
                    <a:pt x="144780" y="477520"/>
                    <a:pt x="124460" y="448310"/>
                    <a:pt x="100330" y="436880"/>
                  </a:cubicBezTo>
                  <a:cubicBezTo>
                    <a:pt x="80010" y="426720"/>
                    <a:pt x="53340" y="430530"/>
                    <a:pt x="38100" y="420370"/>
                  </a:cubicBezTo>
                  <a:cubicBezTo>
                    <a:pt x="25400" y="411480"/>
                    <a:pt x="17780" y="398780"/>
                    <a:pt x="11430" y="386080"/>
                  </a:cubicBezTo>
                  <a:cubicBezTo>
                    <a:pt x="5080" y="373380"/>
                    <a:pt x="1270" y="359410"/>
                    <a:pt x="2540" y="344170"/>
                  </a:cubicBezTo>
                  <a:cubicBezTo>
                    <a:pt x="3810" y="326390"/>
                    <a:pt x="12700" y="299720"/>
                    <a:pt x="26670" y="285750"/>
                  </a:cubicBezTo>
                  <a:cubicBezTo>
                    <a:pt x="40640" y="271780"/>
                    <a:pt x="85090" y="261620"/>
                    <a:pt x="83820" y="257810"/>
                  </a:cubicBezTo>
                  <a:cubicBezTo>
                    <a:pt x="82550" y="255270"/>
                    <a:pt x="50800" y="267970"/>
                    <a:pt x="44450" y="261620"/>
                  </a:cubicBezTo>
                  <a:cubicBezTo>
                    <a:pt x="35560" y="251460"/>
                    <a:pt x="43180" y="199390"/>
                    <a:pt x="59690" y="185420"/>
                  </a:cubicBezTo>
                  <a:cubicBezTo>
                    <a:pt x="80010" y="168910"/>
                    <a:pt x="147320" y="170180"/>
                    <a:pt x="172720" y="187960"/>
                  </a:cubicBezTo>
                  <a:cubicBezTo>
                    <a:pt x="196850" y="204470"/>
                    <a:pt x="203200" y="251460"/>
                    <a:pt x="209550" y="281940"/>
                  </a:cubicBezTo>
                  <a:cubicBezTo>
                    <a:pt x="215900" y="309880"/>
                    <a:pt x="217170" y="344170"/>
                    <a:pt x="214630" y="367030"/>
                  </a:cubicBezTo>
                  <a:cubicBezTo>
                    <a:pt x="213360" y="383540"/>
                    <a:pt x="210820" y="396240"/>
                    <a:pt x="204470" y="408940"/>
                  </a:cubicBezTo>
                  <a:cubicBezTo>
                    <a:pt x="198120" y="421640"/>
                    <a:pt x="189230" y="433070"/>
                    <a:pt x="176530" y="440690"/>
                  </a:cubicBezTo>
                  <a:cubicBezTo>
                    <a:pt x="161290" y="449580"/>
                    <a:pt x="133350" y="455930"/>
                    <a:pt x="115570" y="454660"/>
                  </a:cubicBezTo>
                  <a:cubicBezTo>
                    <a:pt x="100330" y="453390"/>
                    <a:pt x="87630" y="448310"/>
                    <a:pt x="76200" y="440690"/>
                  </a:cubicBezTo>
                  <a:cubicBezTo>
                    <a:pt x="64770" y="433070"/>
                    <a:pt x="55880" y="426720"/>
                    <a:pt x="48260" y="408940"/>
                  </a:cubicBezTo>
                  <a:cubicBezTo>
                    <a:pt x="27940" y="359410"/>
                    <a:pt x="12700" y="101600"/>
                    <a:pt x="25400" y="97790"/>
                  </a:cubicBezTo>
                  <a:cubicBezTo>
                    <a:pt x="33020" y="96520"/>
                    <a:pt x="68580" y="177800"/>
                    <a:pt x="64770" y="180340"/>
                  </a:cubicBezTo>
                  <a:cubicBezTo>
                    <a:pt x="62230" y="181610"/>
                    <a:pt x="41910" y="163830"/>
                    <a:pt x="35560" y="151130"/>
                  </a:cubicBezTo>
                  <a:cubicBezTo>
                    <a:pt x="27940" y="135890"/>
                    <a:pt x="21590" y="109220"/>
                    <a:pt x="26670" y="90170"/>
                  </a:cubicBezTo>
                  <a:cubicBezTo>
                    <a:pt x="33020" y="68580"/>
                    <a:pt x="59690" y="38100"/>
                    <a:pt x="77470" y="27940"/>
                  </a:cubicBezTo>
                  <a:cubicBezTo>
                    <a:pt x="90170" y="20320"/>
                    <a:pt x="105410" y="20320"/>
                    <a:pt x="118110" y="21590"/>
                  </a:cubicBezTo>
                  <a:cubicBezTo>
                    <a:pt x="132080" y="22860"/>
                    <a:pt x="144780" y="24130"/>
                    <a:pt x="157480" y="35560"/>
                  </a:cubicBezTo>
                  <a:cubicBezTo>
                    <a:pt x="179070" y="54610"/>
                    <a:pt x="210820" y="115570"/>
                    <a:pt x="218440" y="151130"/>
                  </a:cubicBezTo>
                  <a:cubicBezTo>
                    <a:pt x="224790" y="177800"/>
                    <a:pt x="229870" y="215900"/>
                    <a:pt x="214630" y="227330"/>
                  </a:cubicBezTo>
                  <a:cubicBezTo>
                    <a:pt x="193040" y="243840"/>
                    <a:pt x="77470" y="215900"/>
                    <a:pt x="63500" y="187960"/>
                  </a:cubicBezTo>
                  <a:cubicBezTo>
                    <a:pt x="52070" y="163830"/>
                    <a:pt x="83820" y="100330"/>
                    <a:pt x="105410" y="83820"/>
                  </a:cubicBezTo>
                  <a:cubicBezTo>
                    <a:pt x="120650" y="72390"/>
                    <a:pt x="147320" y="73660"/>
                    <a:pt x="163830" y="77470"/>
                  </a:cubicBezTo>
                  <a:cubicBezTo>
                    <a:pt x="177800" y="80010"/>
                    <a:pt x="189230" y="86360"/>
                    <a:pt x="199390" y="96520"/>
                  </a:cubicBezTo>
                  <a:cubicBezTo>
                    <a:pt x="210820" y="109220"/>
                    <a:pt x="223520" y="133350"/>
                    <a:pt x="226060" y="149860"/>
                  </a:cubicBezTo>
                  <a:cubicBezTo>
                    <a:pt x="228600" y="163830"/>
                    <a:pt x="226060" y="176530"/>
                    <a:pt x="220980" y="189230"/>
                  </a:cubicBezTo>
                  <a:cubicBezTo>
                    <a:pt x="214630" y="204470"/>
                    <a:pt x="207010" y="224790"/>
                    <a:pt x="190500" y="232410"/>
                  </a:cubicBezTo>
                  <a:cubicBezTo>
                    <a:pt x="163830" y="245110"/>
                    <a:pt x="81280" y="242570"/>
                    <a:pt x="55880" y="220980"/>
                  </a:cubicBezTo>
                  <a:cubicBezTo>
                    <a:pt x="34290" y="201930"/>
                    <a:pt x="27940" y="156210"/>
                    <a:pt x="31750" y="125730"/>
                  </a:cubicBezTo>
                  <a:cubicBezTo>
                    <a:pt x="35560" y="96520"/>
                    <a:pt x="50800" y="57150"/>
                    <a:pt x="77470" y="43180"/>
                  </a:cubicBezTo>
                  <a:cubicBezTo>
                    <a:pt x="110490" y="25400"/>
                    <a:pt x="205740" y="36830"/>
                    <a:pt x="232410" y="60960"/>
                  </a:cubicBezTo>
                  <a:cubicBezTo>
                    <a:pt x="251460" y="78740"/>
                    <a:pt x="248920" y="113030"/>
                    <a:pt x="251460" y="140970"/>
                  </a:cubicBezTo>
                  <a:cubicBezTo>
                    <a:pt x="254000" y="172720"/>
                    <a:pt x="250190" y="218440"/>
                    <a:pt x="241300" y="242570"/>
                  </a:cubicBezTo>
                  <a:cubicBezTo>
                    <a:pt x="236220" y="256540"/>
                    <a:pt x="229870" y="265430"/>
                    <a:pt x="219710" y="274320"/>
                  </a:cubicBezTo>
                  <a:cubicBezTo>
                    <a:pt x="207010" y="284480"/>
                    <a:pt x="185420" y="294640"/>
                    <a:pt x="167640" y="294640"/>
                  </a:cubicBezTo>
                  <a:cubicBezTo>
                    <a:pt x="149860" y="294640"/>
                    <a:pt x="128270" y="285750"/>
                    <a:pt x="114300" y="274320"/>
                  </a:cubicBezTo>
                  <a:cubicBezTo>
                    <a:pt x="101600" y="262890"/>
                    <a:pt x="91440" y="247650"/>
                    <a:pt x="87630" y="224790"/>
                  </a:cubicBezTo>
                  <a:cubicBezTo>
                    <a:pt x="81280" y="185420"/>
                    <a:pt x="95250" y="83820"/>
                    <a:pt x="114300" y="48260"/>
                  </a:cubicBezTo>
                  <a:cubicBezTo>
                    <a:pt x="124460" y="27940"/>
                    <a:pt x="138430" y="16510"/>
                    <a:pt x="154940" y="10160"/>
                  </a:cubicBezTo>
                  <a:cubicBezTo>
                    <a:pt x="170180" y="3810"/>
                    <a:pt x="193040" y="2540"/>
                    <a:pt x="209550" y="8890"/>
                  </a:cubicBezTo>
                  <a:cubicBezTo>
                    <a:pt x="226060" y="15240"/>
                    <a:pt x="243840" y="30480"/>
                    <a:pt x="252730" y="45720"/>
                  </a:cubicBezTo>
                  <a:cubicBezTo>
                    <a:pt x="261620" y="60960"/>
                    <a:pt x="260350" y="100330"/>
                    <a:pt x="260350" y="100330"/>
                  </a:cubicBezTo>
                </a:path>
              </a:pathLst>
            </a:custGeom>
            <a:solidFill>
              <a:srgbClr val="FFFFFF"/>
            </a:solidFill>
            <a:ln cap="sq">
              <a:noFill/>
              <a:prstDash val="solid"/>
              <a:miter/>
            </a:ln>
          </p:spPr>
        </p:sp>
      </p:grpSp>
      <p:grpSp>
        <p:nvGrpSpPr>
          <p:cNvPr id="43" name="Group 43"/>
          <p:cNvGrpSpPr/>
          <p:nvPr/>
        </p:nvGrpSpPr>
        <p:grpSpPr>
          <a:xfrm>
            <a:off x="13683615" y="7484745"/>
            <a:ext cx="244792" cy="272415"/>
            <a:chOff x="0" y="0"/>
            <a:chExt cx="326390" cy="363220"/>
          </a:xfrm>
        </p:grpSpPr>
        <p:sp>
          <p:nvSpPr>
            <p:cNvPr id="44" name="Freeform 44"/>
            <p:cNvSpPr/>
            <p:nvPr/>
          </p:nvSpPr>
          <p:spPr>
            <a:xfrm>
              <a:off x="48260" y="48260"/>
              <a:ext cx="229870" cy="265430"/>
            </a:xfrm>
            <a:custGeom>
              <a:avLst/>
              <a:gdLst/>
              <a:ahLst/>
              <a:cxnLst/>
              <a:rect l="l" t="t" r="r" b="b"/>
              <a:pathLst>
                <a:path w="229870" h="265430">
                  <a:moveTo>
                    <a:pt x="146050" y="40640"/>
                  </a:moveTo>
                  <a:cubicBezTo>
                    <a:pt x="229870" y="185420"/>
                    <a:pt x="223520" y="215900"/>
                    <a:pt x="213360" y="232410"/>
                  </a:cubicBezTo>
                  <a:cubicBezTo>
                    <a:pt x="204470" y="246380"/>
                    <a:pt x="187960" y="255270"/>
                    <a:pt x="172720" y="260350"/>
                  </a:cubicBezTo>
                  <a:cubicBezTo>
                    <a:pt x="157480" y="265430"/>
                    <a:pt x="138430" y="264160"/>
                    <a:pt x="123190" y="259080"/>
                  </a:cubicBezTo>
                  <a:cubicBezTo>
                    <a:pt x="107950" y="254000"/>
                    <a:pt x="92710" y="241300"/>
                    <a:pt x="83820" y="227330"/>
                  </a:cubicBezTo>
                  <a:cubicBezTo>
                    <a:pt x="74930" y="214630"/>
                    <a:pt x="71120" y="194310"/>
                    <a:pt x="72390" y="179070"/>
                  </a:cubicBezTo>
                  <a:cubicBezTo>
                    <a:pt x="73660" y="163830"/>
                    <a:pt x="82550" y="146050"/>
                    <a:pt x="92710" y="134620"/>
                  </a:cubicBezTo>
                  <a:cubicBezTo>
                    <a:pt x="102870" y="123190"/>
                    <a:pt x="119380" y="111760"/>
                    <a:pt x="135890" y="109220"/>
                  </a:cubicBezTo>
                  <a:cubicBezTo>
                    <a:pt x="156210" y="106680"/>
                    <a:pt x="190500" y="118110"/>
                    <a:pt x="205740" y="130810"/>
                  </a:cubicBezTo>
                  <a:cubicBezTo>
                    <a:pt x="218440" y="142240"/>
                    <a:pt x="226060" y="161290"/>
                    <a:pt x="227330" y="176530"/>
                  </a:cubicBezTo>
                  <a:cubicBezTo>
                    <a:pt x="228600" y="191770"/>
                    <a:pt x="226060" y="210820"/>
                    <a:pt x="217170" y="224790"/>
                  </a:cubicBezTo>
                  <a:cubicBezTo>
                    <a:pt x="205740" y="241300"/>
                    <a:pt x="177800" y="262890"/>
                    <a:pt x="156210" y="264160"/>
                  </a:cubicBezTo>
                  <a:cubicBezTo>
                    <a:pt x="134620" y="265430"/>
                    <a:pt x="109220" y="254000"/>
                    <a:pt x="88900" y="234950"/>
                  </a:cubicBezTo>
                  <a:cubicBezTo>
                    <a:pt x="55880" y="205740"/>
                    <a:pt x="6350" y="119380"/>
                    <a:pt x="2540" y="81280"/>
                  </a:cubicBezTo>
                  <a:cubicBezTo>
                    <a:pt x="0" y="59690"/>
                    <a:pt x="8890" y="41910"/>
                    <a:pt x="20320" y="29210"/>
                  </a:cubicBezTo>
                  <a:cubicBezTo>
                    <a:pt x="30480" y="16510"/>
                    <a:pt x="50800" y="5080"/>
                    <a:pt x="67310" y="2540"/>
                  </a:cubicBezTo>
                  <a:cubicBezTo>
                    <a:pt x="83820" y="0"/>
                    <a:pt x="106680" y="6350"/>
                    <a:pt x="120650" y="13970"/>
                  </a:cubicBezTo>
                  <a:cubicBezTo>
                    <a:pt x="132080" y="20320"/>
                    <a:pt x="146050" y="40640"/>
                    <a:pt x="146050" y="40640"/>
                  </a:cubicBezTo>
                </a:path>
              </a:pathLst>
            </a:custGeom>
            <a:solidFill>
              <a:srgbClr val="FFFFFF"/>
            </a:solidFill>
            <a:ln cap="sq">
              <a:noFill/>
              <a:prstDash val="solid"/>
              <a:miter/>
            </a:ln>
          </p:spPr>
        </p:sp>
      </p:grpSp>
      <p:grpSp>
        <p:nvGrpSpPr>
          <p:cNvPr id="45" name="Group 45"/>
          <p:cNvGrpSpPr/>
          <p:nvPr/>
        </p:nvGrpSpPr>
        <p:grpSpPr>
          <a:xfrm>
            <a:off x="13724573" y="7419975"/>
            <a:ext cx="2815590" cy="570548"/>
            <a:chOff x="0" y="0"/>
            <a:chExt cx="3754120" cy="760730"/>
          </a:xfrm>
        </p:grpSpPr>
        <p:sp>
          <p:nvSpPr>
            <p:cNvPr id="46" name="Freeform 46"/>
            <p:cNvSpPr/>
            <p:nvPr/>
          </p:nvSpPr>
          <p:spPr>
            <a:xfrm>
              <a:off x="45720" y="45720"/>
              <a:ext cx="3665220" cy="669290"/>
            </a:xfrm>
            <a:custGeom>
              <a:avLst/>
              <a:gdLst/>
              <a:ahLst/>
              <a:cxnLst/>
              <a:rect l="l" t="t" r="r" b="b"/>
              <a:pathLst>
                <a:path w="3665220" h="669290">
                  <a:moveTo>
                    <a:pt x="175260" y="130810"/>
                  </a:moveTo>
                  <a:cubicBezTo>
                    <a:pt x="238760" y="252730"/>
                    <a:pt x="233680" y="411480"/>
                    <a:pt x="209550" y="473710"/>
                  </a:cubicBezTo>
                  <a:cubicBezTo>
                    <a:pt x="195580" y="511810"/>
                    <a:pt x="167640" y="541020"/>
                    <a:pt x="143510" y="554990"/>
                  </a:cubicBezTo>
                  <a:cubicBezTo>
                    <a:pt x="124460" y="566420"/>
                    <a:pt x="101600" y="567690"/>
                    <a:pt x="81280" y="565150"/>
                  </a:cubicBezTo>
                  <a:cubicBezTo>
                    <a:pt x="62230" y="562610"/>
                    <a:pt x="39370" y="554990"/>
                    <a:pt x="26670" y="541020"/>
                  </a:cubicBezTo>
                  <a:cubicBezTo>
                    <a:pt x="12700" y="524510"/>
                    <a:pt x="2540" y="487680"/>
                    <a:pt x="5080" y="466090"/>
                  </a:cubicBezTo>
                  <a:cubicBezTo>
                    <a:pt x="7620" y="447040"/>
                    <a:pt x="22860" y="427990"/>
                    <a:pt x="35560" y="416560"/>
                  </a:cubicBezTo>
                  <a:cubicBezTo>
                    <a:pt x="45720" y="407670"/>
                    <a:pt x="57150" y="402590"/>
                    <a:pt x="72390" y="400050"/>
                  </a:cubicBezTo>
                  <a:cubicBezTo>
                    <a:pt x="95250" y="396240"/>
                    <a:pt x="152400" y="424180"/>
                    <a:pt x="162560" y="411480"/>
                  </a:cubicBezTo>
                  <a:cubicBezTo>
                    <a:pt x="172720" y="398780"/>
                    <a:pt x="135890" y="355600"/>
                    <a:pt x="130810" y="323850"/>
                  </a:cubicBezTo>
                  <a:cubicBezTo>
                    <a:pt x="124460" y="288290"/>
                    <a:pt x="125730" y="234950"/>
                    <a:pt x="132080" y="208280"/>
                  </a:cubicBezTo>
                  <a:cubicBezTo>
                    <a:pt x="135890" y="191770"/>
                    <a:pt x="140970" y="181610"/>
                    <a:pt x="151130" y="171450"/>
                  </a:cubicBezTo>
                  <a:cubicBezTo>
                    <a:pt x="163830" y="158750"/>
                    <a:pt x="187960" y="146050"/>
                    <a:pt x="205740" y="142240"/>
                  </a:cubicBezTo>
                  <a:cubicBezTo>
                    <a:pt x="219710" y="139700"/>
                    <a:pt x="234950" y="142240"/>
                    <a:pt x="247650" y="147320"/>
                  </a:cubicBezTo>
                  <a:cubicBezTo>
                    <a:pt x="260350" y="152400"/>
                    <a:pt x="271780" y="157480"/>
                    <a:pt x="281940" y="171450"/>
                  </a:cubicBezTo>
                  <a:cubicBezTo>
                    <a:pt x="302260" y="198120"/>
                    <a:pt x="308610" y="279400"/>
                    <a:pt x="328930" y="318770"/>
                  </a:cubicBezTo>
                  <a:cubicBezTo>
                    <a:pt x="344170" y="347980"/>
                    <a:pt x="360680" y="387350"/>
                    <a:pt x="381000" y="389890"/>
                  </a:cubicBezTo>
                  <a:cubicBezTo>
                    <a:pt x="400050" y="392430"/>
                    <a:pt x="427990" y="361950"/>
                    <a:pt x="444500" y="341630"/>
                  </a:cubicBezTo>
                  <a:cubicBezTo>
                    <a:pt x="461010" y="321310"/>
                    <a:pt x="468630" y="269240"/>
                    <a:pt x="481330" y="267970"/>
                  </a:cubicBezTo>
                  <a:cubicBezTo>
                    <a:pt x="492760" y="266700"/>
                    <a:pt x="502920" y="306070"/>
                    <a:pt x="516890" y="321310"/>
                  </a:cubicBezTo>
                  <a:cubicBezTo>
                    <a:pt x="530860" y="336550"/>
                    <a:pt x="554990" y="342900"/>
                    <a:pt x="565150" y="359410"/>
                  </a:cubicBezTo>
                  <a:cubicBezTo>
                    <a:pt x="575310" y="375920"/>
                    <a:pt x="579120" y="402590"/>
                    <a:pt x="576580" y="420370"/>
                  </a:cubicBezTo>
                  <a:cubicBezTo>
                    <a:pt x="575310" y="434340"/>
                    <a:pt x="568960" y="447040"/>
                    <a:pt x="558800" y="458470"/>
                  </a:cubicBezTo>
                  <a:cubicBezTo>
                    <a:pt x="547370" y="471170"/>
                    <a:pt x="523240" y="486410"/>
                    <a:pt x="506730" y="490220"/>
                  </a:cubicBezTo>
                  <a:cubicBezTo>
                    <a:pt x="492760" y="494030"/>
                    <a:pt x="481330" y="492760"/>
                    <a:pt x="464820" y="487680"/>
                  </a:cubicBezTo>
                  <a:cubicBezTo>
                    <a:pt x="439420" y="480060"/>
                    <a:pt x="369570" y="440690"/>
                    <a:pt x="372110" y="434340"/>
                  </a:cubicBezTo>
                  <a:cubicBezTo>
                    <a:pt x="373380" y="429260"/>
                    <a:pt x="420370" y="445770"/>
                    <a:pt x="448310" y="444500"/>
                  </a:cubicBezTo>
                  <a:cubicBezTo>
                    <a:pt x="483870" y="441960"/>
                    <a:pt x="535940" y="431800"/>
                    <a:pt x="565150" y="414020"/>
                  </a:cubicBezTo>
                  <a:cubicBezTo>
                    <a:pt x="589280" y="398780"/>
                    <a:pt x="598170" y="354330"/>
                    <a:pt x="619760" y="351790"/>
                  </a:cubicBezTo>
                  <a:cubicBezTo>
                    <a:pt x="645160" y="349250"/>
                    <a:pt x="704850" y="394970"/>
                    <a:pt x="707390" y="419100"/>
                  </a:cubicBezTo>
                  <a:cubicBezTo>
                    <a:pt x="709930" y="439420"/>
                    <a:pt x="676910" y="468630"/>
                    <a:pt x="657860" y="483870"/>
                  </a:cubicBezTo>
                  <a:cubicBezTo>
                    <a:pt x="641350" y="496570"/>
                    <a:pt x="622300" y="506730"/>
                    <a:pt x="603250" y="506730"/>
                  </a:cubicBezTo>
                  <a:cubicBezTo>
                    <a:pt x="584200" y="506730"/>
                    <a:pt x="560070" y="496570"/>
                    <a:pt x="546100" y="486410"/>
                  </a:cubicBezTo>
                  <a:cubicBezTo>
                    <a:pt x="534670" y="477520"/>
                    <a:pt x="527050" y="467360"/>
                    <a:pt x="521970" y="453390"/>
                  </a:cubicBezTo>
                  <a:cubicBezTo>
                    <a:pt x="516890" y="436880"/>
                    <a:pt x="515620" y="410210"/>
                    <a:pt x="520700" y="393700"/>
                  </a:cubicBezTo>
                  <a:cubicBezTo>
                    <a:pt x="524510" y="381000"/>
                    <a:pt x="546100" y="369570"/>
                    <a:pt x="542290" y="360680"/>
                  </a:cubicBezTo>
                  <a:cubicBezTo>
                    <a:pt x="537210" y="346710"/>
                    <a:pt x="469900" y="350520"/>
                    <a:pt x="443230" y="339090"/>
                  </a:cubicBezTo>
                  <a:cubicBezTo>
                    <a:pt x="422910" y="330200"/>
                    <a:pt x="403860" y="318770"/>
                    <a:pt x="393700" y="302260"/>
                  </a:cubicBezTo>
                  <a:cubicBezTo>
                    <a:pt x="383540" y="285750"/>
                    <a:pt x="379730" y="261620"/>
                    <a:pt x="382270" y="242570"/>
                  </a:cubicBezTo>
                  <a:cubicBezTo>
                    <a:pt x="384810" y="223520"/>
                    <a:pt x="397510" y="201930"/>
                    <a:pt x="412750" y="189230"/>
                  </a:cubicBezTo>
                  <a:cubicBezTo>
                    <a:pt x="426720" y="177800"/>
                    <a:pt x="447040" y="170180"/>
                    <a:pt x="469900" y="170180"/>
                  </a:cubicBezTo>
                  <a:cubicBezTo>
                    <a:pt x="501650" y="170180"/>
                    <a:pt x="533400" y="186690"/>
                    <a:pt x="584200" y="204470"/>
                  </a:cubicBezTo>
                  <a:cubicBezTo>
                    <a:pt x="689610" y="240030"/>
                    <a:pt x="1051560" y="331470"/>
                    <a:pt x="1061720" y="384810"/>
                  </a:cubicBezTo>
                  <a:cubicBezTo>
                    <a:pt x="1066800" y="407670"/>
                    <a:pt x="1021080" y="445770"/>
                    <a:pt x="990600" y="450850"/>
                  </a:cubicBezTo>
                  <a:cubicBezTo>
                    <a:pt x="947420" y="458470"/>
                    <a:pt x="876300" y="389890"/>
                    <a:pt x="817880" y="373380"/>
                  </a:cubicBezTo>
                  <a:cubicBezTo>
                    <a:pt x="763270" y="358140"/>
                    <a:pt x="684530" y="373380"/>
                    <a:pt x="650240" y="354330"/>
                  </a:cubicBezTo>
                  <a:cubicBezTo>
                    <a:pt x="629920" y="342900"/>
                    <a:pt x="618490" y="323850"/>
                    <a:pt x="612140" y="308610"/>
                  </a:cubicBezTo>
                  <a:cubicBezTo>
                    <a:pt x="607060" y="295910"/>
                    <a:pt x="605790" y="281940"/>
                    <a:pt x="609600" y="267970"/>
                  </a:cubicBezTo>
                  <a:cubicBezTo>
                    <a:pt x="613410" y="251460"/>
                    <a:pt x="619760" y="233680"/>
                    <a:pt x="638810" y="217170"/>
                  </a:cubicBezTo>
                  <a:cubicBezTo>
                    <a:pt x="678180" y="182880"/>
                    <a:pt x="805180" y="154940"/>
                    <a:pt x="873760" y="116840"/>
                  </a:cubicBezTo>
                  <a:cubicBezTo>
                    <a:pt x="932180" y="85090"/>
                    <a:pt x="984250" y="24130"/>
                    <a:pt x="1027430" y="11430"/>
                  </a:cubicBezTo>
                  <a:cubicBezTo>
                    <a:pt x="1055370" y="3810"/>
                    <a:pt x="1082040" y="5080"/>
                    <a:pt x="1101090" y="15240"/>
                  </a:cubicBezTo>
                  <a:cubicBezTo>
                    <a:pt x="1117600" y="24130"/>
                    <a:pt x="1131570" y="43180"/>
                    <a:pt x="1136650" y="59690"/>
                  </a:cubicBezTo>
                  <a:cubicBezTo>
                    <a:pt x="1141730" y="76200"/>
                    <a:pt x="1143000" y="97790"/>
                    <a:pt x="1134110" y="116840"/>
                  </a:cubicBezTo>
                  <a:cubicBezTo>
                    <a:pt x="1120140" y="147320"/>
                    <a:pt x="1026160" y="185420"/>
                    <a:pt x="1029970" y="213360"/>
                  </a:cubicBezTo>
                  <a:cubicBezTo>
                    <a:pt x="1033780" y="243840"/>
                    <a:pt x="1158240" y="260350"/>
                    <a:pt x="1183640" y="290830"/>
                  </a:cubicBezTo>
                  <a:cubicBezTo>
                    <a:pt x="1198880" y="308610"/>
                    <a:pt x="1201420" y="328930"/>
                    <a:pt x="1200150" y="347980"/>
                  </a:cubicBezTo>
                  <a:cubicBezTo>
                    <a:pt x="1198880" y="365760"/>
                    <a:pt x="1195070" y="384810"/>
                    <a:pt x="1176020" y="401320"/>
                  </a:cubicBezTo>
                  <a:cubicBezTo>
                    <a:pt x="1126490" y="444500"/>
                    <a:pt x="876300" y="519430"/>
                    <a:pt x="802640" y="514350"/>
                  </a:cubicBezTo>
                  <a:cubicBezTo>
                    <a:pt x="770890" y="511810"/>
                    <a:pt x="749300" y="500380"/>
                    <a:pt x="736600" y="482600"/>
                  </a:cubicBezTo>
                  <a:cubicBezTo>
                    <a:pt x="723900" y="464820"/>
                    <a:pt x="717550" y="429260"/>
                    <a:pt x="725170" y="408940"/>
                  </a:cubicBezTo>
                  <a:cubicBezTo>
                    <a:pt x="732790" y="388620"/>
                    <a:pt x="750570" y="374650"/>
                    <a:pt x="779780" y="359410"/>
                  </a:cubicBezTo>
                  <a:cubicBezTo>
                    <a:pt x="842010" y="326390"/>
                    <a:pt x="1057910" y="251460"/>
                    <a:pt x="1117600" y="279400"/>
                  </a:cubicBezTo>
                  <a:cubicBezTo>
                    <a:pt x="1151890" y="294640"/>
                    <a:pt x="1178560" y="350520"/>
                    <a:pt x="1169670" y="379730"/>
                  </a:cubicBezTo>
                  <a:cubicBezTo>
                    <a:pt x="1156970" y="417830"/>
                    <a:pt x="1042670" y="473710"/>
                    <a:pt x="995680" y="467360"/>
                  </a:cubicBezTo>
                  <a:cubicBezTo>
                    <a:pt x="958850" y="462280"/>
                    <a:pt x="900430" y="407670"/>
                    <a:pt x="905510" y="387350"/>
                  </a:cubicBezTo>
                  <a:cubicBezTo>
                    <a:pt x="913130" y="359410"/>
                    <a:pt x="1065530" y="355600"/>
                    <a:pt x="1122680" y="335280"/>
                  </a:cubicBezTo>
                  <a:cubicBezTo>
                    <a:pt x="1162050" y="321310"/>
                    <a:pt x="1191260" y="292100"/>
                    <a:pt x="1220470" y="289560"/>
                  </a:cubicBezTo>
                  <a:cubicBezTo>
                    <a:pt x="1243330" y="287020"/>
                    <a:pt x="1270000" y="294640"/>
                    <a:pt x="1285240" y="307340"/>
                  </a:cubicBezTo>
                  <a:cubicBezTo>
                    <a:pt x="1297940" y="317500"/>
                    <a:pt x="1308100" y="336550"/>
                    <a:pt x="1308100" y="353060"/>
                  </a:cubicBezTo>
                  <a:cubicBezTo>
                    <a:pt x="1309370" y="372110"/>
                    <a:pt x="1300480" y="392430"/>
                    <a:pt x="1282700" y="415290"/>
                  </a:cubicBezTo>
                  <a:cubicBezTo>
                    <a:pt x="1247140" y="462280"/>
                    <a:pt x="1106170" y="544830"/>
                    <a:pt x="1065530" y="586740"/>
                  </a:cubicBezTo>
                  <a:cubicBezTo>
                    <a:pt x="1046480" y="605790"/>
                    <a:pt x="1045210" y="623570"/>
                    <a:pt x="1029970" y="635000"/>
                  </a:cubicBezTo>
                  <a:cubicBezTo>
                    <a:pt x="1013460" y="646430"/>
                    <a:pt x="985520" y="657860"/>
                    <a:pt x="966470" y="655320"/>
                  </a:cubicBezTo>
                  <a:cubicBezTo>
                    <a:pt x="949960" y="654050"/>
                    <a:pt x="932180" y="642620"/>
                    <a:pt x="923290" y="629920"/>
                  </a:cubicBezTo>
                  <a:cubicBezTo>
                    <a:pt x="911860" y="614680"/>
                    <a:pt x="904240" y="586740"/>
                    <a:pt x="910590" y="565150"/>
                  </a:cubicBezTo>
                  <a:cubicBezTo>
                    <a:pt x="920750" y="535940"/>
                    <a:pt x="1005840" y="501650"/>
                    <a:pt x="1003300" y="478790"/>
                  </a:cubicBezTo>
                  <a:cubicBezTo>
                    <a:pt x="1002030" y="461010"/>
                    <a:pt x="958850" y="455930"/>
                    <a:pt x="937260" y="438150"/>
                  </a:cubicBezTo>
                  <a:cubicBezTo>
                    <a:pt x="910590" y="416560"/>
                    <a:pt x="862330" y="351790"/>
                    <a:pt x="861060" y="353060"/>
                  </a:cubicBezTo>
                  <a:cubicBezTo>
                    <a:pt x="859790" y="354330"/>
                    <a:pt x="923290" y="429260"/>
                    <a:pt x="919480" y="434340"/>
                  </a:cubicBezTo>
                  <a:cubicBezTo>
                    <a:pt x="916940" y="436880"/>
                    <a:pt x="895350" y="427990"/>
                    <a:pt x="885190" y="419100"/>
                  </a:cubicBezTo>
                  <a:cubicBezTo>
                    <a:pt x="873760" y="408940"/>
                    <a:pt x="862330" y="386080"/>
                    <a:pt x="858520" y="370840"/>
                  </a:cubicBezTo>
                  <a:cubicBezTo>
                    <a:pt x="855980" y="358140"/>
                    <a:pt x="855980" y="345440"/>
                    <a:pt x="861060" y="332740"/>
                  </a:cubicBezTo>
                  <a:cubicBezTo>
                    <a:pt x="867410" y="318770"/>
                    <a:pt x="882650" y="299720"/>
                    <a:pt x="895350" y="290830"/>
                  </a:cubicBezTo>
                  <a:cubicBezTo>
                    <a:pt x="906780" y="283210"/>
                    <a:pt x="916940" y="279400"/>
                    <a:pt x="932180" y="279400"/>
                  </a:cubicBezTo>
                  <a:cubicBezTo>
                    <a:pt x="957580" y="279400"/>
                    <a:pt x="1013460" y="322580"/>
                    <a:pt x="1029970" y="311150"/>
                  </a:cubicBezTo>
                  <a:cubicBezTo>
                    <a:pt x="1045210" y="300990"/>
                    <a:pt x="1023620" y="246380"/>
                    <a:pt x="1036320" y="226060"/>
                  </a:cubicBezTo>
                  <a:cubicBezTo>
                    <a:pt x="1049020" y="205740"/>
                    <a:pt x="1073150" y="194310"/>
                    <a:pt x="1102360" y="186690"/>
                  </a:cubicBezTo>
                  <a:cubicBezTo>
                    <a:pt x="1150620" y="173990"/>
                    <a:pt x="1262380" y="173990"/>
                    <a:pt x="1305560" y="187960"/>
                  </a:cubicBezTo>
                  <a:cubicBezTo>
                    <a:pt x="1329690" y="195580"/>
                    <a:pt x="1344930" y="209550"/>
                    <a:pt x="1355090" y="223520"/>
                  </a:cubicBezTo>
                  <a:cubicBezTo>
                    <a:pt x="1363980" y="234950"/>
                    <a:pt x="1367790" y="248920"/>
                    <a:pt x="1369060" y="261620"/>
                  </a:cubicBezTo>
                  <a:cubicBezTo>
                    <a:pt x="1370330" y="274320"/>
                    <a:pt x="1367790" y="289560"/>
                    <a:pt x="1362710" y="302260"/>
                  </a:cubicBezTo>
                  <a:cubicBezTo>
                    <a:pt x="1357630" y="314960"/>
                    <a:pt x="1350010" y="326390"/>
                    <a:pt x="1339850" y="335280"/>
                  </a:cubicBezTo>
                  <a:cubicBezTo>
                    <a:pt x="1329690" y="344170"/>
                    <a:pt x="1309370" y="342900"/>
                    <a:pt x="1303020" y="354330"/>
                  </a:cubicBezTo>
                  <a:cubicBezTo>
                    <a:pt x="1294130" y="372110"/>
                    <a:pt x="1315720" y="441960"/>
                    <a:pt x="1314450" y="441960"/>
                  </a:cubicBezTo>
                  <a:cubicBezTo>
                    <a:pt x="1313180" y="441960"/>
                    <a:pt x="1292860" y="386080"/>
                    <a:pt x="1299210" y="363220"/>
                  </a:cubicBezTo>
                  <a:cubicBezTo>
                    <a:pt x="1305560" y="340360"/>
                    <a:pt x="1328420" y="314960"/>
                    <a:pt x="1350010" y="302260"/>
                  </a:cubicBezTo>
                  <a:cubicBezTo>
                    <a:pt x="1370330" y="289560"/>
                    <a:pt x="1421130" y="278130"/>
                    <a:pt x="1424940" y="284480"/>
                  </a:cubicBezTo>
                  <a:cubicBezTo>
                    <a:pt x="1428750" y="290830"/>
                    <a:pt x="1375410" y="314960"/>
                    <a:pt x="1367790" y="339090"/>
                  </a:cubicBezTo>
                  <a:cubicBezTo>
                    <a:pt x="1358900" y="367030"/>
                    <a:pt x="1374140" y="443230"/>
                    <a:pt x="1388110" y="447040"/>
                  </a:cubicBezTo>
                  <a:cubicBezTo>
                    <a:pt x="1399540" y="450850"/>
                    <a:pt x="1426210" y="411480"/>
                    <a:pt x="1438910" y="388620"/>
                  </a:cubicBezTo>
                  <a:cubicBezTo>
                    <a:pt x="1452880" y="361950"/>
                    <a:pt x="1463040" y="295910"/>
                    <a:pt x="1465580" y="295910"/>
                  </a:cubicBezTo>
                  <a:cubicBezTo>
                    <a:pt x="1468120" y="295910"/>
                    <a:pt x="1440180" y="373380"/>
                    <a:pt x="1451610" y="397510"/>
                  </a:cubicBezTo>
                  <a:cubicBezTo>
                    <a:pt x="1461770" y="419100"/>
                    <a:pt x="1521460" y="435610"/>
                    <a:pt x="1520190" y="439420"/>
                  </a:cubicBezTo>
                  <a:cubicBezTo>
                    <a:pt x="1518920" y="444500"/>
                    <a:pt x="1430020" y="426720"/>
                    <a:pt x="1430020" y="420370"/>
                  </a:cubicBezTo>
                  <a:cubicBezTo>
                    <a:pt x="1431290" y="407670"/>
                    <a:pt x="1766570" y="405130"/>
                    <a:pt x="1850390" y="388620"/>
                  </a:cubicBezTo>
                  <a:cubicBezTo>
                    <a:pt x="1887220" y="381000"/>
                    <a:pt x="1929130" y="372110"/>
                    <a:pt x="1929130" y="361950"/>
                  </a:cubicBezTo>
                  <a:cubicBezTo>
                    <a:pt x="1929130" y="351790"/>
                    <a:pt x="1855470" y="344170"/>
                    <a:pt x="1852930" y="328930"/>
                  </a:cubicBezTo>
                  <a:cubicBezTo>
                    <a:pt x="1850390" y="313690"/>
                    <a:pt x="1887220" y="280670"/>
                    <a:pt x="1915160" y="269240"/>
                  </a:cubicBezTo>
                  <a:cubicBezTo>
                    <a:pt x="1949450" y="255270"/>
                    <a:pt x="2011680" y="278130"/>
                    <a:pt x="2048510" y="270510"/>
                  </a:cubicBezTo>
                  <a:cubicBezTo>
                    <a:pt x="2076450" y="264160"/>
                    <a:pt x="2115820" y="234950"/>
                    <a:pt x="2118360" y="238760"/>
                  </a:cubicBezTo>
                  <a:cubicBezTo>
                    <a:pt x="2120900" y="243840"/>
                    <a:pt x="2087880" y="292100"/>
                    <a:pt x="2052320" y="306070"/>
                  </a:cubicBezTo>
                  <a:cubicBezTo>
                    <a:pt x="1982470" y="334010"/>
                    <a:pt x="1789430" y="287020"/>
                    <a:pt x="1685290" y="288290"/>
                  </a:cubicBezTo>
                  <a:cubicBezTo>
                    <a:pt x="1609090" y="289560"/>
                    <a:pt x="1543050" y="295910"/>
                    <a:pt x="1485900" y="304800"/>
                  </a:cubicBezTo>
                  <a:cubicBezTo>
                    <a:pt x="1441450" y="312420"/>
                    <a:pt x="1371600" y="322580"/>
                    <a:pt x="1370330" y="334010"/>
                  </a:cubicBezTo>
                  <a:cubicBezTo>
                    <a:pt x="1369060" y="342900"/>
                    <a:pt x="1412240" y="355600"/>
                    <a:pt x="1443990" y="364490"/>
                  </a:cubicBezTo>
                  <a:cubicBezTo>
                    <a:pt x="1499870" y="379730"/>
                    <a:pt x="1601470" y="389890"/>
                    <a:pt x="1677670" y="394970"/>
                  </a:cubicBezTo>
                  <a:cubicBezTo>
                    <a:pt x="1748790" y="400050"/>
                    <a:pt x="1817370" y="398780"/>
                    <a:pt x="1885950" y="394970"/>
                  </a:cubicBezTo>
                  <a:cubicBezTo>
                    <a:pt x="1953260" y="391160"/>
                    <a:pt x="2034540" y="384810"/>
                    <a:pt x="2086610" y="374650"/>
                  </a:cubicBezTo>
                  <a:cubicBezTo>
                    <a:pt x="2122170" y="368300"/>
                    <a:pt x="2160270" y="340360"/>
                    <a:pt x="2172970" y="351790"/>
                  </a:cubicBezTo>
                  <a:cubicBezTo>
                    <a:pt x="2184400" y="361950"/>
                    <a:pt x="2184400" y="415290"/>
                    <a:pt x="2160270" y="438150"/>
                  </a:cubicBezTo>
                  <a:cubicBezTo>
                    <a:pt x="2095500" y="499110"/>
                    <a:pt x="1617980" y="501650"/>
                    <a:pt x="1529080" y="492760"/>
                  </a:cubicBezTo>
                  <a:cubicBezTo>
                    <a:pt x="1504950" y="490220"/>
                    <a:pt x="1494790" y="487680"/>
                    <a:pt x="1483360" y="478790"/>
                  </a:cubicBezTo>
                  <a:cubicBezTo>
                    <a:pt x="1471930" y="469900"/>
                    <a:pt x="1461770" y="453390"/>
                    <a:pt x="1459230" y="439420"/>
                  </a:cubicBezTo>
                  <a:cubicBezTo>
                    <a:pt x="1456690" y="425450"/>
                    <a:pt x="1459230" y="406400"/>
                    <a:pt x="1466850" y="393700"/>
                  </a:cubicBezTo>
                  <a:cubicBezTo>
                    <a:pt x="1474470" y="381000"/>
                    <a:pt x="1480820" y="372110"/>
                    <a:pt x="1502410" y="363220"/>
                  </a:cubicBezTo>
                  <a:cubicBezTo>
                    <a:pt x="1572260" y="331470"/>
                    <a:pt x="1855470" y="321310"/>
                    <a:pt x="2011680" y="293370"/>
                  </a:cubicBezTo>
                  <a:cubicBezTo>
                    <a:pt x="2147570" y="269240"/>
                    <a:pt x="2325370" y="181610"/>
                    <a:pt x="2387600" y="210820"/>
                  </a:cubicBezTo>
                  <a:cubicBezTo>
                    <a:pt x="2419350" y="226060"/>
                    <a:pt x="2442210" y="284480"/>
                    <a:pt x="2433320" y="302260"/>
                  </a:cubicBezTo>
                  <a:cubicBezTo>
                    <a:pt x="2423160" y="321310"/>
                    <a:pt x="2366010" y="308610"/>
                    <a:pt x="2324100" y="318770"/>
                  </a:cubicBezTo>
                  <a:cubicBezTo>
                    <a:pt x="2261870" y="332740"/>
                    <a:pt x="2124710" y="407670"/>
                    <a:pt x="2099310" y="386080"/>
                  </a:cubicBezTo>
                  <a:cubicBezTo>
                    <a:pt x="2084070" y="373380"/>
                    <a:pt x="2089150" y="321310"/>
                    <a:pt x="2110740" y="297180"/>
                  </a:cubicBezTo>
                  <a:cubicBezTo>
                    <a:pt x="2148840" y="255270"/>
                    <a:pt x="2311400" y="254000"/>
                    <a:pt x="2390140" y="228600"/>
                  </a:cubicBezTo>
                  <a:cubicBezTo>
                    <a:pt x="2449830" y="209550"/>
                    <a:pt x="2504440" y="165100"/>
                    <a:pt x="2542540" y="165100"/>
                  </a:cubicBezTo>
                  <a:cubicBezTo>
                    <a:pt x="2566670" y="165100"/>
                    <a:pt x="2586990" y="173990"/>
                    <a:pt x="2599690" y="187960"/>
                  </a:cubicBezTo>
                  <a:cubicBezTo>
                    <a:pt x="2612390" y="201930"/>
                    <a:pt x="2618740" y="229870"/>
                    <a:pt x="2614930" y="247650"/>
                  </a:cubicBezTo>
                  <a:cubicBezTo>
                    <a:pt x="2611120" y="265430"/>
                    <a:pt x="2600960" y="279400"/>
                    <a:pt x="2574290" y="293370"/>
                  </a:cubicBezTo>
                  <a:cubicBezTo>
                    <a:pt x="2485390" y="342900"/>
                    <a:pt x="2067560" y="374650"/>
                    <a:pt x="1863090" y="414020"/>
                  </a:cubicBezTo>
                  <a:cubicBezTo>
                    <a:pt x="1708150" y="443230"/>
                    <a:pt x="1522730" y="471170"/>
                    <a:pt x="1455420" y="501650"/>
                  </a:cubicBezTo>
                  <a:cubicBezTo>
                    <a:pt x="1431290" y="513080"/>
                    <a:pt x="1424940" y="533400"/>
                    <a:pt x="1409700" y="535940"/>
                  </a:cubicBezTo>
                  <a:cubicBezTo>
                    <a:pt x="1395730" y="538480"/>
                    <a:pt x="1379220" y="529590"/>
                    <a:pt x="1369060" y="520700"/>
                  </a:cubicBezTo>
                  <a:cubicBezTo>
                    <a:pt x="1358900" y="511810"/>
                    <a:pt x="1350010" y="495300"/>
                    <a:pt x="1348740" y="481330"/>
                  </a:cubicBezTo>
                  <a:cubicBezTo>
                    <a:pt x="1347470" y="467360"/>
                    <a:pt x="1351280" y="450850"/>
                    <a:pt x="1358900" y="439420"/>
                  </a:cubicBezTo>
                  <a:cubicBezTo>
                    <a:pt x="1366520" y="427990"/>
                    <a:pt x="1379220" y="417830"/>
                    <a:pt x="1394460" y="414020"/>
                  </a:cubicBezTo>
                  <a:cubicBezTo>
                    <a:pt x="1417320" y="408940"/>
                    <a:pt x="1450340" y="430530"/>
                    <a:pt x="1488440" y="434340"/>
                  </a:cubicBezTo>
                  <a:cubicBezTo>
                    <a:pt x="1548130" y="439420"/>
                    <a:pt x="1635760" y="433070"/>
                    <a:pt x="1719580" y="426720"/>
                  </a:cubicBezTo>
                  <a:cubicBezTo>
                    <a:pt x="1822450" y="419100"/>
                    <a:pt x="1934210" y="410210"/>
                    <a:pt x="2059940" y="389890"/>
                  </a:cubicBezTo>
                  <a:cubicBezTo>
                    <a:pt x="2217420" y="364490"/>
                    <a:pt x="2514600" y="267970"/>
                    <a:pt x="2590800" y="274320"/>
                  </a:cubicBezTo>
                  <a:cubicBezTo>
                    <a:pt x="2612390" y="275590"/>
                    <a:pt x="2621280" y="281940"/>
                    <a:pt x="2631440" y="290830"/>
                  </a:cubicBezTo>
                  <a:cubicBezTo>
                    <a:pt x="2641600" y="299720"/>
                    <a:pt x="2650490" y="314960"/>
                    <a:pt x="2651760" y="328930"/>
                  </a:cubicBezTo>
                  <a:cubicBezTo>
                    <a:pt x="2653030" y="341630"/>
                    <a:pt x="2649220" y="359410"/>
                    <a:pt x="2641600" y="370840"/>
                  </a:cubicBezTo>
                  <a:cubicBezTo>
                    <a:pt x="2633980" y="382270"/>
                    <a:pt x="2626360" y="389890"/>
                    <a:pt x="2606040" y="396240"/>
                  </a:cubicBezTo>
                  <a:cubicBezTo>
                    <a:pt x="2540000" y="416560"/>
                    <a:pt x="2268220" y="387350"/>
                    <a:pt x="2137410" y="392430"/>
                  </a:cubicBezTo>
                  <a:cubicBezTo>
                    <a:pt x="2043430" y="396240"/>
                    <a:pt x="1941830" y="426720"/>
                    <a:pt x="1894840" y="412750"/>
                  </a:cubicBezTo>
                  <a:cubicBezTo>
                    <a:pt x="1871980" y="405130"/>
                    <a:pt x="1856740" y="391160"/>
                    <a:pt x="1849120" y="375920"/>
                  </a:cubicBezTo>
                  <a:cubicBezTo>
                    <a:pt x="1842770" y="363220"/>
                    <a:pt x="1841500" y="344170"/>
                    <a:pt x="1846580" y="330200"/>
                  </a:cubicBezTo>
                  <a:cubicBezTo>
                    <a:pt x="1852930" y="314960"/>
                    <a:pt x="1868170" y="297180"/>
                    <a:pt x="1889760" y="289560"/>
                  </a:cubicBezTo>
                  <a:cubicBezTo>
                    <a:pt x="1922780" y="278130"/>
                    <a:pt x="1987550" y="300990"/>
                    <a:pt x="2040890" y="300990"/>
                  </a:cubicBezTo>
                  <a:cubicBezTo>
                    <a:pt x="2099310" y="300990"/>
                    <a:pt x="2152650" y="295910"/>
                    <a:pt x="2225040" y="284480"/>
                  </a:cubicBezTo>
                  <a:cubicBezTo>
                    <a:pt x="2329180" y="266700"/>
                    <a:pt x="2540000" y="187960"/>
                    <a:pt x="2603500" y="190500"/>
                  </a:cubicBezTo>
                  <a:cubicBezTo>
                    <a:pt x="2625090" y="191770"/>
                    <a:pt x="2636520" y="196850"/>
                    <a:pt x="2646680" y="204470"/>
                  </a:cubicBezTo>
                  <a:cubicBezTo>
                    <a:pt x="2655570" y="210820"/>
                    <a:pt x="2661920" y="218440"/>
                    <a:pt x="2664460" y="229870"/>
                  </a:cubicBezTo>
                  <a:cubicBezTo>
                    <a:pt x="2668270" y="245110"/>
                    <a:pt x="2667000" y="274320"/>
                    <a:pt x="2659380" y="288290"/>
                  </a:cubicBezTo>
                  <a:cubicBezTo>
                    <a:pt x="2651760" y="300990"/>
                    <a:pt x="2637790" y="312420"/>
                    <a:pt x="2622550" y="314960"/>
                  </a:cubicBezTo>
                  <a:cubicBezTo>
                    <a:pt x="2600960" y="318770"/>
                    <a:pt x="2576830" y="294640"/>
                    <a:pt x="2541270" y="288290"/>
                  </a:cubicBezTo>
                  <a:cubicBezTo>
                    <a:pt x="2476500" y="275590"/>
                    <a:pt x="2359660" y="270510"/>
                    <a:pt x="2264410" y="273050"/>
                  </a:cubicBezTo>
                  <a:cubicBezTo>
                    <a:pt x="2161540" y="276860"/>
                    <a:pt x="2045970" y="295910"/>
                    <a:pt x="1943100" y="311150"/>
                  </a:cubicBezTo>
                  <a:cubicBezTo>
                    <a:pt x="1847850" y="326390"/>
                    <a:pt x="1760220" y="340360"/>
                    <a:pt x="1668780" y="363220"/>
                  </a:cubicBezTo>
                  <a:cubicBezTo>
                    <a:pt x="1576070" y="387350"/>
                    <a:pt x="1442720" y="429260"/>
                    <a:pt x="1391920" y="453390"/>
                  </a:cubicBezTo>
                  <a:cubicBezTo>
                    <a:pt x="1371600" y="463550"/>
                    <a:pt x="1365250" y="477520"/>
                    <a:pt x="1351280" y="480060"/>
                  </a:cubicBezTo>
                  <a:cubicBezTo>
                    <a:pt x="1337310" y="482600"/>
                    <a:pt x="1319530" y="476250"/>
                    <a:pt x="1308100" y="467360"/>
                  </a:cubicBezTo>
                  <a:cubicBezTo>
                    <a:pt x="1296670" y="458470"/>
                    <a:pt x="1286510" y="443230"/>
                    <a:pt x="1283970" y="429260"/>
                  </a:cubicBezTo>
                  <a:cubicBezTo>
                    <a:pt x="1281430" y="415290"/>
                    <a:pt x="1285240" y="397510"/>
                    <a:pt x="1291590" y="386080"/>
                  </a:cubicBezTo>
                  <a:cubicBezTo>
                    <a:pt x="1297940" y="374650"/>
                    <a:pt x="1311910" y="360680"/>
                    <a:pt x="1325880" y="358140"/>
                  </a:cubicBezTo>
                  <a:cubicBezTo>
                    <a:pt x="1344930" y="354330"/>
                    <a:pt x="1365250" y="377190"/>
                    <a:pt x="1398270" y="383540"/>
                  </a:cubicBezTo>
                  <a:cubicBezTo>
                    <a:pt x="1466850" y="397510"/>
                    <a:pt x="1604010" y="396240"/>
                    <a:pt x="1719580" y="400050"/>
                  </a:cubicBezTo>
                  <a:cubicBezTo>
                    <a:pt x="1854200" y="405130"/>
                    <a:pt x="2043430" y="415290"/>
                    <a:pt x="2156460" y="410210"/>
                  </a:cubicBezTo>
                  <a:cubicBezTo>
                    <a:pt x="2227580" y="406400"/>
                    <a:pt x="2292350" y="379730"/>
                    <a:pt x="2330450" y="389890"/>
                  </a:cubicBezTo>
                  <a:cubicBezTo>
                    <a:pt x="2352040" y="396240"/>
                    <a:pt x="2368550" y="410210"/>
                    <a:pt x="2376170" y="425450"/>
                  </a:cubicBezTo>
                  <a:cubicBezTo>
                    <a:pt x="2383790" y="440690"/>
                    <a:pt x="2379980" y="469900"/>
                    <a:pt x="2373630" y="483870"/>
                  </a:cubicBezTo>
                  <a:cubicBezTo>
                    <a:pt x="2369820" y="494030"/>
                    <a:pt x="2363470" y="499110"/>
                    <a:pt x="2352040" y="505460"/>
                  </a:cubicBezTo>
                  <a:cubicBezTo>
                    <a:pt x="2329180" y="518160"/>
                    <a:pt x="2237740" y="534670"/>
                    <a:pt x="2237740" y="535940"/>
                  </a:cubicBezTo>
                  <a:cubicBezTo>
                    <a:pt x="2237740" y="538480"/>
                    <a:pt x="2416810" y="502920"/>
                    <a:pt x="2529840" y="474980"/>
                  </a:cubicBezTo>
                  <a:cubicBezTo>
                    <a:pt x="2691130" y="434340"/>
                    <a:pt x="3068320" y="267970"/>
                    <a:pt x="3107690" y="306070"/>
                  </a:cubicBezTo>
                  <a:cubicBezTo>
                    <a:pt x="3122930" y="320040"/>
                    <a:pt x="3105150" y="374650"/>
                    <a:pt x="3086100" y="391160"/>
                  </a:cubicBezTo>
                  <a:cubicBezTo>
                    <a:pt x="3063240" y="410210"/>
                    <a:pt x="3001010" y="384810"/>
                    <a:pt x="2965450" y="396240"/>
                  </a:cubicBezTo>
                  <a:cubicBezTo>
                    <a:pt x="2931160" y="406400"/>
                    <a:pt x="2900680" y="447040"/>
                    <a:pt x="2874010" y="453390"/>
                  </a:cubicBezTo>
                  <a:cubicBezTo>
                    <a:pt x="2854960" y="457200"/>
                    <a:pt x="2837180" y="455930"/>
                    <a:pt x="2823210" y="448310"/>
                  </a:cubicBezTo>
                  <a:cubicBezTo>
                    <a:pt x="2809240" y="440690"/>
                    <a:pt x="2795270" y="425450"/>
                    <a:pt x="2788920" y="410210"/>
                  </a:cubicBezTo>
                  <a:cubicBezTo>
                    <a:pt x="2782570" y="394970"/>
                    <a:pt x="2782570" y="373380"/>
                    <a:pt x="2788920" y="358140"/>
                  </a:cubicBezTo>
                  <a:cubicBezTo>
                    <a:pt x="2795270" y="342900"/>
                    <a:pt x="2806700" y="326390"/>
                    <a:pt x="2823210" y="320040"/>
                  </a:cubicBezTo>
                  <a:cubicBezTo>
                    <a:pt x="2844800" y="311150"/>
                    <a:pt x="2880360" y="330200"/>
                    <a:pt x="2914650" y="328930"/>
                  </a:cubicBezTo>
                  <a:cubicBezTo>
                    <a:pt x="2959100" y="327660"/>
                    <a:pt x="3023870" y="314960"/>
                    <a:pt x="3064510" y="303530"/>
                  </a:cubicBezTo>
                  <a:cubicBezTo>
                    <a:pt x="3094990" y="295910"/>
                    <a:pt x="3124200" y="266700"/>
                    <a:pt x="3140710" y="274320"/>
                  </a:cubicBezTo>
                  <a:cubicBezTo>
                    <a:pt x="3157220" y="281940"/>
                    <a:pt x="3177540" y="327660"/>
                    <a:pt x="3163570" y="350520"/>
                  </a:cubicBezTo>
                  <a:cubicBezTo>
                    <a:pt x="3122930" y="417830"/>
                    <a:pt x="2651760" y="433070"/>
                    <a:pt x="2468880" y="474980"/>
                  </a:cubicBezTo>
                  <a:cubicBezTo>
                    <a:pt x="2346960" y="502920"/>
                    <a:pt x="2167890" y="552450"/>
                    <a:pt x="2169160" y="558800"/>
                  </a:cubicBezTo>
                  <a:cubicBezTo>
                    <a:pt x="2170430" y="563880"/>
                    <a:pt x="2283460" y="546100"/>
                    <a:pt x="2367280" y="530860"/>
                  </a:cubicBezTo>
                  <a:cubicBezTo>
                    <a:pt x="2515870" y="504190"/>
                    <a:pt x="2835910" y="431800"/>
                    <a:pt x="2978150" y="397510"/>
                  </a:cubicBezTo>
                  <a:cubicBezTo>
                    <a:pt x="3055620" y="378460"/>
                    <a:pt x="3157220" y="354330"/>
                    <a:pt x="3155950" y="349250"/>
                  </a:cubicBezTo>
                  <a:cubicBezTo>
                    <a:pt x="3154680" y="344170"/>
                    <a:pt x="3039110" y="354330"/>
                    <a:pt x="2993390" y="363220"/>
                  </a:cubicBezTo>
                  <a:cubicBezTo>
                    <a:pt x="2960370" y="369570"/>
                    <a:pt x="2908300" y="387350"/>
                    <a:pt x="2908300" y="388620"/>
                  </a:cubicBezTo>
                  <a:cubicBezTo>
                    <a:pt x="2909570" y="392430"/>
                    <a:pt x="3168650" y="340360"/>
                    <a:pt x="3274060" y="313690"/>
                  </a:cubicBezTo>
                  <a:cubicBezTo>
                    <a:pt x="3355340" y="292100"/>
                    <a:pt x="3446780" y="248920"/>
                    <a:pt x="3486150" y="246380"/>
                  </a:cubicBezTo>
                  <a:cubicBezTo>
                    <a:pt x="3500120" y="245110"/>
                    <a:pt x="3507740" y="247650"/>
                    <a:pt x="3516630" y="252730"/>
                  </a:cubicBezTo>
                  <a:cubicBezTo>
                    <a:pt x="3528060" y="259080"/>
                    <a:pt x="3543300" y="273050"/>
                    <a:pt x="3548380" y="287020"/>
                  </a:cubicBezTo>
                  <a:cubicBezTo>
                    <a:pt x="3553460" y="299720"/>
                    <a:pt x="3554730" y="320040"/>
                    <a:pt x="3550920" y="332740"/>
                  </a:cubicBezTo>
                  <a:cubicBezTo>
                    <a:pt x="3548380" y="342900"/>
                    <a:pt x="3540760" y="351790"/>
                    <a:pt x="3533140" y="359410"/>
                  </a:cubicBezTo>
                  <a:cubicBezTo>
                    <a:pt x="3525520" y="365760"/>
                    <a:pt x="3517900" y="374650"/>
                    <a:pt x="3506470" y="374650"/>
                  </a:cubicBezTo>
                  <a:cubicBezTo>
                    <a:pt x="3487420" y="373380"/>
                    <a:pt x="3462020" y="335280"/>
                    <a:pt x="3429000" y="322580"/>
                  </a:cubicBezTo>
                  <a:cubicBezTo>
                    <a:pt x="3382010" y="304800"/>
                    <a:pt x="3304540" y="299720"/>
                    <a:pt x="3246120" y="297180"/>
                  </a:cubicBezTo>
                  <a:cubicBezTo>
                    <a:pt x="3192780" y="294640"/>
                    <a:pt x="3141980" y="295910"/>
                    <a:pt x="3091180" y="302260"/>
                  </a:cubicBezTo>
                  <a:cubicBezTo>
                    <a:pt x="3039110" y="308610"/>
                    <a:pt x="2981960" y="323850"/>
                    <a:pt x="2937510" y="337820"/>
                  </a:cubicBezTo>
                  <a:cubicBezTo>
                    <a:pt x="2901950" y="349250"/>
                    <a:pt x="2842260" y="370840"/>
                    <a:pt x="2843530" y="378460"/>
                  </a:cubicBezTo>
                  <a:cubicBezTo>
                    <a:pt x="2846070" y="388620"/>
                    <a:pt x="2975610" y="379730"/>
                    <a:pt x="3037840" y="372110"/>
                  </a:cubicBezTo>
                  <a:cubicBezTo>
                    <a:pt x="3097530" y="364490"/>
                    <a:pt x="3149600" y="353060"/>
                    <a:pt x="3209290" y="336550"/>
                  </a:cubicBezTo>
                  <a:cubicBezTo>
                    <a:pt x="3276600" y="317500"/>
                    <a:pt x="3375660" y="262890"/>
                    <a:pt x="3420110" y="261620"/>
                  </a:cubicBezTo>
                  <a:cubicBezTo>
                    <a:pt x="3440430" y="261620"/>
                    <a:pt x="3453130" y="266700"/>
                    <a:pt x="3464560" y="275590"/>
                  </a:cubicBezTo>
                  <a:cubicBezTo>
                    <a:pt x="3475990" y="284480"/>
                    <a:pt x="3486150" y="299720"/>
                    <a:pt x="3488690" y="313690"/>
                  </a:cubicBezTo>
                  <a:cubicBezTo>
                    <a:pt x="3491230" y="327660"/>
                    <a:pt x="3488690" y="346710"/>
                    <a:pt x="3481070" y="359410"/>
                  </a:cubicBezTo>
                  <a:cubicBezTo>
                    <a:pt x="3473450" y="372110"/>
                    <a:pt x="3460750" y="386080"/>
                    <a:pt x="3445510" y="387350"/>
                  </a:cubicBezTo>
                  <a:cubicBezTo>
                    <a:pt x="3422650" y="388620"/>
                    <a:pt x="3395980" y="349250"/>
                    <a:pt x="3356610" y="336550"/>
                  </a:cubicBezTo>
                  <a:cubicBezTo>
                    <a:pt x="3295650" y="317500"/>
                    <a:pt x="3186430" y="314960"/>
                    <a:pt x="3105150" y="314960"/>
                  </a:cubicBezTo>
                  <a:cubicBezTo>
                    <a:pt x="3030220" y="314960"/>
                    <a:pt x="2970530" y="323850"/>
                    <a:pt x="2887980" y="336550"/>
                  </a:cubicBezTo>
                  <a:cubicBezTo>
                    <a:pt x="2778760" y="353060"/>
                    <a:pt x="2509520" y="415290"/>
                    <a:pt x="2509520" y="414020"/>
                  </a:cubicBezTo>
                  <a:cubicBezTo>
                    <a:pt x="2509520" y="412750"/>
                    <a:pt x="3026410" y="314960"/>
                    <a:pt x="3129280" y="279400"/>
                  </a:cubicBezTo>
                  <a:cubicBezTo>
                    <a:pt x="3164840" y="266700"/>
                    <a:pt x="3181350" y="259080"/>
                    <a:pt x="3199130" y="246380"/>
                  </a:cubicBezTo>
                  <a:cubicBezTo>
                    <a:pt x="3213100" y="236220"/>
                    <a:pt x="3218180" y="215900"/>
                    <a:pt x="3232150" y="212090"/>
                  </a:cubicBezTo>
                  <a:cubicBezTo>
                    <a:pt x="3247390" y="208280"/>
                    <a:pt x="3276600" y="215900"/>
                    <a:pt x="3289300" y="228600"/>
                  </a:cubicBezTo>
                  <a:cubicBezTo>
                    <a:pt x="3302000" y="241300"/>
                    <a:pt x="3309620" y="267970"/>
                    <a:pt x="3307080" y="284480"/>
                  </a:cubicBezTo>
                  <a:cubicBezTo>
                    <a:pt x="3304540" y="302260"/>
                    <a:pt x="3290570" y="325120"/>
                    <a:pt x="3271520" y="331470"/>
                  </a:cubicBezTo>
                  <a:cubicBezTo>
                    <a:pt x="3244850" y="341630"/>
                    <a:pt x="3196590" y="308610"/>
                    <a:pt x="3147060" y="300990"/>
                  </a:cubicBezTo>
                  <a:cubicBezTo>
                    <a:pt x="3077210" y="290830"/>
                    <a:pt x="2981960" y="283210"/>
                    <a:pt x="2887980" y="284480"/>
                  </a:cubicBezTo>
                  <a:cubicBezTo>
                    <a:pt x="2777490" y="285750"/>
                    <a:pt x="2585720" y="326390"/>
                    <a:pt x="2527300" y="313690"/>
                  </a:cubicBezTo>
                  <a:cubicBezTo>
                    <a:pt x="2506980" y="309880"/>
                    <a:pt x="2496820" y="302260"/>
                    <a:pt x="2487930" y="292100"/>
                  </a:cubicBezTo>
                  <a:cubicBezTo>
                    <a:pt x="2479040" y="281940"/>
                    <a:pt x="2473960" y="264160"/>
                    <a:pt x="2473960" y="250190"/>
                  </a:cubicBezTo>
                  <a:cubicBezTo>
                    <a:pt x="2473960" y="236220"/>
                    <a:pt x="2481580" y="219710"/>
                    <a:pt x="2490470" y="209550"/>
                  </a:cubicBezTo>
                  <a:cubicBezTo>
                    <a:pt x="2500630" y="199390"/>
                    <a:pt x="2515870" y="189230"/>
                    <a:pt x="2531110" y="189230"/>
                  </a:cubicBezTo>
                  <a:cubicBezTo>
                    <a:pt x="2552700" y="187960"/>
                    <a:pt x="2580640" y="217170"/>
                    <a:pt x="2608580" y="222250"/>
                  </a:cubicBezTo>
                  <a:cubicBezTo>
                    <a:pt x="2640330" y="228600"/>
                    <a:pt x="2667000" y="224790"/>
                    <a:pt x="2711450" y="218440"/>
                  </a:cubicBezTo>
                  <a:cubicBezTo>
                    <a:pt x="2796540" y="207010"/>
                    <a:pt x="3001010" y="162560"/>
                    <a:pt x="3079750" y="128270"/>
                  </a:cubicBezTo>
                  <a:cubicBezTo>
                    <a:pt x="3120390" y="110490"/>
                    <a:pt x="3141980" y="81280"/>
                    <a:pt x="3167380" y="72390"/>
                  </a:cubicBezTo>
                  <a:cubicBezTo>
                    <a:pt x="3183890" y="67310"/>
                    <a:pt x="3199130" y="64770"/>
                    <a:pt x="3213100" y="68580"/>
                  </a:cubicBezTo>
                  <a:cubicBezTo>
                    <a:pt x="3227070" y="72390"/>
                    <a:pt x="3241040" y="86360"/>
                    <a:pt x="3248660" y="96520"/>
                  </a:cubicBezTo>
                  <a:cubicBezTo>
                    <a:pt x="3255010" y="105410"/>
                    <a:pt x="3256280" y="114300"/>
                    <a:pt x="3257550" y="124460"/>
                  </a:cubicBezTo>
                  <a:cubicBezTo>
                    <a:pt x="3258820" y="134620"/>
                    <a:pt x="3257550" y="144780"/>
                    <a:pt x="3252470" y="154940"/>
                  </a:cubicBezTo>
                  <a:cubicBezTo>
                    <a:pt x="3246120" y="166370"/>
                    <a:pt x="3235960" y="181610"/>
                    <a:pt x="3221990" y="187960"/>
                  </a:cubicBezTo>
                  <a:cubicBezTo>
                    <a:pt x="3202940" y="196850"/>
                    <a:pt x="3172460" y="182880"/>
                    <a:pt x="3139440" y="186690"/>
                  </a:cubicBezTo>
                  <a:cubicBezTo>
                    <a:pt x="3091180" y="191770"/>
                    <a:pt x="3007360" y="209550"/>
                    <a:pt x="2961640" y="227330"/>
                  </a:cubicBezTo>
                  <a:cubicBezTo>
                    <a:pt x="2929890" y="240030"/>
                    <a:pt x="2882900" y="267970"/>
                    <a:pt x="2884170" y="269240"/>
                  </a:cubicBezTo>
                  <a:cubicBezTo>
                    <a:pt x="2885440" y="270510"/>
                    <a:pt x="2942590" y="238760"/>
                    <a:pt x="2978150" y="232410"/>
                  </a:cubicBezTo>
                  <a:cubicBezTo>
                    <a:pt x="3021330" y="224790"/>
                    <a:pt x="3067050" y="240030"/>
                    <a:pt x="3129280" y="237490"/>
                  </a:cubicBezTo>
                  <a:cubicBezTo>
                    <a:pt x="3229610" y="233680"/>
                    <a:pt x="3469640" y="177800"/>
                    <a:pt x="3522980" y="190500"/>
                  </a:cubicBezTo>
                  <a:cubicBezTo>
                    <a:pt x="3538220" y="194310"/>
                    <a:pt x="3543300" y="199390"/>
                    <a:pt x="3549650" y="208280"/>
                  </a:cubicBezTo>
                  <a:cubicBezTo>
                    <a:pt x="3558540" y="218440"/>
                    <a:pt x="3567430" y="237490"/>
                    <a:pt x="3566160" y="252730"/>
                  </a:cubicBezTo>
                  <a:cubicBezTo>
                    <a:pt x="3564890" y="270510"/>
                    <a:pt x="3549650" y="297180"/>
                    <a:pt x="3536950" y="307340"/>
                  </a:cubicBezTo>
                  <a:cubicBezTo>
                    <a:pt x="3528060" y="314960"/>
                    <a:pt x="3519170" y="317500"/>
                    <a:pt x="3506470" y="318770"/>
                  </a:cubicBezTo>
                  <a:cubicBezTo>
                    <a:pt x="3483610" y="320040"/>
                    <a:pt x="3441700" y="295910"/>
                    <a:pt x="3411220" y="298450"/>
                  </a:cubicBezTo>
                  <a:cubicBezTo>
                    <a:pt x="3380740" y="300990"/>
                    <a:pt x="3348990" y="320040"/>
                    <a:pt x="3323590" y="336550"/>
                  </a:cubicBezTo>
                  <a:cubicBezTo>
                    <a:pt x="3298190" y="353060"/>
                    <a:pt x="3281680" y="392430"/>
                    <a:pt x="3257550" y="397510"/>
                  </a:cubicBezTo>
                  <a:cubicBezTo>
                    <a:pt x="3234690" y="402590"/>
                    <a:pt x="3188970" y="388620"/>
                    <a:pt x="3181350" y="369570"/>
                  </a:cubicBezTo>
                  <a:cubicBezTo>
                    <a:pt x="3172460" y="344170"/>
                    <a:pt x="3225800" y="270510"/>
                    <a:pt x="3249930" y="245110"/>
                  </a:cubicBezTo>
                  <a:cubicBezTo>
                    <a:pt x="3263900" y="229870"/>
                    <a:pt x="3277870" y="219710"/>
                    <a:pt x="3294380" y="215900"/>
                  </a:cubicBezTo>
                  <a:cubicBezTo>
                    <a:pt x="3310890" y="212090"/>
                    <a:pt x="3333750" y="215900"/>
                    <a:pt x="3347720" y="222250"/>
                  </a:cubicBezTo>
                  <a:cubicBezTo>
                    <a:pt x="3359150" y="227330"/>
                    <a:pt x="3368040" y="237490"/>
                    <a:pt x="3374390" y="247650"/>
                  </a:cubicBezTo>
                  <a:cubicBezTo>
                    <a:pt x="3380740" y="257810"/>
                    <a:pt x="3385820" y="267970"/>
                    <a:pt x="3387090" y="280670"/>
                  </a:cubicBezTo>
                  <a:cubicBezTo>
                    <a:pt x="3388360" y="295910"/>
                    <a:pt x="3366770" y="326390"/>
                    <a:pt x="3373120" y="332740"/>
                  </a:cubicBezTo>
                  <a:cubicBezTo>
                    <a:pt x="3383280" y="341630"/>
                    <a:pt x="3448050" y="309880"/>
                    <a:pt x="3472180" y="288290"/>
                  </a:cubicBezTo>
                  <a:cubicBezTo>
                    <a:pt x="3495040" y="267970"/>
                    <a:pt x="3500120" y="226060"/>
                    <a:pt x="3517900" y="208280"/>
                  </a:cubicBezTo>
                  <a:cubicBezTo>
                    <a:pt x="3531870" y="194310"/>
                    <a:pt x="3549650" y="182880"/>
                    <a:pt x="3566160" y="180340"/>
                  </a:cubicBezTo>
                  <a:cubicBezTo>
                    <a:pt x="3583940" y="177800"/>
                    <a:pt x="3605530" y="181610"/>
                    <a:pt x="3620770" y="191770"/>
                  </a:cubicBezTo>
                  <a:cubicBezTo>
                    <a:pt x="3637280" y="203200"/>
                    <a:pt x="3653790" y="226060"/>
                    <a:pt x="3657600" y="254000"/>
                  </a:cubicBezTo>
                  <a:cubicBezTo>
                    <a:pt x="3665220" y="306070"/>
                    <a:pt x="3616960" y="439420"/>
                    <a:pt x="3596640" y="487680"/>
                  </a:cubicBezTo>
                  <a:cubicBezTo>
                    <a:pt x="3586480" y="511810"/>
                    <a:pt x="3578860" y="525780"/>
                    <a:pt x="3566160" y="537210"/>
                  </a:cubicBezTo>
                  <a:cubicBezTo>
                    <a:pt x="3556000" y="546100"/>
                    <a:pt x="3544570" y="552450"/>
                    <a:pt x="3533140" y="554990"/>
                  </a:cubicBezTo>
                  <a:cubicBezTo>
                    <a:pt x="3521710" y="557530"/>
                    <a:pt x="3507740" y="558800"/>
                    <a:pt x="3495040" y="554990"/>
                  </a:cubicBezTo>
                  <a:cubicBezTo>
                    <a:pt x="3479800" y="549910"/>
                    <a:pt x="3458210" y="537210"/>
                    <a:pt x="3448050" y="521970"/>
                  </a:cubicBezTo>
                  <a:cubicBezTo>
                    <a:pt x="3437890" y="508000"/>
                    <a:pt x="3444240" y="490220"/>
                    <a:pt x="3434080" y="467360"/>
                  </a:cubicBezTo>
                  <a:cubicBezTo>
                    <a:pt x="3413760" y="421640"/>
                    <a:pt x="3345180" y="270510"/>
                    <a:pt x="3308350" y="271780"/>
                  </a:cubicBezTo>
                  <a:cubicBezTo>
                    <a:pt x="3274060" y="273050"/>
                    <a:pt x="3246120" y="414020"/>
                    <a:pt x="3216910" y="449580"/>
                  </a:cubicBezTo>
                  <a:cubicBezTo>
                    <a:pt x="3201670" y="468630"/>
                    <a:pt x="3187700" y="478790"/>
                    <a:pt x="3172460" y="485140"/>
                  </a:cubicBezTo>
                  <a:cubicBezTo>
                    <a:pt x="3159760" y="490220"/>
                    <a:pt x="3148330" y="490220"/>
                    <a:pt x="3135630" y="487680"/>
                  </a:cubicBezTo>
                  <a:cubicBezTo>
                    <a:pt x="3120390" y="483870"/>
                    <a:pt x="3098800" y="472440"/>
                    <a:pt x="3087370" y="458470"/>
                  </a:cubicBezTo>
                  <a:cubicBezTo>
                    <a:pt x="3077210" y="444500"/>
                    <a:pt x="3070860" y="421640"/>
                    <a:pt x="3070860" y="405130"/>
                  </a:cubicBezTo>
                  <a:cubicBezTo>
                    <a:pt x="3070860" y="392430"/>
                    <a:pt x="3072130" y="383540"/>
                    <a:pt x="3082290" y="369570"/>
                  </a:cubicBezTo>
                  <a:cubicBezTo>
                    <a:pt x="3108960" y="334010"/>
                    <a:pt x="3252470" y="246380"/>
                    <a:pt x="3294380" y="231140"/>
                  </a:cubicBezTo>
                  <a:cubicBezTo>
                    <a:pt x="3309620" y="226060"/>
                    <a:pt x="3317240" y="224790"/>
                    <a:pt x="3329940" y="227330"/>
                  </a:cubicBezTo>
                  <a:cubicBezTo>
                    <a:pt x="3345180" y="229870"/>
                    <a:pt x="3366770" y="240030"/>
                    <a:pt x="3378200" y="252730"/>
                  </a:cubicBezTo>
                  <a:cubicBezTo>
                    <a:pt x="3389630" y="265430"/>
                    <a:pt x="3397250" y="285750"/>
                    <a:pt x="3395980" y="303530"/>
                  </a:cubicBezTo>
                  <a:cubicBezTo>
                    <a:pt x="3394710" y="323850"/>
                    <a:pt x="3360420" y="365760"/>
                    <a:pt x="3362960" y="367030"/>
                  </a:cubicBezTo>
                  <a:cubicBezTo>
                    <a:pt x="3365500" y="368300"/>
                    <a:pt x="3398520" y="306070"/>
                    <a:pt x="3413760" y="309880"/>
                  </a:cubicBezTo>
                  <a:cubicBezTo>
                    <a:pt x="3441700" y="316230"/>
                    <a:pt x="3483610" y="502920"/>
                    <a:pt x="3478530" y="558800"/>
                  </a:cubicBezTo>
                  <a:cubicBezTo>
                    <a:pt x="3475990" y="588010"/>
                    <a:pt x="3465830" y="610870"/>
                    <a:pt x="3449320" y="624840"/>
                  </a:cubicBezTo>
                  <a:cubicBezTo>
                    <a:pt x="3432810" y="638810"/>
                    <a:pt x="3398520" y="645160"/>
                    <a:pt x="3378200" y="638810"/>
                  </a:cubicBezTo>
                  <a:cubicBezTo>
                    <a:pt x="3357880" y="632460"/>
                    <a:pt x="3336290" y="610870"/>
                    <a:pt x="3327400" y="588010"/>
                  </a:cubicBezTo>
                  <a:cubicBezTo>
                    <a:pt x="3315970" y="558800"/>
                    <a:pt x="3337560" y="505460"/>
                    <a:pt x="3328670" y="472440"/>
                  </a:cubicBezTo>
                  <a:cubicBezTo>
                    <a:pt x="3321050" y="445770"/>
                    <a:pt x="3298190" y="401320"/>
                    <a:pt x="3289300" y="402590"/>
                  </a:cubicBezTo>
                  <a:cubicBezTo>
                    <a:pt x="3279140" y="403860"/>
                    <a:pt x="3286760" y="464820"/>
                    <a:pt x="3271520" y="488950"/>
                  </a:cubicBezTo>
                  <a:cubicBezTo>
                    <a:pt x="3256280" y="513080"/>
                    <a:pt x="3229610" y="539750"/>
                    <a:pt x="3200400" y="544830"/>
                  </a:cubicBezTo>
                  <a:cubicBezTo>
                    <a:pt x="3161030" y="551180"/>
                    <a:pt x="3103880" y="521970"/>
                    <a:pt x="3050540" y="492760"/>
                  </a:cubicBezTo>
                  <a:cubicBezTo>
                    <a:pt x="2973070" y="450850"/>
                    <a:pt x="2874010" y="346710"/>
                    <a:pt x="2795270" y="292100"/>
                  </a:cubicBezTo>
                  <a:cubicBezTo>
                    <a:pt x="2733040" y="248920"/>
                    <a:pt x="2646680" y="223520"/>
                    <a:pt x="2618740" y="185420"/>
                  </a:cubicBezTo>
                  <a:cubicBezTo>
                    <a:pt x="2602230" y="162560"/>
                    <a:pt x="2597150" y="134620"/>
                    <a:pt x="2602230" y="114300"/>
                  </a:cubicBezTo>
                  <a:cubicBezTo>
                    <a:pt x="2607310" y="92710"/>
                    <a:pt x="2632710" y="68580"/>
                    <a:pt x="2651760" y="59690"/>
                  </a:cubicBezTo>
                  <a:cubicBezTo>
                    <a:pt x="2668270" y="52070"/>
                    <a:pt x="2693670" y="52070"/>
                    <a:pt x="2708910" y="60960"/>
                  </a:cubicBezTo>
                  <a:cubicBezTo>
                    <a:pt x="2726690" y="71120"/>
                    <a:pt x="2725420" y="105410"/>
                    <a:pt x="2744470" y="128270"/>
                  </a:cubicBezTo>
                  <a:cubicBezTo>
                    <a:pt x="2773680" y="162560"/>
                    <a:pt x="2863850" y="201930"/>
                    <a:pt x="2882900" y="236220"/>
                  </a:cubicBezTo>
                  <a:cubicBezTo>
                    <a:pt x="2894330" y="255270"/>
                    <a:pt x="2893060" y="275590"/>
                    <a:pt x="2889250" y="293370"/>
                  </a:cubicBezTo>
                  <a:cubicBezTo>
                    <a:pt x="2885440" y="311150"/>
                    <a:pt x="2870200" y="330200"/>
                    <a:pt x="2857500" y="340360"/>
                  </a:cubicBezTo>
                  <a:cubicBezTo>
                    <a:pt x="2847340" y="349250"/>
                    <a:pt x="2834640" y="353060"/>
                    <a:pt x="2820670" y="354330"/>
                  </a:cubicBezTo>
                  <a:cubicBezTo>
                    <a:pt x="2804160" y="355600"/>
                    <a:pt x="2766060" y="347980"/>
                    <a:pt x="2764790" y="340360"/>
                  </a:cubicBezTo>
                  <a:cubicBezTo>
                    <a:pt x="2763520" y="330200"/>
                    <a:pt x="2861310" y="304800"/>
                    <a:pt x="2861310" y="292100"/>
                  </a:cubicBezTo>
                  <a:cubicBezTo>
                    <a:pt x="2861310" y="284480"/>
                    <a:pt x="2827020" y="278130"/>
                    <a:pt x="2827020" y="273050"/>
                  </a:cubicBezTo>
                  <a:cubicBezTo>
                    <a:pt x="2827020" y="267970"/>
                    <a:pt x="2851150" y="261620"/>
                    <a:pt x="2865120" y="261620"/>
                  </a:cubicBezTo>
                  <a:cubicBezTo>
                    <a:pt x="2881630" y="261620"/>
                    <a:pt x="2907030" y="267970"/>
                    <a:pt x="2922270" y="279400"/>
                  </a:cubicBezTo>
                  <a:cubicBezTo>
                    <a:pt x="2936240" y="290830"/>
                    <a:pt x="2948940" y="313690"/>
                    <a:pt x="2952750" y="330200"/>
                  </a:cubicBezTo>
                  <a:cubicBezTo>
                    <a:pt x="2956560" y="344170"/>
                    <a:pt x="2955290" y="358140"/>
                    <a:pt x="2950210" y="370840"/>
                  </a:cubicBezTo>
                  <a:cubicBezTo>
                    <a:pt x="2943860" y="386080"/>
                    <a:pt x="2929890" y="407670"/>
                    <a:pt x="2912110" y="416560"/>
                  </a:cubicBezTo>
                  <a:cubicBezTo>
                    <a:pt x="2891790" y="426720"/>
                    <a:pt x="2853690" y="430530"/>
                    <a:pt x="2833370" y="420370"/>
                  </a:cubicBezTo>
                  <a:cubicBezTo>
                    <a:pt x="2811780" y="410210"/>
                    <a:pt x="2791460" y="378460"/>
                    <a:pt x="2786380" y="356870"/>
                  </a:cubicBezTo>
                  <a:cubicBezTo>
                    <a:pt x="2782570" y="339090"/>
                    <a:pt x="2788920" y="320040"/>
                    <a:pt x="2796540" y="304800"/>
                  </a:cubicBezTo>
                  <a:cubicBezTo>
                    <a:pt x="2804160" y="289560"/>
                    <a:pt x="2819400" y="274320"/>
                    <a:pt x="2835910" y="267970"/>
                  </a:cubicBezTo>
                  <a:cubicBezTo>
                    <a:pt x="2856230" y="260350"/>
                    <a:pt x="2894330" y="261620"/>
                    <a:pt x="2913380" y="274320"/>
                  </a:cubicBezTo>
                  <a:cubicBezTo>
                    <a:pt x="2933700" y="287020"/>
                    <a:pt x="2952750" y="318770"/>
                    <a:pt x="2954020" y="341630"/>
                  </a:cubicBezTo>
                  <a:cubicBezTo>
                    <a:pt x="2955290" y="364490"/>
                    <a:pt x="2938780" y="398780"/>
                    <a:pt x="2919730" y="412750"/>
                  </a:cubicBezTo>
                  <a:cubicBezTo>
                    <a:pt x="2900680" y="426720"/>
                    <a:pt x="2863850" y="429260"/>
                    <a:pt x="2842260" y="424180"/>
                  </a:cubicBezTo>
                  <a:cubicBezTo>
                    <a:pt x="2824480" y="419100"/>
                    <a:pt x="2807970" y="402590"/>
                    <a:pt x="2799080" y="391160"/>
                  </a:cubicBezTo>
                  <a:cubicBezTo>
                    <a:pt x="2792730" y="383540"/>
                    <a:pt x="2790190" y="375920"/>
                    <a:pt x="2788920" y="365760"/>
                  </a:cubicBezTo>
                  <a:cubicBezTo>
                    <a:pt x="2786380" y="351790"/>
                    <a:pt x="2786380" y="327660"/>
                    <a:pt x="2792730" y="312420"/>
                  </a:cubicBezTo>
                  <a:cubicBezTo>
                    <a:pt x="2799080" y="297180"/>
                    <a:pt x="2813050" y="280670"/>
                    <a:pt x="2827020" y="271780"/>
                  </a:cubicBezTo>
                  <a:cubicBezTo>
                    <a:pt x="2842260" y="262890"/>
                    <a:pt x="2880360" y="261620"/>
                    <a:pt x="2880360" y="261620"/>
                  </a:cubicBezTo>
                  <a:cubicBezTo>
                    <a:pt x="2880360" y="261620"/>
                    <a:pt x="2827020" y="273050"/>
                    <a:pt x="2827020" y="273050"/>
                  </a:cubicBezTo>
                  <a:cubicBezTo>
                    <a:pt x="2827020" y="273050"/>
                    <a:pt x="2867660" y="259080"/>
                    <a:pt x="2885440" y="262890"/>
                  </a:cubicBezTo>
                  <a:cubicBezTo>
                    <a:pt x="2903220" y="266700"/>
                    <a:pt x="2924810" y="280670"/>
                    <a:pt x="2936240" y="293370"/>
                  </a:cubicBezTo>
                  <a:cubicBezTo>
                    <a:pt x="2945130" y="303530"/>
                    <a:pt x="2950210" y="317500"/>
                    <a:pt x="2952750" y="330200"/>
                  </a:cubicBezTo>
                  <a:cubicBezTo>
                    <a:pt x="2955290" y="342900"/>
                    <a:pt x="2955290" y="358140"/>
                    <a:pt x="2950210" y="370840"/>
                  </a:cubicBezTo>
                  <a:cubicBezTo>
                    <a:pt x="2943860" y="386080"/>
                    <a:pt x="2910840" y="406400"/>
                    <a:pt x="2912110" y="416560"/>
                  </a:cubicBezTo>
                  <a:cubicBezTo>
                    <a:pt x="2913380" y="424180"/>
                    <a:pt x="2937510" y="426720"/>
                    <a:pt x="2937510" y="431800"/>
                  </a:cubicBezTo>
                  <a:cubicBezTo>
                    <a:pt x="2936240" y="440690"/>
                    <a:pt x="2887980" y="454660"/>
                    <a:pt x="2856230" y="459740"/>
                  </a:cubicBezTo>
                  <a:cubicBezTo>
                    <a:pt x="2815590" y="467360"/>
                    <a:pt x="2750820" y="476250"/>
                    <a:pt x="2710180" y="462280"/>
                  </a:cubicBezTo>
                  <a:cubicBezTo>
                    <a:pt x="2672080" y="449580"/>
                    <a:pt x="2633980" y="412750"/>
                    <a:pt x="2616200" y="383540"/>
                  </a:cubicBezTo>
                  <a:cubicBezTo>
                    <a:pt x="2602230" y="359410"/>
                    <a:pt x="2595880" y="331470"/>
                    <a:pt x="2602230" y="306070"/>
                  </a:cubicBezTo>
                  <a:cubicBezTo>
                    <a:pt x="2609850" y="274320"/>
                    <a:pt x="2642870" y="231140"/>
                    <a:pt x="2673350" y="212090"/>
                  </a:cubicBezTo>
                  <a:cubicBezTo>
                    <a:pt x="2702560" y="193040"/>
                    <a:pt x="2744470" y="189230"/>
                    <a:pt x="2777490" y="189230"/>
                  </a:cubicBezTo>
                  <a:cubicBezTo>
                    <a:pt x="2805430" y="189230"/>
                    <a:pt x="2838450" y="191770"/>
                    <a:pt x="2857500" y="207010"/>
                  </a:cubicBezTo>
                  <a:cubicBezTo>
                    <a:pt x="2875280" y="220980"/>
                    <a:pt x="2890520" y="252730"/>
                    <a:pt x="2891790" y="274320"/>
                  </a:cubicBezTo>
                  <a:cubicBezTo>
                    <a:pt x="2893060" y="293370"/>
                    <a:pt x="2882900" y="314960"/>
                    <a:pt x="2871470" y="327660"/>
                  </a:cubicBezTo>
                  <a:cubicBezTo>
                    <a:pt x="2860040" y="341630"/>
                    <a:pt x="2838450" y="351790"/>
                    <a:pt x="2820670" y="354330"/>
                  </a:cubicBezTo>
                  <a:cubicBezTo>
                    <a:pt x="2802890" y="356870"/>
                    <a:pt x="2783840" y="349250"/>
                    <a:pt x="2764790" y="340360"/>
                  </a:cubicBezTo>
                  <a:cubicBezTo>
                    <a:pt x="2741930" y="330200"/>
                    <a:pt x="2712720" y="311150"/>
                    <a:pt x="2693670" y="289560"/>
                  </a:cubicBezTo>
                  <a:cubicBezTo>
                    <a:pt x="2673350" y="266700"/>
                    <a:pt x="2665730" y="228600"/>
                    <a:pt x="2649220" y="207010"/>
                  </a:cubicBezTo>
                  <a:cubicBezTo>
                    <a:pt x="2636520" y="190500"/>
                    <a:pt x="2616200" y="184150"/>
                    <a:pt x="2608580" y="170180"/>
                  </a:cubicBezTo>
                  <a:cubicBezTo>
                    <a:pt x="2602230" y="158750"/>
                    <a:pt x="2597150" y="146050"/>
                    <a:pt x="2599690" y="132080"/>
                  </a:cubicBezTo>
                  <a:cubicBezTo>
                    <a:pt x="2602230" y="113030"/>
                    <a:pt x="2618740" y="81280"/>
                    <a:pt x="2635250" y="68580"/>
                  </a:cubicBezTo>
                  <a:cubicBezTo>
                    <a:pt x="2649220" y="57150"/>
                    <a:pt x="2669540" y="54610"/>
                    <a:pt x="2689860" y="55880"/>
                  </a:cubicBezTo>
                  <a:cubicBezTo>
                    <a:pt x="2716530" y="57150"/>
                    <a:pt x="2741930" y="69850"/>
                    <a:pt x="2778760" y="90170"/>
                  </a:cubicBezTo>
                  <a:cubicBezTo>
                    <a:pt x="2853690" y="130810"/>
                    <a:pt x="3041650" y="250190"/>
                    <a:pt x="3092450" y="316230"/>
                  </a:cubicBezTo>
                  <a:cubicBezTo>
                    <a:pt x="3117850" y="349250"/>
                    <a:pt x="3110230" y="403860"/>
                    <a:pt x="3128010" y="407670"/>
                  </a:cubicBezTo>
                  <a:cubicBezTo>
                    <a:pt x="3147060" y="411480"/>
                    <a:pt x="3175000" y="350520"/>
                    <a:pt x="3204210" y="326390"/>
                  </a:cubicBezTo>
                  <a:cubicBezTo>
                    <a:pt x="3233420" y="300990"/>
                    <a:pt x="3268980" y="262890"/>
                    <a:pt x="3304540" y="260350"/>
                  </a:cubicBezTo>
                  <a:cubicBezTo>
                    <a:pt x="3341370" y="256540"/>
                    <a:pt x="3398520" y="287020"/>
                    <a:pt x="3423920" y="312420"/>
                  </a:cubicBezTo>
                  <a:cubicBezTo>
                    <a:pt x="3444240" y="332740"/>
                    <a:pt x="3448050" y="358140"/>
                    <a:pt x="3456940" y="389890"/>
                  </a:cubicBezTo>
                  <a:cubicBezTo>
                    <a:pt x="3469640" y="438150"/>
                    <a:pt x="3489960" y="534670"/>
                    <a:pt x="3477260" y="577850"/>
                  </a:cubicBezTo>
                  <a:cubicBezTo>
                    <a:pt x="3469640" y="604520"/>
                    <a:pt x="3450590" y="624840"/>
                    <a:pt x="3432810" y="635000"/>
                  </a:cubicBezTo>
                  <a:cubicBezTo>
                    <a:pt x="3417570" y="643890"/>
                    <a:pt x="3394710" y="645160"/>
                    <a:pt x="3378200" y="638810"/>
                  </a:cubicBezTo>
                  <a:cubicBezTo>
                    <a:pt x="3359150" y="631190"/>
                    <a:pt x="3341370" y="613410"/>
                    <a:pt x="3327400" y="588010"/>
                  </a:cubicBezTo>
                  <a:cubicBezTo>
                    <a:pt x="3303270" y="544830"/>
                    <a:pt x="3289300" y="449580"/>
                    <a:pt x="3281680" y="387350"/>
                  </a:cubicBezTo>
                  <a:cubicBezTo>
                    <a:pt x="3275330" y="335280"/>
                    <a:pt x="3260090" y="262890"/>
                    <a:pt x="3277870" y="240030"/>
                  </a:cubicBezTo>
                  <a:cubicBezTo>
                    <a:pt x="3288030" y="226060"/>
                    <a:pt x="3314700" y="226060"/>
                    <a:pt x="3329940" y="227330"/>
                  </a:cubicBezTo>
                  <a:cubicBezTo>
                    <a:pt x="3342640" y="228600"/>
                    <a:pt x="3354070" y="233680"/>
                    <a:pt x="3364230" y="241300"/>
                  </a:cubicBezTo>
                  <a:cubicBezTo>
                    <a:pt x="3376930" y="251460"/>
                    <a:pt x="3392170" y="267970"/>
                    <a:pt x="3394710" y="285750"/>
                  </a:cubicBezTo>
                  <a:cubicBezTo>
                    <a:pt x="3398520" y="306070"/>
                    <a:pt x="3393440" y="331470"/>
                    <a:pt x="3376930" y="354330"/>
                  </a:cubicBezTo>
                  <a:cubicBezTo>
                    <a:pt x="3347720" y="394970"/>
                    <a:pt x="3239770" y="459740"/>
                    <a:pt x="3190240" y="476250"/>
                  </a:cubicBezTo>
                  <a:cubicBezTo>
                    <a:pt x="3161030" y="486410"/>
                    <a:pt x="3135630" y="488950"/>
                    <a:pt x="3116580" y="481330"/>
                  </a:cubicBezTo>
                  <a:cubicBezTo>
                    <a:pt x="3100070" y="474980"/>
                    <a:pt x="3084830" y="455930"/>
                    <a:pt x="3077210" y="441960"/>
                  </a:cubicBezTo>
                  <a:cubicBezTo>
                    <a:pt x="3070860" y="430530"/>
                    <a:pt x="3069590" y="420370"/>
                    <a:pt x="3070860" y="405130"/>
                  </a:cubicBezTo>
                  <a:cubicBezTo>
                    <a:pt x="3074670" y="377190"/>
                    <a:pt x="3096260" y="332740"/>
                    <a:pt x="3119120" y="294640"/>
                  </a:cubicBezTo>
                  <a:cubicBezTo>
                    <a:pt x="3148330" y="246380"/>
                    <a:pt x="3200400" y="172720"/>
                    <a:pt x="3243580" y="147320"/>
                  </a:cubicBezTo>
                  <a:cubicBezTo>
                    <a:pt x="3274060" y="129540"/>
                    <a:pt x="3307080" y="123190"/>
                    <a:pt x="3336290" y="127000"/>
                  </a:cubicBezTo>
                  <a:cubicBezTo>
                    <a:pt x="3365500" y="130810"/>
                    <a:pt x="3397250" y="148590"/>
                    <a:pt x="3421380" y="166370"/>
                  </a:cubicBezTo>
                  <a:cubicBezTo>
                    <a:pt x="3444240" y="184150"/>
                    <a:pt x="3459480" y="204470"/>
                    <a:pt x="3478530" y="233680"/>
                  </a:cubicBezTo>
                  <a:cubicBezTo>
                    <a:pt x="3506470" y="276860"/>
                    <a:pt x="3545840" y="358140"/>
                    <a:pt x="3566160" y="405130"/>
                  </a:cubicBezTo>
                  <a:cubicBezTo>
                    <a:pt x="3578860" y="436880"/>
                    <a:pt x="3592830" y="464820"/>
                    <a:pt x="3592830" y="486410"/>
                  </a:cubicBezTo>
                  <a:cubicBezTo>
                    <a:pt x="3592830" y="500380"/>
                    <a:pt x="3587750" y="511810"/>
                    <a:pt x="3580130" y="521970"/>
                  </a:cubicBezTo>
                  <a:cubicBezTo>
                    <a:pt x="3569970" y="534670"/>
                    <a:pt x="3548380" y="549910"/>
                    <a:pt x="3533140" y="554990"/>
                  </a:cubicBezTo>
                  <a:cubicBezTo>
                    <a:pt x="3520440" y="558800"/>
                    <a:pt x="3507740" y="558800"/>
                    <a:pt x="3495040" y="554990"/>
                  </a:cubicBezTo>
                  <a:cubicBezTo>
                    <a:pt x="3479800" y="549910"/>
                    <a:pt x="3458210" y="537210"/>
                    <a:pt x="3448050" y="521970"/>
                  </a:cubicBezTo>
                  <a:cubicBezTo>
                    <a:pt x="3437890" y="508000"/>
                    <a:pt x="3434080" y="491490"/>
                    <a:pt x="3434080" y="467360"/>
                  </a:cubicBezTo>
                  <a:cubicBezTo>
                    <a:pt x="3435350" y="415290"/>
                    <a:pt x="3479800" y="269240"/>
                    <a:pt x="3507740" y="224790"/>
                  </a:cubicBezTo>
                  <a:cubicBezTo>
                    <a:pt x="3520440" y="203200"/>
                    <a:pt x="3531870" y="191770"/>
                    <a:pt x="3548380" y="185420"/>
                  </a:cubicBezTo>
                  <a:cubicBezTo>
                    <a:pt x="3563620" y="179070"/>
                    <a:pt x="3587750" y="179070"/>
                    <a:pt x="3602990" y="182880"/>
                  </a:cubicBezTo>
                  <a:cubicBezTo>
                    <a:pt x="3615690" y="186690"/>
                    <a:pt x="3625850" y="193040"/>
                    <a:pt x="3634740" y="203200"/>
                  </a:cubicBezTo>
                  <a:cubicBezTo>
                    <a:pt x="3644900" y="215900"/>
                    <a:pt x="3657600" y="233680"/>
                    <a:pt x="3657600" y="254000"/>
                  </a:cubicBezTo>
                  <a:cubicBezTo>
                    <a:pt x="3658870" y="281940"/>
                    <a:pt x="3636010" y="328930"/>
                    <a:pt x="3616960" y="358140"/>
                  </a:cubicBezTo>
                  <a:cubicBezTo>
                    <a:pt x="3600450" y="383540"/>
                    <a:pt x="3577590" y="401320"/>
                    <a:pt x="3552190" y="420370"/>
                  </a:cubicBezTo>
                  <a:cubicBezTo>
                    <a:pt x="3522980" y="441960"/>
                    <a:pt x="3484880" y="468630"/>
                    <a:pt x="3450590" y="477520"/>
                  </a:cubicBezTo>
                  <a:cubicBezTo>
                    <a:pt x="3420110" y="486410"/>
                    <a:pt x="3384550" y="490220"/>
                    <a:pt x="3357880" y="480060"/>
                  </a:cubicBezTo>
                  <a:cubicBezTo>
                    <a:pt x="3329940" y="469900"/>
                    <a:pt x="3304540" y="440690"/>
                    <a:pt x="3285490" y="415290"/>
                  </a:cubicBezTo>
                  <a:cubicBezTo>
                    <a:pt x="3266440" y="389890"/>
                    <a:pt x="3251200" y="356870"/>
                    <a:pt x="3246120" y="327660"/>
                  </a:cubicBezTo>
                  <a:cubicBezTo>
                    <a:pt x="3241040" y="299720"/>
                    <a:pt x="3238500" y="264160"/>
                    <a:pt x="3249930" y="245110"/>
                  </a:cubicBezTo>
                  <a:cubicBezTo>
                    <a:pt x="3258820" y="229870"/>
                    <a:pt x="3279140" y="219710"/>
                    <a:pt x="3294380" y="215900"/>
                  </a:cubicBezTo>
                  <a:cubicBezTo>
                    <a:pt x="3307080" y="212090"/>
                    <a:pt x="3318510" y="212090"/>
                    <a:pt x="3331210" y="215900"/>
                  </a:cubicBezTo>
                  <a:cubicBezTo>
                    <a:pt x="3346450" y="220980"/>
                    <a:pt x="3365500" y="233680"/>
                    <a:pt x="3374390" y="247650"/>
                  </a:cubicBezTo>
                  <a:cubicBezTo>
                    <a:pt x="3383280" y="261620"/>
                    <a:pt x="3387090" y="281940"/>
                    <a:pt x="3385820" y="299720"/>
                  </a:cubicBezTo>
                  <a:cubicBezTo>
                    <a:pt x="3384550" y="318770"/>
                    <a:pt x="3375660" y="339090"/>
                    <a:pt x="3362960" y="359410"/>
                  </a:cubicBezTo>
                  <a:cubicBezTo>
                    <a:pt x="3346450" y="386080"/>
                    <a:pt x="3323590" y="425450"/>
                    <a:pt x="3291840" y="443230"/>
                  </a:cubicBezTo>
                  <a:cubicBezTo>
                    <a:pt x="3253740" y="464820"/>
                    <a:pt x="3169920" y="486410"/>
                    <a:pt x="3143250" y="467360"/>
                  </a:cubicBezTo>
                  <a:cubicBezTo>
                    <a:pt x="3121660" y="452120"/>
                    <a:pt x="3116580" y="400050"/>
                    <a:pt x="3124200" y="367030"/>
                  </a:cubicBezTo>
                  <a:cubicBezTo>
                    <a:pt x="3131820" y="330200"/>
                    <a:pt x="3172460" y="284480"/>
                    <a:pt x="3200400" y="257810"/>
                  </a:cubicBezTo>
                  <a:cubicBezTo>
                    <a:pt x="3223260" y="236220"/>
                    <a:pt x="3246120" y="226060"/>
                    <a:pt x="3275330" y="212090"/>
                  </a:cubicBezTo>
                  <a:cubicBezTo>
                    <a:pt x="3312160" y="194310"/>
                    <a:pt x="3362960" y="165100"/>
                    <a:pt x="3408680" y="163830"/>
                  </a:cubicBezTo>
                  <a:cubicBezTo>
                    <a:pt x="3454400" y="162560"/>
                    <a:pt x="3526790" y="182880"/>
                    <a:pt x="3549650" y="208280"/>
                  </a:cubicBezTo>
                  <a:cubicBezTo>
                    <a:pt x="3564890" y="224790"/>
                    <a:pt x="3568700" y="251460"/>
                    <a:pt x="3563620" y="269240"/>
                  </a:cubicBezTo>
                  <a:cubicBezTo>
                    <a:pt x="3558540" y="287020"/>
                    <a:pt x="3545840" y="302260"/>
                    <a:pt x="3521710" y="314960"/>
                  </a:cubicBezTo>
                  <a:cubicBezTo>
                    <a:pt x="3459480" y="347980"/>
                    <a:pt x="3247390" y="364490"/>
                    <a:pt x="3128010" y="372110"/>
                  </a:cubicBezTo>
                  <a:cubicBezTo>
                    <a:pt x="3027680" y="378460"/>
                    <a:pt x="2914650" y="381000"/>
                    <a:pt x="2852420" y="368300"/>
                  </a:cubicBezTo>
                  <a:cubicBezTo>
                    <a:pt x="2818130" y="361950"/>
                    <a:pt x="2795270" y="358140"/>
                    <a:pt x="2777490" y="337820"/>
                  </a:cubicBezTo>
                  <a:cubicBezTo>
                    <a:pt x="2755900" y="313690"/>
                    <a:pt x="2735580" y="255270"/>
                    <a:pt x="2744470" y="223520"/>
                  </a:cubicBezTo>
                  <a:cubicBezTo>
                    <a:pt x="2753360" y="193040"/>
                    <a:pt x="2795270" y="171450"/>
                    <a:pt x="2824480" y="151130"/>
                  </a:cubicBezTo>
                  <a:cubicBezTo>
                    <a:pt x="2854960" y="130810"/>
                    <a:pt x="2886710" y="116840"/>
                    <a:pt x="2923540" y="102870"/>
                  </a:cubicBezTo>
                  <a:cubicBezTo>
                    <a:pt x="2965450" y="86360"/>
                    <a:pt x="3013710" y="67310"/>
                    <a:pt x="3061970" y="60960"/>
                  </a:cubicBezTo>
                  <a:cubicBezTo>
                    <a:pt x="3110230" y="54610"/>
                    <a:pt x="3180080" y="53340"/>
                    <a:pt x="3213100" y="68580"/>
                  </a:cubicBezTo>
                  <a:cubicBezTo>
                    <a:pt x="3233420" y="77470"/>
                    <a:pt x="3248660" y="96520"/>
                    <a:pt x="3255010" y="110490"/>
                  </a:cubicBezTo>
                  <a:cubicBezTo>
                    <a:pt x="3260090" y="120650"/>
                    <a:pt x="3260090" y="129540"/>
                    <a:pt x="3257550" y="139700"/>
                  </a:cubicBezTo>
                  <a:cubicBezTo>
                    <a:pt x="3255010" y="152400"/>
                    <a:pt x="3248660" y="166370"/>
                    <a:pt x="3234690" y="179070"/>
                  </a:cubicBezTo>
                  <a:cubicBezTo>
                    <a:pt x="3211830" y="201930"/>
                    <a:pt x="3166110" y="223520"/>
                    <a:pt x="3111500" y="245110"/>
                  </a:cubicBezTo>
                  <a:cubicBezTo>
                    <a:pt x="3017520" y="280670"/>
                    <a:pt x="2820670" y="341630"/>
                    <a:pt x="2712720" y="345440"/>
                  </a:cubicBezTo>
                  <a:cubicBezTo>
                    <a:pt x="2639060" y="347980"/>
                    <a:pt x="2565400" y="327660"/>
                    <a:pt x="2527300" y="313690"/>
                  </a:cubicBezTo>
                  <a:cubicBezTo>
                    <a:pt x="2508250" y="307340"/>
                    <a:pt x="2496820" y="303530"/>
                    <a:pt x="2487930" y="292100"/>
                  </a:cubicBezTo>
                  <a:cubicBezTo>
                    <a:pt x="2477770" y="279400"/>
                    <a:pt x="2471420" y="251460"/>
                    <a:pt x="2475230" y="234950"/>
                  </a:cubicBezTo>
                  <a:cubicBezTo>
                    <a:pt x="2477770" y="220980"/>
                    <a:pt x="2491740" y="207010"/>
                    <a:pt x="2501900" y="199390"/>
                  </a:cubicBezTo>
                  <a:cubicBezTo>
                    <a:pt x="2510790" y="193040"/>
                    <a:pt x="2515870" y="193040"/>
                    <a:pt x="2531110" y="189230"/>
                  </a:cubicBezTo>
                  <a:cubicBezTo>
                    <a:pt x="2584450" y="177800"/>
                    <a:pt x="2796540" y="162560"/>
                    <a:pt x="2893060" y="160020"/>
                  </a:cubicBezTo>
                  <a:cubicBezTo>
                    <a:pt x="2956560" y="158750"/>
                    <a:pt x="2994660" y="156210"/>
                    <a:pt x="3053080" y="165100"/>
                  </a:cubicBezTo>
                  <a:cubicBezTo>
                    <a:pt x="3124200" y="175260"/>
                    <a:pt x="3255010" y="195580"/>
                    <a:pt x="3289300" y="228600"/>
                  </a:cubicBezTo>
                  <a:cubicBezTo>
                    <a:pt x="3305810" y="245110"/>
                    <a:pt x="3309620" y="265430"/>
                    <a:pt x="3307080" y="284480"/>
                  </a:cubicBezTo>
                  <a:cubicBezTo>
                    <a:pt x="3303270" y="306070"/>
                    <a:pt x="3282950" y="332740"/>
                    <a:pt x="3261360" y="350520"/>
                  </a:cubicBezTo>
                  <a:cubicBezTo>
                    <a:pt x="3235960" y="372110"/>
                    <a:pt x="3205480" y="381000"/>
                    <a:pt x="3159760" y="396240"/>
                  </a:cubicBezTo>
                  <a:cubicBezTo>
                    <a:pt x="3074670" y="425450"/>
                    <a:pt x="2889250" y="469900"/>
                    <a:pt x="2783840" y="491490"/>
                  </a:cubicBezTo>
                  <a:cubicBezTo>
                    <a:pt x="2708910" y="506730"/>
                    <a:pt x="2650490" y="523240"/>
                    <a:pt x="2590800" y="523240"/>
                  </a:cubicBezTo>
                  <a:cubicBezTo>
                    <a:pt x="2537460" y="523240"/>
                    <a:pt x="2477770" y="518160"/>
                    <a:pt x="2440940" y="499110"/>
                  </a:cubicBezTo>
                  <a:cubicBezTo>
                    <a:pt x="2413000" y="483870"/>
                    <a:pt x="2387600" y="458470"/>
                    <a:pt x="2379980" y="433070"/>
                  </a:cubicBezTo>
                  <a:cubicBezTo>
                    <a:pt x="2372360" y="407670"/>
                    <a:pt x="2376170" y="367030"/>
                    <a:pt x="2391410" y="345440"/>
                  </a:cubicBezTo>
                  <a:cubicBezTo>
                    <a:pt x="2407920" y="321310"/>
                    <a:pt x="2440940" y="314960"/>
                    <a:pt x="2482850" y="299720"/>
                  </a:cubicBezTo>
                  <a:cubicBezTo>
                    <a:pt x="2566670" y="270510"/>
                    <a:pt x="2759710" y="233680"/>
                    <a:pt x="2875280" y="215900"/>
                  </a:cubicBezTo>
                  <a:cubicBezTo>
                    <a:pt x="2964180" y="201930"/>
                    <a:pt x="3039110" y="191770"/>
                    <a:pt x="3114040" y="190500"/>
                  </a:cubicBezTo>
                  <a:cubicBezTo>
                    <a:pt x="3180080" y="189230"/>
                    <a:pt x="3251200" y="185420"/>
                    <a:pt x="3303270" y="201930"/>
                  </a:cubicBezTo>
                  <a:cubicBezTo>
                    <a:pt x="3343910" y="214630"/>
                    <a:pt x="3376930" y="256540"/>
                    <a:pt x="3404870" y="265430"/>
                  </a:cubicBezTo>
                  <a:cubicBezTo>
                    <a:pt x="3422650" y="270510"/>
                    <a:pt x="3437890" y="262890"/>
                    <a:pt x="3450590" y="266700"/>
                  </a:cubicBezTo>
                  <a:cubicBezTo>
                    <a:pt x="3460750" y="270510"/>
                    <a:pt x="3469640" y="276860"/>
                    <a:pt x="3475990" y="285750"/>
                  </a:cubicBezTo>
                  <a:cubicBezTo>
                    <a:pt x="3483610" y="295910"/>
                    <a:pt x="3491230" y="313690"/>
                    <a:pt x="3489960" y="328930"/>
                  </a:cubicBezTo>
                  <a:cubicBezTo>
                    <a:pt x="3488690" y="345440"/>
                    <a:pt x="3478530" y="364490"/>
                    <a:pt x="3459480" y="381000"/>
                  </a:cubicBezTo>
                  <a:cubicBezTo>
                    <a:pt x="3421380" y="412750"/>
                    <a:pt x="3308350" y="439420"/>
                    <a:pt x="3235960" y="461010"/>
                  </a:cubicBezTo>
                  <a:cubicBezTo>
                    <a:pt x="3169920" y="480060"/>
                    <a:pt x="3105150" y="495300"/>
                    <a:pt x="3045460" y="504190"/>
                  </a:cubicBezTo>
                  <a:cubicBezTo>
                    <a:pt x="2992120" y="511810"/>
                    <a:pt x="2940050" y="518160"/>
                    <a:pt x="2894330" y="513080"/>
                  </a:cubicBezTo>
                  <a:cubicBezTo>
                    <a:pt x="2854960" y="508000"/>
                    <a:pt x="2811780" y="504190"/>
                    <a:pt x="2785110" y="478790"/>
                  </a:cubicBezTo>
                  <a:cubicBezTo>
                    <a:pt x="2754630" y="449580"/>
                    <a:pt x="2726690" y="375920"/>
                    <a:pt x="2733040" y="339090"/>
                  </a:cubicBezTo>
                  <a:cubicBezTo>
                    <a:pt x="2738120" y="309880"/>
                    <a:pt x="2766060" y="287020"/>
                    <a:pt x="2791460" y="267970"/>
                  </a:cubicBezTo>
                  <a:cubicBezTo>
                    <a:pt x="2821940" y="245110"/>
                    <a:pt x="2865120" y="232410"/>
                    <a:pt x="2909570" y="218440"/>
                  </a:cubicBezTo>
                  <a:cubicBezTo>
                    <a:pt x="2961640" y="201930"/>
                    <a:pt x="3026410" y="184150"/>
                    <a:pt x="3086100" y="176530"/>
                  </a:cubicBezTo>
                  <a:cubicBezTo>
                    <a:pt x="3145790" y="168910"/>
                    <a:pt x="3208020" y="166370"/>
                    <a:pt x="3265170" y="170180"/>
                  </a:cubicBezTo>
                  <a:cubicBezTo>
                    <a:pt x="3317240" y="172720"/>
                    <a:pt x="3380740" y="175260"/>
                    <a:pt x="3416300" y="193040"/>
                  </a:cubicBezTo>
                  <a:cubicBezTo>
                    <a:pt x="3441700" y="205740"/>
                    <a:pt x="3451860" y="240030"/>
                    <a:pt x="3470910" y="248920"/>
                  </a:cubicBezTo>
                  <a:cubicBezTo>
                    <a:pt x="3486150" y="255270"/>
                    <a:pt x="3503930" y="247650"/>
                    <a:pt x="3516630" y="252730"/>
                  </a:cubicBezTo>
                  <a:cubicBezTo>
                    <a:pt x="3526790" y="256540"/>
                    <a:pt x="3535680" y="262890"/>
                    <a:pt x="3540760" y="273050"/>
                  </a:cubicBezTo>
                  <a:cubicBezTo>
                    <a:pt x="3548380" y="287020"/>
                    <a:pt x="3554730" y="316230"/>
                    <a:pt x="3550920" y="332740"/>
                  </a:cubicBezTo>
                  <a:cubicBezTo>
                    <a:pt x="3547110" y="346710"/>
                    <a:pt x="3540760" y="355600"/>
                    <a:pt x="3521710" y="368300"/>
                  </a:cubicBezTo>
                  <a:cubicBezTo>
                    <a:pt x="3464560" y="405130"/>
                    <a:pt x="3213100" y="466090"/>
                    <a:pt x="3101340" y="488950"/>
                  </a:cubicBezTo>
                  <a:cubicBezTo>
                    <a:pt x="3028950" y="504190"/>
                    <a:pt x="2979420" y="516890"/>
                    <a:pt x="2921000" y="511810"/>
                  </a:cubicBezTo>
                  <a:cubicBezTo>
                    <a:pt x="2862580" y="506730"/>
                    <a:pt x="2778760" y="492760"/>
                    <a:pt x="2749550" y="459740"/>
                  </a:cubicBezTo>
                  <a:cubicBezTo>
                    <a:pt x="2726690" y="434340"/>
                    <a:pt x="2724150" y="381000"/>
                    <a:pt x="2733040" y="353060"/>
                  </a:cubicBezTo>
                  <a:cubicBezTo>
                    <a:pt x="2740660" y="328930"/>
                    <a:pt x="2762250" y="312420"/>
                    <a:pt x="2790190" y="295910"/>
                  </a:cubicBezTo>
                  <a:cubicBezTo>
                    <a:pt x="2835910" y="267970"/>
                    <a:pt x="2934970" y="240030"/>
                    <a:pt x="2997200" y="232410"/>
                  </a:cubicBezTo>
                  <a:cubicBezTo>
                    <a:pt x="3045460" y="226060"/>
                    <a:pt x="3084830" y="227330"/>
                    <a:pt x="3130550" y="237490"/>
                  </a:cubicBezTo>
                  <a:cubicBezTo>
                    <a:pt x="3185160" y="248920"/>
                    <a:pt x="3279140" y="271780"/>
                    <a:pt x="3300730" y="308610"/>
                  </a:cubicBezTo>
                  <a:cubicBezTo>
                    <a:pt x="3317240" y="337820"/>
                    <a:pt x="3310890" y="391160"/>
                    <a:pt x="3285490" y="421640"/>
                  </a:cubicBezTo>
                  <a:cubicBezTo>
                    <a:pt x="3244850" y="471170"/>
                    <a:pt x="3119120" y="483870"/>
                    <a:pt x="3006090" y="515620"/>
                  </a:cubicBezTo>
                  <a:cubicBezTo>
                    <a:pt x="2837180" y="562610"/>
                    <a:pt x="2518410" y="642620"/>
                    <a:pt x="2366010" y="659130"/>
                  </a:cubicBezTo>
                  <a:cubicBezTo>
                    <a:pt x="2283460" y="668020"/>
                    <a:pt x="2223770" y="669290"/>
                    <a:pt x="2171700" y="659130"/>
                  </a:cubicBezTo>
                  <a:cubicBezTo>
                    <a:pt x="2134870" y="651510"/>
                    <a:pt x="2100580" y="645160"/>
                    <a:pt x="2081530" y="622300"/>
                  </a:cubicBezTo>
                  <a:cubicBezTo>
                    <a:pt x="2061210" y="596900"/>
                    <a:pt x="2048510" y="539750"/>
                    <a:pt x="2057400" y="509270"/>
                  </a:cubicBezTo>
                  <a:cubicBezTo>
                    <a:pt x="2065020" y="482600"/>
                    <a:pt x="2087880" y="464820"/>
                    <a:pt x="2120900" y="445770"/>
                  </a:cubicBezTo>
                  <a:cubicBezTo>
                    <a:pt x="2184400" y="407670"/>
                    <a:pt x="2326640" y="379730"/>
                    <a:pt x="2446020" y="349250"/>
                  </a:cubicBezTo>
                  <a:cubicBezTo>
                    <a:pt x="2590800" y="312420"/>
                    <a:pt x="2802890" y="267970"/>
                    <a:pt x="2931160" y="245110"/>
                  </a:cubicBezTo>
                  <a:cubicBezTo>
                    <a:pt x="3014980" y="229870"/>
                    <a:pt x="3084830" y="210820"/>
                    <a:pt x="3139440" y="215900"/>
                  </a:cubicBezTo>
                  <a:cubicBezTo>
                    <a:pt x="3176270" y="219710"/>
                    <a:pt x="3210560" y="227330"/>
                    <a:pt x="3230880" y="246380"/>
                  </a:cubicBezTo>
                  <a:cubicBezTo>
                    <a:pt x="3249930" y="264160"/>
                    <a:pt x="3267710" y="298450"/>
                    <a:pt x="3263900" y="323850"/>
                  </a:cubicBezTo>
                  <a:cubicBezTo>
                    <a:pt x="3258820" y="353060"/>
                    <a:pt x="3218180" y="388620"/>
                    <a:pt x="3188970" y="408940"/>
                  </a:cubicBezTo>
                  <a:cubicBezTo>
                    <a:pt x="3159760" y="427990"/>
                    <a:pt x="3131820" y="435610"/>
                    <a:pt x="3089910" y="443230"/>
                  </a:cubicBezTo>
                  <a:cubicBezTo>
                    <a:pt x="3023870" y="454660"/>
                    <a:pt x="2868930" y="467360"/>
                    <a:pt x="2823210" y="448310"/>
                  </a:cubicBezTo>
                  <a:cubicBezTo>
                    <a:pt x="2802890" y="439420"/>
                    <a:pt x="2794000" y="425450"/>
                    <a:pt x="2788920" y="410210"/>
                  </a:cubicBezTo>
                  <a:cubicBezTo>
                    <a:pt x="2783840" y="392430"/>
                    <a:pt x="2786380" y="361950"/>
                    <a:pt x="2797810" y="342900"/>
                  </a:cubicBezTo>
                  <a:cubicBezTo>
                    <a:pt x="2810510" y="320040"/>
                    <a:pt x="2844800" y="299720"/>
                    <a:pt x="2871470" y="285750"/>
                  </a:cubicBezTo>
                  <a:cubicBezTo>
                    <a:pt x="2896870" y="271780"/>
                    <a:pt x="2921000" y="262890"/>
                    <a:pt x="2952750" y="257810"/>
                  </a:cubicBezTo>
                  <a:cubicBezTo>
                    <a:pt x="2994660" y="250190"/>
                    <a:pt x="3058160" y="246380"/>
                    <a:pt x="3102610" y="257810"/>
                  </a:cubicBezTo>
                  <a:cubicBezTo>
                    <a:pt x="3143250" y="267970"/>
                    <a:pt x="3205480" y="290830"/>
                    <a:pt x="3213100" y="318770"/>
                  </a:cubicBezTo>
                  <a:cubicBezTo>
                    <a:pt x="3220720" y="346710"/>
                    <a:pt x="3192780" y="391160"/>
                    <a:pt x="3148330" y="425450"/>
                  </a:cubicBezTo>
                  <a:cubicBezTo>
                    <a:pt x="3031490" y="515620"/>
                    <a:pt x="2512060" y="656590"/>
                    <a:pt x="2321560" y="664210"/>
                  </a:cubicBezTo>
                  <a:cubicBezTo>
                    <a:pt x="2222500" y="668020"/>
                    <a:pt x="2125980" y="657860"/>
                    <a:pt x="2092960" y="618490"/>
                  </a:cubicBezTo>
                  <a:cubicBezTo>
                    <a:pt x="2068830" y="590550"/>
                    <a:pt x="2073910" y="529590"/>
                    <a:pt x="2089150" y="495300"/>
                  </a:cubicBezTo>
                  <a:cubicBezTo>
                    <a:pt x="2105660" y="459740"/>
                    <a:pt x="2152650" y="430530"/>
                    <a:pt x="2193290" y="414020"/>
                  </a:cubicBezTo>
                  <a:cubicBezTo>
                    <a:pt x="2237740" y="394970"/>
                    <a:pt x="2317750" y="386080"/>
                    <a:pt x="2345690" y="393700"/>
                  </a:cubicBezTo>
                  <a:cubicBezTo>
                    <a:pt x="2358390" y="397510"/>
                    <a:pt x="2362200" y="403860"/>
                    <a:pt x="2368550" y="412750"/>
                  </a:cubicBezTo>
                  <a:cubicBezTo>
                    <a:pt x="2376170" y="422910"/>
                    <a:pt x="2382520" y="441960"/>
                    <a:pt x="2382520" y="454660"/>
                  </a:cubicBezTo>
                  <a:cubicBezTo>
                    <a:pt x="2382520" y="464820"/>
                    <a:pt x="2379980" y="474980"/>
                    <a:pt x="2373630" y="483870"/>
                  </a:cubicBezTo>
                  <a:cubicBezTo>
                    <a:pt x="2366010" y="494030"/>
                    <a:pt x="2358390" y="502920"/>
                    <a:pt x="2338070" y="510540"/>
                  </a:cubicBezTo>
                  <a:cubicBezTo>
                    <a:pt x="2278380" y="532130"/>
                    <a:pt x="2081530" y="525780"/>
                    <a:pt x="1946910" y="525780"/>
                  </a:cubicBezTo>
                  <a:cubicBezTo>
                    <a:pt x="1803400" y="525780"/>
                    <a:pt x="1614170" y="519430"/>
                    <a:pt x="1502410" y="508000"/>
                  </a:cubicBezTo>
                  <a:cubicBezTo>
                    <a:pt x="1433830" y="500380"/>
                    <a:pt x="1372870" y="494030"/>
                    <a:pt x="1336040" y="478790"/>
                  </a:cubicBezTo>
                  <a:cubicBezTo>
                    <a:pt x="1314450" y="469900"/>
                    <a:pt x="1297940" y="457200"/>
                    <a:pt x="1289050" y="444500"/>
                  </a:cubicBezTo>
                  <a:cubicBezTo>
                    <a:pt x="1282700" y="435610"/>
                    <a:pt x="1281430" y="425450"/>
                    <a:pt x="1282700" y="415290"/>
                  </a:cubicBezTo>
                  <a:cubicBezTo>
                    <a:pt x="1283970" y="402590"/>
                    <a:pt x="1290320" y="384810"/>
                    <a:pt x="1300480" y="373380"/>
                  </a:cubicBezTo>
                  <a:cubicBezTo>
                    <a:pt x="1311910" y="359410"/>
                    <a:pt x="1325880" y="351790"/>
                    <a:pt x="1351280" y="339090"/>
                  </a:cubicBezTo>
                  <a:cubicBezTo>
                    <a:pt x="1408430" y="311150"/>
                    <a:pt x="1549400" y="271780"/>
                    <a:pt x="1647190" y="246380"/>
                  </a:cubicBezTo>
                  <a:cubicBezTo>
                    <a:pt x="1741170" y="222250"/>
                    <a:pt x="1830070" y="205740"/>
                    <a:pt x="1929130" y="190500"/>
                  </a:cubicBezTo>
                  <a:cubicBezTo>
                    <a:pt x="2037080" y="172720"/>
                    <a:pt x="2170430" y="153670"/>
                    <a:pt x="2269490" y="148590"/>
                  </a:cubicBezTo>
                  <a:cubicBezTo>
                    <a:pt x="2345690" y="144780"/>
                    <a:pt x="2409190" y="143510"/>
                    <a:pt x="2473960" y="153670"/>
                  </a:cubicBezTo>
                  <a:cubicBezTo>
                    <a:pt x="2534920" y="162560"/>
                    <a:pt x="2617470" y="177800"/>
                    <a:pt x="2646680" y="204470"/>
                  </a:cubicBezTo>
                  <a:cubicBezTo>
                    <a:pt x="2663190" y="219710"/>
                    <a:pt x="2669540" y="241300"/>
                    <a:pt x="2668270" y="259080"/>
                  </a:cubicBezTo>
                  <a:cubicBezTo>
                    <a:pt x="2667000" y="276860"/>
                    <a:pt x="2658110" y="294640"/>
                    <a:pt x="2636520" y="309880"/>
                  </a:cubicBezTo>
                  <a:cubicBezTo>
                    <a:pt x="2579370" y="350520"/>
                    <a:pt x="2348230" y="389890"/>
                    <a:pt x="2237740" y="408940"/>
                  </a:cubicBezTo>
                  <a:cubicBezTo>
                    <a:pt x="2160270" y="422910"/>
                    <a:pt x="2099310" y="431800"/>
                    <a:pt x="2035810" y="430530"/>
                  </a:cubicBezTo>
                  <a:cubicBezTo>
                    <a:pt x="1979930" y="429260"/>
                    <a:pt x="1910080" y="422910"/>
                    <a:pt x="1879600" y="407670"/>
                  </a:cubicBezTo>
                  <a:cubicBezTo>
                    <a:pt x="1863090" y="398780"/>
                    <a:pt x="1855470" y="387350"/>
                    <a:pt x="1849120" y="375920"/>
                  </a:cubicBezTo>
                  <a:cubicBezTo>
                    <a:pt x="1844040" y="365760"/>
                    <a:pt x="1842770" y="355600"/>
                    <a:pt x="1844040" y="345440"/>
                  </a:cubicBezTo>
                  <a:cubicBezTo>
                    <a:pt x="1845310" y="332740"/>
                    <a:pt x="1854200" y="313690"/>
                    <a:pt x="1863090" y="304800"/>
                  </a:cubicBezTo>
                  <a:cubicBezTo>
                    <a:pt x="1870710" y="297180"/>
                    <a:pt x="1875790" y="293370"/>
                    <a:pt x="1889760" y="289560"/>
                  </a:cubicBezTo>
                  <a:cubicBezTo>
                    <a:pt x="1930400" y="276860"/>
                    <a:pt x="2042160" y="274320"/>
                    <a:pt x="2137410" y="271780"/>
                  </a:cubicBezTo>
                  <a:cubicBezTo>
                    <a:pt x="2265680" y="267970"/>
                    <a:pt x="2515870" y="255270"/>
                    <a:pt x="2590800" y="274320"/>
                  </a:cubicBezTo>
                  <a:cubicBezTo>
                    <a:pt x="2617470" y="280670"/>
                    <a:pt x="2631440" y="289560"/>
                    <a:pt x="2641600" y="300990"/>
                  </a:cubicBezTo>
                  <a:cubicBezTo>
                    <a:pt x="2649220" y="308610"/>
                    <a:pt x="2651760" y="318770"/>
                    <a:pt x="2651760" y="328930"/>
                  </a:cubicBezTo>
                  <a:cubicBezTo>
                    <a:pt x="2653030" y="341630"/>
                    <a:pt x="2649220" y="359410"/>
                    <a:pt x="2641600" y="370840"/>
                  </a:cubicBezTo>
                  <a:cubicBezTo>
                    <a:pt x="2633980" y="382270"/>
                    <a:pt x="2623820" y="387350"/>
                    <a:pt x="2606040" y="396240"/>
                  </a:cubicBezTo>
                  <a:cubicBezTo>
                    <a:pt x="2561590" y="416560"/>
                    <a:pt x="2447290" y="435610"/>
                    <a:pt x="2362200" y="453390"/>
                  </a:cubicBezTo>
                  <a:cubicBezTo>
                    <a:pt x="2270760" y="472440"/>
                    <a:pt x="2175510" y="492760"/>
                    <a:pt x="2073910" y="508000"/>
                  </a:cubicBezTo>
                  <a:cubicBezTo>
                    <a:pt x="1962150" y="524510"/>
                    <a:pt x="1838960" y="544830"/>
                    <a:pt x="1722120" y="548640"/>
                  </a:cubicBezTo>
                  <a:cubicBezTo>
                    <a:pt x="1607820" y="552450"/>
                    <a:pt x="1430020" y="553720"/>
                    <a:pt x="1380490" y="529590"/>
                  </a:cubicBezTo>
                  <a:cubicBezTo>
                    <a:pt x="1362710" y="520700"/>
                    <a:pt x="1356360" y="509270"/>
                    <a:pt x="1351280" y="496570"/>
                  </a:cubicBezTo>
                  <a:cubicBezTo>
                    <a:pt x="1346200" y="483870"/>
                    <a:pt x="1346200" y="466090"/>
                    <a:pt x="1352550" y="452120"/>
                  </a:cubicBezTo>
                  <a:cubicBezTo>
                    <a:pt x="1361440" y="431800"/>
                    <a:pt x="1379220" y="411480"/>
                    <a:pt x="1418590" y="391160"/>
                  </a:cubicBezTo>
                  <a:cubicBezTo>
                    <a:pt x="1545590" y="325120"/>
                    <a:pt x="2136140" y="232410"/>
                    <a:pt x="2338070" y="196850"/>
                  </a:cubicBezTo>
                  <a:cubicBezTo>
                    <a:pt x="2435860" y="179070"/>
                    <a:pt x="2512060" y="153670"/>
                    <a:pt x="2557780" y="165100"/>
                  </a:cubicBezTo>
                  <a:cubicBezTo>
                    <a:pt x="2581910" y="171450"/>
                    <a:pt x="2599690" y="184150"/>
                    <a:pt x="2608580" y="200660"/>
                  </a:cubicBezTo>
                  <a:cubicBezTo>
                    <a:pt x="2617470" y="217170"/>
                    <a:pt x="2617470" y="243840"/>
                    <a:pt x="2608580" y="261620"/>
                  </a:cubicBezTo>
                  <a:cubicBezTo>
                    <a:pt x="2598420" y="281940"/>
                    <a:pt x="2573020" y="293370"/>
                    <a:pt x="2540000" y="309880"/>
                  </a:cubicBezTo>
                  <a:cubicBezTo>
                    <a:pt x="2477770" y="341630"/>
                    <a:pt x="2326640" y="383540"/>
                    <a:pt x="2245360" y="405130"/>
                  </a:cubicBezTo>
                  <a:cubicBezTo>
                    <a:pt x="2189480" y="420370"/>
                    <a:pt x="2142490" y="435610"/>
                    <a:pt x="2100580" y="434340"/>
                  </a:cubicBezTo>
                  <a:cubicBezTo>
                    <a:pt x="2068830" y="433070"/>
                    <a:pt x="2033270" y="429260"/>
                    <a:pt x="2015490" y="410210"/>
                  </a:cubicBezTo>
                  <a:cubicBezTo>
                    <a:pt x="1997710" y="391160"/>
                    <a:pt x="1986280" y="341630"/>
                    <a:pt x="1995170" y="316230"/>
                  </a:cubicBezTo>
                  <a:cubicBezTo>
                    <a:pt x="2002790" y="293370"/>
                    <a:pt x="2028190" y="279400"/>
                    <a:pt x="2058670" y="262890"/>
                  </a:cubicBezTo>
                  <a:cubicBezTo>
                    <a:pt x="2112010" y="234950"/>
                    <a:pt x="2228850" y="204470"/>
                    <a:pt x="2301240" y="190500"/>
                  </a:cubicBezTo>
                  <a:cubicBezTo>
                    <a:pt x="2359660" y="180340"/>
                    <a:pt x="2440940" y="154940"/>
                    <a:pt x="2459990" y="179070"/>
                  </a:cubicBezTo>
                  <a:cubicBezTo>
                    <a:pt x="2479040" y="201930"/>
                    <a:pt x="2458720" y="290830"/>
                    <a:pt x="2419350" y="328930"/>
                  </a:cubicBezTo>
                  <a:cubicBezTo>
                    <a:pt x="2355850" y="388620"/>
                    <a:pt x="2171700" y="389890"/>
                    <a:pt x="2032000" y="415290"/>
                  </a:cubicBezTo>
                  <a:cubicBezTo>
                    <a:pt x="1871980" y="444500"/>
                    <a:pt x="1587500" y="505460"/>
                    <a:pt x="1512570" y="491490"/>
                  </a:cubicBezTo>
                  <a:cubicBezTo>
                    <a:pt x="1489710" y="487680"/>
                    <a:pt x="1480820" y="480060"/>
                    <a:pt x="1471930" y="468630"/>
                  </a:cubicBezTo>
                  <a:cubicBezTo>
                    <a:pt x="1463040" y="457200"/>
                    <a:pt x="1457960" y="438150"/>
                    <a:pt x="1457960" y="424180"/>
                  </a:cubicBezTo>
                  <a:cubicBezTo>
                    <a:pt x="1457960" y="408940"/>
                    <a:pt x="1466850" y="391160"/>
                    <a:pt x="1475740" y="381000"/>
                  </a:cubicBezTo>
                  <a:cubicBezTo>
                    <a:pt x="1483360" y="372110"/>
                    <a:pt x="1485900" y="368300"/>
                    <a:pt x="1502410" y="363220"/>
                  </a:cubicBezTo>
                  <a:cubicBezTo>
                    <a:pt x="1572260" y="339090"/>
                    <a:pt x="1990090" y="304800"/>
                    <a:pt x="2109470" y="306070"/>
                  </a:cubicBezTo>
                  <a:cubicBezTo>
                    <a:pt x="2159000" y="306070"/>
                    <a:pt x="2188210" y="303530"/>
                    <a:pt x="2216150" y="318770"/>
                  </a:cubicBezTo>
                  <a:cubicBezTo>
                    <a:pt x="2241550" y="332740"/>
                    <a:pt x="2273300" y="365760"/>
                    <a:pt x="2273300" y="389890"/>
                  </a:cubicBezTo>
                  <a:cubicBezTo>
                    <a:pt x="2273300" y="416560"/>
                    <a:pt x="2241550" y="452120"/>
                    <a:pt x="2204720" y="473710"/>
                  </a:cubicBezTo>
                  <a:cubicBezTo>
                    <a:pt x="2141220" y="510540"/>
                    <a:pt x="1983740" y="514350"/>
                    <a:pt x="1887220" y="521970"/>
                  </a:cubicBezTo>
                  <a:cubicBezTo>
                    <a:pt x="1807210" y="528320"/>
                    <a:pt x="1736090" y="527050"/>
                    <a:pt x="1666240" y="525780"/>
                  </a:cubicBezTo>
                  <a:cubicBezTo>
                    <a:pt x="1604010" y="524510"/>
                    <a:pt x="1544320" y="524510"/>
                    <a:pt x="1489710" y="513080"/>
                  </a:cubicBezTo>
                  <a:cubicBezTo>
                    <a:pt x="1440180" y="502920"/>
                    <a:pt x="1386840" y="488950"/>
                    <a:pt x="1352550" y="466090"/>
                  </a:cubicBezTo>
                  <a:cubicBezTo>
                    <a:pt x="1324610" y="448310"/>
                    <a:pt x="1305560" y="429260"/>
                    <a:pt x="1290320" y="401320"/>
                  </a:cubicBezTo>
                  <a:cubicBezTo>
                    <a:pt x="1271270" y="368300"/>
                    <a:pt x="1244600" y="307340"/>
                    <a:pt x="1256030" y="274320"/>
                  </a:cubicBezTo>
                  <a:cubicBezTo>
                    <a:pt x="1266190" y="245110"/>
                    <a:pt x="1306830" y="224790"/>
                    <a:pt x="1339850" y="208280"/>
                  </a:cubicBezTo>
                  <a:cubicBezTo>
                    <a:pt x="1377950" y="190500"/>
                    <a:pt x="1423670" y="185420"/>
                    <a:pt x="1473200" y="176530"/>
                  </a:cubicBezTo>
                  <a:cubicBezTo>
                    <a:pt x="1535430" y="165100"/>
                    <a:pt x="1605280" y="156210"/>
                    <a:pt x="1687830" y="152400"/>
                  </a:cubicBezTo>
                  <a:cubicBezTo>
                    <a:pt x="1798320" y="146050"/>
                    <a:pt x="1983740" y="142240"/>
                    <a:pt x="2078990" y="154940"/>
                  </a:cubicBezTo>
                  <a:cubicBezTo>
                    <a:pt x="2134870" y="162560"/>
                    <a:pt x="2181860" y="160020"/>
                    <a:pt x="2209800" y="187960"/>
                  </a:cubicBezTo>
                  <a:cubicBezTo>
                    <a:pt x="2237740" y="215900"/>
                    <a:pt x="2251710" y="285750"/>
                    <a:pt x="2242820" y="318770"/>
                  </a:cubicBezTo>
                  <a:cubicBezTo>
                    <a:pt x="2235200" y="344170"/>
                    <a:pt x="2205990" y="360680"/>
                    <a:pt x="2183130" y="377190"/>
                  </a:cubicBezTo>
                  <a:cubicBezTo>
                    <a:pt x="2159000" y="393700"/>
                    <a:pt x="2133600" y="406400"/>
                    <a:pt x="2098040" y="416560"/>
                  </a:cubicBezTo>
                  <a:cubicBezTo>
                    <a:pt x="2047240" y="431800"/>
                    <a:pt x="1954530" y="459740"/>
                    <a:pt x="1901190" y="444500"/>
                  </a:cubicBezTo>
                  <a:cubicBezTo>
                    <a:pt x="1856740" y="431800"/>
                    <a:pt x="1816100" y="392430"/>
                    <a:pt x="1795780" y="356870"/>
                  </a:cubicBezTo>
                  <a:cubicBezTo>
                    <a:pt x="1776730" y="323850"/>
                    <a:pt x="1760220" y="266700"/>
                    <a:pt x="1778000" y="242570"/>
                  </a:cubicBezTo>
                  <a:cubicBezTo>
                    <a:pt x="1799590" y="212090"/>
                    <a:pt x="1903730" y="199390"/>
                    <a:pt x="1949450" y="214630"/>
                  </a:cubicBezTo>
                  <a:cubicBezTo>
                    <a:pt x="1991360" y="228600"/>
                    <a:pt x="2029460" y="281940"/>
                    <a:pt x="2048510" y="316230"/>
                  </a:cubicBezTo>
                  <a:cubicBezTo>
                    <a:pt x="2062480" y="342900"/>
                    <a:pt x="2073910" y="369570"/>
                    <a:pt x="2066290" y="396240"/>
                  </a:cubicBezTo>
                  <a:cubicBezTo>
                    <a:pt x="2057400" y="430530"/>
                    <a:pt x="2009140" y="473710"/>
                    <a:pt x="1973580" y="496570"/>
                  </a:cubicBezTo>
                  <a:cubicBezTo>
                    <a:pt x="1941830" y="516890"/>
                    <a:pt x="1912620" y="519430"/>
                    <a:pt x="1868170" y="529590"/>
                  </a:cubicBezTo>
                  <a:cubicBezTo>
                    <a:pt x="1791970" y="546100"/>
                    <a:pt x="1638300" y="568960"/>
                    <a:pt x="1555750" y="567690"/>
                  </a:cubicBezTo>
                  <a:cubicBezTo>
                    <a:pt x="1501140" y="567690"/>
                    <a:pt x="1456690" y="565150"/>
                    <a:pt x="1418590" y="548640"/>
                  </a:cubicBezTo>
                  <a:cubicBezTo>
                    <a:pt x="1383030" y="533400"/>
                    <a:pt x="1352550" y="506730"/>
                    <a:pt x="1330960" y="477520"/>
                  </a:cubicBezTo>
                  <a:cubicBezTo>
                    <a:pt x="1309370" y="447040"/>
                    <a:pt x="1286510" y="401320"/>
                    <a:pt x="1287780" y="368300"/>
                  </a:cubicBezTo>
                  <a:cubicBezTo>
                    <a:pt x="1289050" y="339090"/>
                    <a:pt x="1303020" y="307340"/>
                    <a:pt x="1324610" y="288290"/>
                  </a:cubicBezTo>
                  <a:cubicBezTo>
                    <a:pt x="1351280" y="265430"/>
                    <a:pt x="1410970" y="256540"/>
                    <a:pt x="1449070" y="254000"/>
                  </a:cubicBezTo>
                  <a:cubicBezTo>
                    <a:pt x="1482090" y="251460"/>
                    <a:pt x="1511300" y="255270"/>
                    <a:pt x="1541780" y="267970"/>
                  </a:cubicBezTo>
                  <a:cubicBezTo>
                    <a:pt x="1578610" y="283210"/>
                    <a:pt x="1623060" y="311150"/>
                    <a:pt x="1651000" y="345440"/>
                  </a:cubicBezTo>
                  <a:cubicBezTo>
                    <a:pt x="1680210" y="381000"/>
                    <a:pt x="1717040" y="438150"/>
                    <a:pt x="1713230" y="476250"/>
                  </a:cubicBezTo>
                  <a:cubicBezTo>
                    <a:pt x="1710690" y="508000"/>
                    <a:pt x="1678940" y="538480"/>
                    <a:pt x="1651000" y="560070"/>
                  </a:cubicBezTo>
                  <a:cubicBezTo>
                    <a:pt x="1620520" y="584200"/>
                    <a:pt x="1567180" y="599440"/>
                    <a:pt x="1531620" y="607060"/>
                  </a:cubicBezTo>
                  <a:cubicBezTo>
                    <a:pt x="1503680" y="613410"/>
                    <a:pt x="1482090" y="615950"/>
                    <a:pt x="1454150" y="609600"/>
                  </a:cubicBezTo>
                  <a:cubicBezTo>
                    <a:pt x="1416050" y="600710"/>
                    <a:pt x="1357630" y="571500"/>
                    <a:pt x="1328420" y="539750"/>
                  </a:cubicBezTo>
                  <a:cubicBezTo>
                    <a:pt x="1301750" y="510540"/>
                    <a:pt x="1287780" y="466090"/>
                    <a:pt x="1281430" y="427990"/>
                  </a:cubicBezTo>
                  <a:cubicBezTo>
                    <a:pt x="1276350" y="392430"/>
                    <a:pt x="1277620" y="354330"/>
                    <a:pt x="1290320" y="320040"/>
                  </a:cubicBezTo>
                  <a:cubicBezTo>
                    <a:pt x="1304290" y="281940"/>
                    <a:pt x="1336040" y="236220"/>
                    <a:pt x="1371600" y="212090"/>
                  </a:cubicBezTo>
                  <a:cubicBezTo>
                    <a:pt x="1408430" y="186690"/>
                    <a:pt x="1468120" y="168910"/>
                    <a:pt x="1510030" y="175260"/>
                  </a:cubicBezTo>
                  <a:cubicBezTo>
                    <a:pt x="1548130" y="180340"/>
                    <a:pt x="1592580" y="207010"/>
                    <a:pt x="1611630" y="237490"/>
                  </a:cubicBezTo>
                  <a:cubicBezTo>
                    <a:pt x="1631950" y="270510"/>
                    <a:pt x="1629410" y="326390"/>
                    <a:pt x="1623060" y="368300"/>
                  </a:cubicBezTo>
                  <a:cubicBezTo>
                    <a:pt x="1617980" y="408940"/>
                    <a:pt x="1598930" y="447040"/>
                    <a:pt x="1579880" y="482600"/>
                  </a:cubicBezTo>
                  <a:cubicBezTo>
                    <a:pt x="1562100" y="516890"/>
                    <a:pt x="1537970" y="553720"/>
                    <a:pt x="1513840" y="576580"/>
                  </a:cubicBezTo>
                  <a:cubicBezTo>
                    <a:pt x="1493520" y="595630"/>
                    <a:pt x="1474470" y="609600"/>
                    <a:pt x="1447800" y="615950"/>
                  </a:cubicBezTo>
                  <a:cubicBezTo>
                    <a:pt x="1414780" y="623570"/>
                    <a:pt x="1362710" y="614680"/>
                    <a:pt x="1329690" y="603250"/>
                  </a:cubicBezTo>
                  <a:cubicBezTo>
                    <a:pt x="1303020" y="594360"/>
                    <a:pt x="1285240" y="580390"/>
                    <a:pt x="1263650" y="561340"/>
                  </a:cubicBezTo>
                  <a:cubicBezTo>
                    <a:pt x="1235710" y="535940"/>
                    <a:pt x="1201420" y="494030"/>
                    <a:pt x="1183640" y="459740"/>
                  </a:cubicBezTo>
                  <a:cubicBezTo>
                    <a:pt x="1168400" y="431800"/>
                    <a:pt x="1158240" y="406400"/>
                    <a:pt x="1156970" y="375920"/>
                  </a:cubicBezTo>
                  <a:cubicBezTo>
                    <a:pt x="1155700" y="340360"/>
                    <a:pt x="1168400" y="290830"/>
                    <a:pt x="1183640" y="259080"/>
                  </a:cubicBezTo>
                  <a:cubicBezTo>
                    <a:pt x="1196340" y="233680"/>
                    <a:pt x="1210310" y="214630"/>
                    <a:pt x="1231900" y="198120"/>
                  </a:cubicBezTo>
                  <a:cubicBezTo>
                    <a:pt x="1257300" y="177800"/>
                    <a:pt x="1299210" y="153670"/>
                    <a:pt x="1333500" y="151130"/>
                  </a:cubicBezTo>
                  <a:cubicBezTo>
                    <a:pt x="1367790" y="148590"/>
                    <a:pt x="1410970" y="163830"/>
                    <a:pt x="1437640" y="181610"/>
                  </a:cubicBezTo>
                  <a:cubicBezTo>
                    <a:pt x="1461770" y="198120"/>
                    <a:pt x="1477010" y="224790"/>
                    <a:pt x="1492250" y="250190"/>
                  </a:cubicBezTo>
                  <a:cubicBezTo>
                    <a:pt x="1507490" y="275590"/>
                    <a:pt x="1526540" y="307340"/>
                    <a:pt x="1527810" y="335280"/>
                  </a:cubicBezTo>
                  <a:cubicBezTo>
                    <a:pt x="1529080" y="363220"/>
                    <a:pt x="1517650" y="398780"/>
                    <a:pt x="1497330" y="419100"/>
                  </a:cubicBezTo>
                  <a:cubicBezTo>
                    <a:pt x="1475740" y="440690"/>
                    <a:pt x="1428750" y="453390"/>
                    <a:pt x="1394460" y="454660"/>
                  </a:cubicBezTo>
                  <a:cubicBezTo>
                    <a:pt x="1360170" y="455930"/>
                    <a:pt x="1313180" y="447040"/>
                    <a:pt x="1289050" y="426720"/>
                  </a:cubicBezTo>
                  <a:cubicBezTo>
                    <a:pt x="1267460" y="408940"/>
                    <a:pt x="1254760" y="377190"/>
                    <a:pt x="1250950" y="347980"/>
                  </a:cubicBezTo>
                  <a:cubicBezTo>
                    <a:pt x="1247140" y="313690"/>
                    <a:pt x="1258570" y="260350"/>
                    <a:pt x="1277620" y="232410"/>
                  </a:cubicBezTo>
                  <a:cubicBezTo>
                    <a:pt x="1292860" y="209550"/>
                    <a:pt x="1318260" y="195580"/>
                    <a:pt x="1342390" y="187960"/>
                  </a:cubicBezTo>
                  <a:cubicBezTo>
                    <a:pt x="1366520" y="180340"/>
                    <a:pt x="1398270" y="175260"/>
                    <a:pt x="1422400" y="184150"/>
                  </a:cubicBezTo>
                  <a:cubicBezTo>
                    <a:pt x="1450340" y="194310"/>
                    <a:pt x="1482090" y="222250"/>
                    <a:pt x="1497330" y="250190"/>
                  </a:cubicBezTo>
                  <a:cubicBezTo>
                    <a:pt x="1512570" y="278130"/>
                    <a:pt x="1516380" y="318770"/>
                    <a:pt x="1510030" y="350520"/>
                  </a:cubicBezTo>
                  <a:cubicBezTo>
                    <a:pt x="1503680" y="383540"/>
                    <a:pt x="1479550" y="416560"/>
                    <a:pt x="1456690" y="445770"/>
                  </a:cubicBezTo>
                  <a:cubicBezTo>
                    <a:pt x="1432560" y="476250"/>
                    <a:pt x="1399540" y="509270"/>
                    <a:pt x="1369060" y="530860"/>
                  </a:cubicBezTo>
                  <a:cubicBezTo>
                    <a:pt x="1343660" y="549910"/>
                    <a:pt x="1320800" y="572770"/>
                    <a:pt x="1291590" y="572770"/>
                  </a:cubicBezTo>
                  <a:cubicBezTo>
                    <a:pt x="1253490" y="571500"/>
                    <a:pt x="1183640" y="532130"/>
                    <a:pt x="1162050" y="495300"/>
                  </a:cubicBezTo>
                  <a:cubicBezTo>
                    <a:pt x="1140460" y="459740"/>
                    <a:pt x="1150620" y="397510"/>
                    <a:pt x="1158240" y="355600"/>
                  </a:cubicBezTo>
                  <a:cubicBezTo>
                    <a:pt x="1164590" y="318770"/>
                    <a:pt x="1179830" y="284480"/>
                    <a:pt x="1198880" y="255270"/>
                  </a:cubicBezTo>
                  <a:cubicBezTo>
                    <a:pt x="1216660" y="228600"/>
                    <a:pt x="1243330" y="196850"/>
                    <a:pt x="1264920" y="187960"/>
                  </a:cubicBezTo>
                  <a:cubicBezTo>
                    <a:pt x="1278890" y="181610"/>
                    <a:pt x="1291590" y="184150"/>
                    <a:pt x="1305560" y="187960"/>
                  </a:cubicBezTo>
                  <a:cubicBezTo>
                    <a:pt x="1322070" y="193040"/>
                    <a:pt x="1344930" y="209550"/>
                    <a:pt x="1355090" y="223520"/>
                  </a:cubicBezTo>
                  <a:cubicBezTo>
                    <a:pt x="1363980" y="234950"/>
                    <a:pt x="1367790" y="248920"/>
                    <a:pt x="1369060" y="261620"/>
                  </a:cubicBezTo>
                  <a:cubicBezTo>
                    <a:pt x="1370330" y="274320"/>
                    <a:pt x="1369060" y="289560"/>
                    <a:pt x="1362710" y="302260"/>
                  </a:cubicBezTo>
                  <a:cubicBezTo>
                    <a:pt x="1355090" y="317500"/>
                    <a:pt x="1339850" y="336550"/>
                    <a:pt x="1322070" y="346710"/>
                  </a:cubicBezTo>
                  <a:cubicBezTo>
                    <a:pt x="1301750" y="358140"/>
                    <a:pt x="1277620" y="363220"/>
                    <a:pt x="1247140" y="365760"/>
                  </a:cubicBezTo>
                  <a:cubicBezTo>
                    <a:pt x="1200150" y="369570"/>
                    <a:pt x="1112520" y="370840"/>
                    <a:pt x="1065530" y="354330"/>
                  </a:cubicBezTo>
                  <a:cubicBezTo>
                    <a:pt x="1028700" y="341630"/>
                    <a:pt x="1000760" y="320040"/>
                    <a:pt x="979170" y="292100"/>
                  </a:cubicBezTo>
                  <a:cubicBezTo>
                    <a:pt x="956310" y="262890"/>
                    <a:pt x="930910" y="218440"/>
                    <a:pt x="932180" y="182880"/>
                  </a:cubicBezTo>
                  <a:cubicBezTo>
                    <a:pt x="933450" y="148590"/>
                    <a:pt x="960120" y="101600"/>
                    <a:pt x="988060" y="83820"/>
                  </a:cubicBezTo>
                  <a:cubicBezTo>
                    <a:pt x="1016000" y="66040"/>
                    <a:pt x="1066800" y="66040"/>
                    <a:pt x="1098550" y="74930"/>
                  </a:cubicBezTo>
                  <a:cubicBezTo>
                    <a:pt x="1126490" y="83820"/>
                    <a:pt x="1149350" y="106680"/>
                    <a:pt x="1169670" y="130810"/>
                  </a:cubicBezTo>
                  <a:cubicBezTo>
                    <a:pt x="1192530" y="158750"/>
                    <a:pt x="1214120" y="199390"/>
                    <a:pt x="1221740" y="234950"/>
                  </a:cubicBezTo>
                  <a:cubicBezTo>
                    <a:pt x="1229360" y="269240"/>
                    <a:pt x="1229360" y="309880"/>
                    <a:pt x="1217930" y="341630"/>
                  </a:cubicBezTo>
                  <a:cubicBezTo>
                    <a:pt x="1206500" y="374650"/>
                    <a:pt x="1177290" y="408940"/>
                    <a:pt x="1151890" y="429260"/>
                  </a:cubicBezTo>
                  <a:cubicBezTo>
                    <a:pt x="1130300" y="447040"/>
                    <a:pt x="1106170" y="457200"/>
                    <a:pt x="1082040" y="463550"/>
                  </a:cubicBezTo>
                  <a:cubicBezTo>
                    <a:pt x="1057910" y="469900"/>
                    <a:pt x="1032510" y="472440"/>
                    <a:pt x="1004570" y="467360"/>
                  </a:cubicBezTo>
                  <a:cubicBezTo>
                    <a:pt x="965200" y="459740"/>
                    <a:pt x="894080" y="430530"/>
                    <a:pt x="872490" y="405130"/>
                  </a:cubicBezTo>
                  <a:cubicBezTo>
                    <a:pt x="858520" y="388620"/>
                    <a:pt x="857250" y="368300"/>
                    <a:pt x="857250" y="351790"/>
                  </a:cubicBezTo>
                  <a:cubicBezTo>
                    <a:pt x="857250" y="339090"/>
                    <a:pt x="859790" y="326390"/>
                    <a:pt x="868680" y="316230"/>
                  </a:cubicBezTo>
                  <a:cubicBezTo>
                    <a:pt x="880110" y="300990"/>
                    <a:pt x="916940" y="281940"/>
                    <a:pt x="932180" y="279400"/>
                  </a:cubicBezTo>
                  <a:cubicBezTo>
                    <a:pt x="939800" y="278130"/>
                    <a:pt x="943610" y="278130"/>
                    <a:pt x="949960" y="281940"/>
                  </a:cubicBezTo>
                  <a:cubicBezTo>
                    <a:pt x="965200" y="292100"/>
                    <a:pt x="1004570" y="367030"/>
                    <a:pt x="1008380" y="365760"/>
                  </a:cubicBezTo>
                  <a:cubicBezTo>
                    <a:pt x="1010920" y="364490"/>
                    <a:pt x="970280" y="295910"/>
                    <a:pt x="977900" y="289560"/>
                  </a:cubicBezTo>
                  <a:cubicBezTo>
                    <a:pt x="985520" y="283210"/>
                    <a:pt x="1035050" y="313690"/>
                    <a:pt x="1057910" y="331470"/>
                  </a:cubicBezTo>
                  <a:cubicBezTo>
                    <a:pt x="1080770" y="349250"/>
                    <a:pt x="1102360" y="372110"/>
                    <a:pt x="1117600" y="397510"/>
                  </a:cubicBezTo>
                  <a:cubicBezTo>
                    <a:pt x="1132840" y="422910"/>
                    <a:pt x="1151890" y="454660"/>
                    <a:pt x="1151890" y="482600"/>
                  </a:cubicBezTo>
                  <a:cubicBezTo>
                    <a:pt x="1151890" y="510540"/>
                    <a:pt x="1139190" y="539750"/>
                    <a:pt x="1121410" y="563880"/>
                  </a:cubicBezTo>
                  <a:cubicBezTo>
                    <a:pt x="1098550" y="594360"/>
                    <a:pt x="1046480" y="631190"/>
                    <a:pt x="1016000" y="645160"/>
                  </a:cubicBezTo>
                  <a:cubicBezTo>
                    <a:pt x="996950" y="654050"/>
                    <a:pt x="981710" y="657860"/>
                    <a:pt x="966470" y="655320"/>
                  </a:cubicBezTo>
                  <a:cubicBezTo>
                    <a:pt x="951230" y="652780"/>
                    <a:pt x="933450" y="642620"/>
                    <a:pt x="923290" y="629920"/>
                  </a:cubicBezTo>
                  <a:cubicBezTo>
                    <a:pt x="913130" y="617220"/>
                    <a:pt x="908050" y="595630"/>
                    <a:pt x="908050" y="581660"/>
                  </a:cubicBezTo>
                  <a:cubicBezTo>
                    <a:pt x="908050" y="570230"/>
                    <a:pt x="911860" y="561340"/>
                    <a:pt x="918210" y="548640"/>
                  </a:cubicBezTo>
                  <a:cubicBezTo>
                    <a:pt x="929640" y="528320"/>
                    <a:pt x="949960" y="506730"/>
                    <a:pt x="977900" y="480060"/>
                  </a:cubicBezTo>
                  <a:cubicBezTo>
                    <a:pt x="1029970" y="430530"/>
                    <a:pt x="1163320" y="300990"/>
                    <a:pt x="1220470" y="289560"/>
                  </a:cubicBezTo>
                  <a:cubicBezTo>
                    <a:pt x="1247140" y="284480"/>
                    <a:pt x="1271270" y="293370"/>
                    <a:pt x="1285240" y="307340"/>
                  </a:cubicBezTo>
                  <a:cubicBezTo>
                    <a:pt x="1299210" y="321310"/>
                    <a:pt x="1308100" y="351790"/>
                    <a:pt x="1306830" y="370840"/>
                  </a:cubicBezTo>
                  <a:cubicBezTo>
                    <a:pt x="1305560" y="387350"/>
                    <a:pt x="1294130" y="403860"/>
                    <a:pt x="1282700" y="415290"/>
                  </a:cubicBezTo>
                  <a:cubicBezTo>
                    <a:pt x="1271270" y="427990"/>
                    <a:pt x="1258570" y="433070"/>
                    <a:pt x="1235710" y="443230"/>
                  </a:cubicBezTo>
                  <a:cubicBezTo>
                    <a:pt x="1189990" y="462280"/>
                    <a:pt x="1078230" y="494030"/>
                    <a:pt x="1018540" y="506730"/>
                  </a:cubicBezTo>
                  <a:cubicBezTo>
                    <a:pt x="976630" y="515620"/>
                    <a:pt x="941070" y="530860"/>
                    <a:pt x="911860" y="519430"/>
                  </a:cubicBezTo>
                  <a:cubicBezTo>
                    <a:pt x="882650" y="508000"/>
                    <a:pt x="842010" y="464820"/>
                    <a:pt x="843280" y="435610"/>
                  </a:cubicBezTo>
                  <a:cubicBezTo>
                    <a:pt x="844550" y="403860"/>
                    <a:pt x="892810" y="363220"/>
                    <a:pt x="933450" y="335280"/>
                  </a:cubicBezTo>
                  <a:cubicBezTo>
                    <a:pt x="986790" y="298450"/>
                    <a:pt x="1094740" y="260350"/>
                    <a:pt x="1149350" y="254000"/>
                  </a:cubicBezTo>
                  <a:cubicBezTo>
                    <a:pt x="1182370" y="250190"/>
                    <a:pt x="1211580" y="248920"/>
                    <a:pt x="1229360" y="265430"/>
                  </a:cubicBezTo>
                  <a:cubicBezTo>
                    <a:pt x="1249680" y="284480"/>
                    <a:pt x="1263650" y="344170"/>
                    <a:pt x="1250950" y="369570"/>
                  </a:cubicBezTo>
                  <a:cubicBezTo>
                    <a:pt x="1238250" y="394970"/>
                    <a:pt x="1198880" y="402590"/>
                    <a:pt x="1156970" y="419100"/>
                  </a:cubicBezTo>
                  <a:cubicBezTo>
                    <a:pt x="1080770" y="449580"/>
                    <a:pt x="878840" y="502920"/>
                    <a:pt x="821690" y="511810"/>
                  </a:cubicBezTo>
                  <a:cubicBezTo>
                    <a:pt x="802640" y="514350"/>
                    <a:pt x="796290" y="516890"/>
                    <a:pt x="783590" y="513080"/>
                  </a:cubicBezTo>
                  <a:cubicBezTo>
                    <a:pt x="768350" y="509270"/>
                    <a:pt x="746760" y="496570"/>
                    <a:pt x="736600" y="482600"/>
                  </a:cubicBezTo>
                  <a:cubicBezTo>
                    <a:pt x="726440" y="468630"/>
                    <a:pt x="720090" y="445770"/>
                    <a:pt x="721360" y="427990"/>
                  </a:cubicBezTo>
                  <a:cubicBezTo>
                    <a:pt x="722630" y="410210"/>
                    <a:pt x="728980" y="392430"/>
                    <a:pt x="746760" y="377190"/>
                  </a:cubicBezTo>
                  <a:cubicBezTo>
                    <a:pt x="781050" y="345440"/>
                    <a:pt x="887730" y="314960"/>
                    <a:pt x="957580" y="295910"/>
                  </a:cubicBezTo>
                  <a:cubicBezTo>
                    <a:pt x="1022350" y="278130"/>
                    <a:pt x="1112520" y="254000"/>
                    <a:pt x="1151890" y="266700"/>
                  </a:cubicBezTo>
                  <a:cubicBezTo>
                    <a:pt x="1173480" y="274320"/>
                    <a:pt x="1186180" y="293370"/>
                    <a:pt x="1193800" y="308610"/>
                  </a:cubicBezTo>
                  <a:cubicBezTo>
                    <a:pt x="1200150" y="321310"/>
                    <a:pt x="1201420" y="335280"/>
                    <a:pt x="1200150" y="347980"/>
                  </a:cubicBezTo>
                  <a:cubicBezTo>
                    <a:pt x="1198880" y="360680"/>
                    <a:pt x="1193800" y="374650"/>
                    <a:pt x="1187450" y="386080"/>
                  </a:cubicBezTo>
                  <a:cubicBezTo>
                    <a:pt x="1181100" y="397510"/>
                    <a:pt x="1172210" y="407670"/>
                    <a:pt x="1159510" y="414020"/>
                  </a:cubicBezTo>
                  <a:cubicBezTo>
                    <a:pt x="1144270" y="421640"/>
                    <a:pt x="1123950" y="426720"/>
                    <a:pt x="1101090" y="424180"/>
                  </a:cubicBezTo>
                  <a:cubicBezTo>
                    <a:pt x="1066800" y="421640"/>
                    <a:pt x="1010920" y="401320"/>
                    <a:pt x="974090" y="378460"/>
                  </a:cubicBezTo>
                  <a:cubicBezTo>
                    <a:pt x="938530" y="356870"/>
                    <a:pt x="900430" y="326390"/>
                    <a:pt x="880110" y="292100"/>
                  </a:cubicBezTo>
                  <a:cubicBezTo>
                    <a:pt x="861060" y="257810"/>
                    <a:pt x="845820" y="205740"/>
                    <a:pt x="854710" y="171450"/>
                  </a:cubicBezTo>
                  <a:cubicBezTo>
                    <a:pt x="862330" y="140970"/>
                    <a:pt x="892810" y="120650"/>
                    <a:pt x="919480" y="96520"/>
                  </a:cubicBezTo>
                  <a:cubicBezTo>
                    <a:pt x="952500" y="66040"/>
                    <a:pt x="1009650" y="12700"/>
                    <a:pt x="1045210" y="5080"/>
                  </a:cubicBezTo>
                  <a:cubicBezTo>
                    <a:pt x="1066800" y="0"/>
                    <a:pt x="1085850" y="7620"/>
                    <a:pt x="1101090" y="15240"/>
                  </a:cubicBezTo>
                  <a:cubicBezTo>
                    <a:pt x="1112520" y="21590"/>
                    <a:pt x="1122680" y="29210"/>
                    <a:pt x="1129030" y="41910"/>
                  </a:cubicBezTo>
                  <a:cubicBezTo>
                    <a:pt x="1137920" y="59690"/>
                    <a:pt x="1145540" y="91440"/>
                    <a:pt x="1134110" y="116840"/>
                  </a:cubicBezTo>
                  <a:cubicBezTo>
                    <a:pt x="1113790" y="162560"/>
                    <a:pt x="1012190" y="219710"/>
                    <a:pt x="949960" y="259080"/>
                  </a:cubicBezTo>
                  <a:cubicBezTo>
                    <a:pt x="894080" y="294640"/>
                    <a:pt x="831850" y="327660"/>
                    <a:pt x="782320" y="345440"/>
                  </a:cubicBezTo>
                  <a:cubicBezTo>
                    <a:pt x="748030" y="358140"/>
                    <a:pt x="712470" y="365760"/>
                    <a:pt x="688340" y="364490"/>
                  </a:cubicBezTo>
                  <a:cubicBezTo>
                    <a:pt x="673100" y="364490"/>
                    <a:pt x="661670" y="360680"/>
                    <a:pt x="650240" y="354330"/>
                  </a:cubicBezTo>
                  <a:cubicBezTo>
                    <a:pt x="638810" y="347980"/>
                    <a:pt x="627380" y="339090"/>
                    <a:pt x="621030" y="326390"/>
                  </a:cubicBezTo>
                  <a:cubicBezTo>
                    <a:pt x="613410" y="311150"/>
                    <a:pt x="608330" y="284480"/>
                    <a:pt x="609600" y="267970"/>
                  </a:cubicBezTo>
                  <a:cubicBezTo>
                    <a:pt x="610870" y="254000"/>
                    <a:pt x="615950" y="241300"/>
                    <a:pt x="624840" y="231140"/>
                  </a:cubicBezTo>
                  <a:cubicBezTo>
                    <a:pt x="636270" y="218440"/>
                    <a:pt x="652780" y="205740"/>
                    <a:pt x="674370" y="200660"/>
                  </a:cubicBezTo>
                  <a:cubicBezTo>
                    <a:pt x="708660" y="191770"/>
                    <a:pt x="769620" y="198120"/>
                    <a:pt x="814070" y="207010"/>
                  </a:cubicBezTo>
                  <a:cubicBezTo>
                    <a:pt x="858520" y="215900"/>
                    <a:pt x="904240" y="231140"/>
                    <a:pt x="942340" y="250190"/>
                  </a:cubicBezTo>
                  <a:cubicBezTo>
                    <a:pt x="976630" y="266700"/>
                    <a:pt x="1004570" y="289560"/>
                    <a:pt x="1035050" y="312420"/>
                  </a:cubicBezTo>
                  <a:cubicBezTo>
                    <a:pt x="1066800" y="336550"/>
                    <a:pt x="1111250" y="363220"/>
                    <a:pt x="1126490" y="392430"/>
                  </a:cubicBezTo>
                  <a:cubicBezTo>
                    <a:pt x="1137920" y="416560"/>
                    <a:pt x="1145540" y="449580"/>
                    <a:pt x="1132840" y="469900"/>
                  </a:cubicBezTo>
                  <a:cubicBezTo>
                    <a:pt x="1113790" y="500380"/>
                    <a:pt x="1041400" y="527050"/>
                    <a:pt x="979170" y="529590"/>
                  </a:cubicBezTo>
                  <a:cubicBezTo>
                    <a:pt x="883920" y="532130"/>
                    <a:pt x="690880" y="449580"/>
                    <a:pt x="615950" y="415290"/>
                  </a:cubicBezTo>
                  <a:cubicBezTo>
                    <a:pt x="580390" y="398780"/>
                    <a:pt x="558800" y="391160"/>
                    <a:pt x="541020" y="369570"/>
                  </a:cubicBezTo>
                  <a:cubicBezTo>
                    <a:pt x="521970" y="346710"/>
                    <a:pt x="510540" y="311150"/>
                    <a:pt x="508000" y="280670"/>
                  </a:cubicBezTo>
                  <a:cubicBezTo>
                    <a:pt x="505460" y="251460"/>
                    <a:pt x="509270" y="217170"/>
                    <a:pt x="523240" y="191770"/>
                  </a:cubicBezTo>
                  <a:cubicBezTo>
                    <a:pt x="538480" y="166370"/>
                    <a:pt x="570230" y="143510"/>
                    <a:pt x="596900" y="129540"/>
                  </a:cubicBezTo>
                  <a:cubicBezTo>
                    <a:pt x="622300" y="116840"/>
                    <a:pt x="650240" y="107950"/>
                    <a:pt x="676910" y="109220"/>
                  </a:cubicBezTo>
                  <a:cubicBezTo>
                    <a:pt x="706120" y="110490"/>
                    <a:pt x="742950" y="121920"/>
                    <a:pt x="764540" y="139700"/>
                  </a:cubicBezTo>
                  <a:cubicBezTo>
                    <a:pt x="784860" y="156210"/>
                    <a:pt x="801370" y="184150"/>
                    <a:pt x="807720" y="210820"/>
                  </a:cubicBezTo>
                  <a:cubicBezTo>
                    <a:pt x="814070" y="241300"/>
                    <a:pt x="808990" y="284480"/>
                    <a:pt x="795020" y="316230"/>
                  </a:cubicBezTo>
                  <a:cubicBezTo>
                    <a:pt x="781050" y="347980"/>
                    <a:pt x="753110" y="386080"/>
                    <a:pt x="725170" y="401320"/>
                  </a:cubicBezTo>
                  <a:cubicBezTo>
                    <a:pt x="701040" y="415290"/>
                    <a:pt x="675640" y="417830"/>
                    <a:pt x="642620" y="414020"/>
                  </a:cubicBezTo>
                  <a:cubicBezTo>
                    <a:pt x="586740" y="407670"/>
                    <a:pt x="466090" y="359410"/>
                    <a:pt x="424180" y="330200"/>
                  </a:cubicBezTo>
                  <a:cubicBezTo>
                    <a:pt x="402590" y="314960"/>
                    <a:pt x="389890" y="302260"/>
                    <a:pt x="384810" y="283210"/>
                  </a:cubicBezTo>
                  <a:cubicBezTo>
                    <a:pt x="378460" y="261620"/>
                    <a:pt x="384810" y="223520"/>
                    <a:pt x="397510" y="204470"/>
                  </a:cubicBezTo>
                  <a:cubicBezTo>
                    <a:pt x="408940" y="187960"/>
                    <a:pt x="427990" y="176530"/>
                    <a:pt x="449580" y="171450"/>
                  </a:cubicBezTo>
                  <a:cubicBezTo>
                    <a:pt x="480060" y="163830"/>
                    <a:pt x="529590" y="167640"/>
                    <a:pt x="566420" y="180340"/>
                  </a:cubicBezTo>
                  <a:cubicBezTo>
                    <a:pt x="603250" y="193040"/>
                    <a:pt x="646430" y="219710"/>
                    <a:pt x="669290" y="246380"/>
                  </a:cubicBezTo>
                  <a:cubicBezTo>
                    <a:pt x="688340" y="267970"/>
                    <a:pt x="697230" y="294640"/>
                    <a:pt x="702310" y="320040"/>
                  </a:cubicBezTo>
                  <a:cubicBezTo>
                    <a:pt x="707390" y="345440"/>
                    <a:pt x="707390" y="373380"/>
                    <a:pt x="701040" y="400050"/>
                  </a:cubicBezTo>
                  <a:cubicBezTo>
                    <a:pt x="693420" y="427990"/>
                    <a:pt x="676910" y="466090"/>
                    <a:pt x="657860" y="483870"/>
                  </a:cubicBezTo>
                  <a:cubicBezTo>
                    <a:pt x="642620" y="497840"/>
                    <a:pt x="619760" y="505460"/>
                    <a:pt x="603250" y="506730"/>
                  </a:cubicBezTo>
                  <a:cubicBezTo>
                    <a:pt x="589280" y="508000"/>
                    <a:pt x="576580" y="505460"/>
                    <a:pt x="563880" y="497840"/>
                  </a:cubicBezTo>
                  <a:cubicBezTo>
                    <a:pt x="548640" y="488950"/>
                    <a:pt x="529590" y="468630"/>
                    <a:pt x="521970" y="453390"/>
                  </a:cubicBezTo>
                  <a:cubicBezTo>
                    <a:pt x="515620" y="440690"/>
                    <a:pt x="515620" y="426720"/>
                    <a:pt x="516890" y="414020"/>
                  </a:cubicBezTo>
                  <a:cubicBezTo>
                    <a:pt x="518160" y="401320"/>
                    <a:pt x="521970" y="388620"/>
                    <a:pt x="529590" y="375920"/>
                  </a:cubicBezTo>
                  <a:cubicBezTo>
                    <a:pt x="541020" y="356870"/>
                    <a:pt x="561340" y="331470"/>
                    <a:pt x="585470" y="316230"/>
                  </a:cubicBezTo>
                  <a:cubicBezTo>
                    <a:pt x="614680" y="297180"/>
                    <a:pt x="661670" y="270510"/>
                    <a:pt x="694690" y="276860"/>
                  </a:cubicBezTo>
                  <a:cubicBezTo>
                    <a:pt x="730250" y="284480"/>
                    <a:pt x="784860" y="336550"/>
                    <a:pt x="791210" y="368300"/>
                  </a:cubicBezTo>
                  <a:cubicBezTo>
                    <a:pt x="796290" y="393700"/>
                    <a:pt x="774700" y="419100"/>
                    <a:pt x="758190" y="444500"/>
                  </a:cubicBezTo>
                  <a:cubicBezTo>
                    <a:pt x="737870" y="476250"/>
                    <a:pt x="699770" y="515620"/>
                    <a:pt x="673100" y="542290"/>
                  </a:cubicBezTo>
                  <a:cubicBezTo>
                    <a:pt x="651510" y="562610"/>
                    <a:pt x="636270" y="577850"/>
                    <a:pt x="612140" y="593090"/>
                  </a:cubicBezTo>
                  <a:cubicBezTo>
                    <a:pt x="584200" y="610870"/>
                    <a:pt x="548640" y="633730"/>
                    <a:pt x="516890" y="640080"/>
                  </a:cubicBezTo>
                  <a:cubicBezTo>
                    <a:pt x="487680" y="645160"/>
                    <a:pt x="458470" y="642620"/>
                    <a:pt x="430530" y="633730"/>
                  </a:cubicBezTo>
                  <a:cubicBezTo>
                    <a:pt x="397510" y="622300"/>
                    <a:pt x="360680" y="598170"/>
                    <a:pt x="331470" y="570230"/>
                  </a:cubicBezTo>
                  <a:cubicBezTo>
                    <a:pt x="299720" y="539750"/>
                    <a:pt x="265430" y="491490"/>
                    <a:pt x="248920" y="453390"/>
                  </a:cubicBezTo>
                  <a:cubicBezTo>
                    <a:pt x="236220" y="421640"/>
                    <a:pt x="226060" y="388620"/>
                    <a:pt x="231140" y="360680"/>
                  </a:cubicBezTo>
                  <a:cubicBezTo>
                    <a:pt x="236220" y="334010"/>
                    <a:pt x="252730" y="304800"/>
                    <a:pt x="276860" y="289560"/>
                  </a:cubicBezTo>
                  <a:cubicBezTo>
                    <a:pt x="306070" y="270510"/>
                    <a:pt x="361950" y="261620"/>
                    <a:pt x="405130" y="267970"/>
                  </a:cubicBezTo>
                  <a:cubicBezTo>
                    <a:pt x="453390" y="275590"/>
                    <a:pt x="525780" y="313690"/>
                    <a:pt x="552450" y="342900"/>
                  </a:cubicBezTo>
                  <a:cubicBezTo>
                    <a:pt x="568960" y="360680"/>
                    <a:pt x="576580" y="381000"/>
                    <a:pt x="577850" y="400050"/>
                  </a:cubicBezTo>
                  <a:cubicBezTo>
                    <a:pt x="579120" y="419100"/>
                    <a:pt x="568960" y="444500"/>
                    <a:pt x="558800" y="458470"/>
                  </a:cubicBezTo>
                  <a:cubicBezTo>
                    <a:pt x="549910" y="469900"/>
                    <a:pt x="538480" y="478790"/>
                    <a:pt x="525780" y="483870"/>
                  </a:cubicBezTo>
                  <a:cubicBezTo>
                    <a:pt x="513080" y="488950"/>
                    <a:pt x="501650" y="494030"/>
                    <a:pt x="485140" y="491490"/>
                  </a:cubicBezTo>
                  <a:cubicBezTo>
                    <a:pt x="457200" y="487680"/>
                    <a:pt x="403860" y="459740"/>
                    <a:pt x="373380" y="440690"/>
                  </a:cubicBezTo>
                  <a:cubicBezTo>
                    <a:pt x="349250" y="425450"/>
                    <a:pt x="331470" y="412750"/>
                    <a:pt x="314960" y="388620"/>
                  </a:cubicBezTo>
                  <a:cubicBezTo>
                    <a:pt x="293370" y="356870"/>
                    <a:pt x="270510" y="295910"/>
                    <a:pt x="267970" y="257810"/>
                  </a:cubicBezTo>
                  <a:cubicBezTo>
                    <a:pt x="265430" y="228600"/>
                    <a:pt x="271780" y="203200"/>
                    <a:pt x="283210" y="180340"/>
                  </a:cubicBezTo>
                  <a:cubicBezTo>
                    <a:pt x="295910" y="157480"/>
                    <a:pt x="318770" y="134620"/>
                    <a:pt x="342900" y="120650"/>
                  </a:cubicBezTo>
                  <a:cubicBezTo>
                    <a:pt x="369570" y="105410"/>
                    <a:pt x="407670" y="95250"/>
                    <a:pt x="439420" y="95250"/>
                  </a:cubicBezTo>
                  <a:cubicBezTo>
                    <a:pt x="469900" y="95250"/>
                    <a:pt x="500380" y="104140"/>
                    <a:pt x="528320" y="116840"/>
                  </a:cubicBezTo>
                  <a:cubicBezTo>
                    <a:pt x="554990" y="129540"/>
                    <a:pt x="584200" y="143510"/>
                    <a:pt x="603250" y="168910"/>
                  </a:cubicBezTo>
                  <a:cubicBezTo>
                    <a:pt x="627380" y="200660"/>
                    <a:pt x="650240" y="262890"/>
                    <a:pt x="651510" y="302260"/>
                  </a:cubicBezTo>
                  <a:cubicBezTo>
                    <a:pt x="651510" y="332740"/>
                    <a:pt x="641350" y="356870"/>
                    <a:pt x="624840" y="384810"/>
                  </a:cubicBezTo>
                  <a:cubicBezTo>
                    <a:pt x="603250" y="422910"/>
                    <a:pt x="560070" y="481330"/>
                    <a:pt x="516890" y="499110"/>
                  </a:cubicBezTo>
                  <a:cubicBezTo>
                    <a:pt x="476250" y="515620"/>
                    <a:pt x="410210" y="506730"/>
                    <a:pt x="374650" y="491490"/>
                  </a:cubicBezTo>
                  <a:cubicBezTo>
                    <a:pt x="346710" y="480060"/>
                    <a:pt x="327660" y="459740"/>
                    <a:pt x="311150" y="435610"/>
                  </a:cubicBezTo>
                  <a:cubicBezTo>
                    <a:pt x="290830" y="406400"/>
                    <a:pt x="266700" y="355600"/>
                    <a:pt x="269240" y="320040"/>
                  </a:cubicBezTo>
                  <a:cubicBezTo>
                    <a:pt x="271780" y="287020"/>
                    <a:pt x="290830" y="246380"/>
                    <a:pt x="317500" y="228600"/>
                  </a:cubicBezTo>
                  <a:cubicBezTo>
                    <a:pt x="345440" y="209550"/>
                    <a:pt x="402590" y="205740"/>
                    <a:pt x="436880" y="215900"/>
                  </a:cubicBezTo>
                  <a:cubicBezTo>
                    <a:pt x="469900" y="226060"/>
                    <a:pt x="501650" y="259080"/>
                    <a:pt x="520700" y="287020"/>
                  </a:cubicBezTo>
                  <a:cubicBezTo>
                    <a:pt x="538480" y="312420"/>
                    <a:pt x="551180" y="346710"/>
                    <a:pt x="548640" y="375920"/>
                  </a:cubicBezTo>
                  <a:cubicBezTo>
                    <a:pt x="546100" y="405130"/>
                    <a:pt x="527050" y="440690"/>
                    <a:pt x="504190" y="462280"/>
                  </a:cubicBezTo>
                  <a:cubicBezTo>
                    <a:pt x="480060" y="485140"/>
                    <a:pt x="440690" y="499110"/>
                    <a:pt x="406400" y="505460"/>
                  </a:cubicBezTo>
                  <a:cubicBezTo>
                    <a:pt x="373380" y="511810"/>
                    <a:pt x="335280" y="510540"/>
                    <a:pt x="302260" y="499110"/>
                  </a:cubicBezTo>
                  <a:cubicBezTo>
                    <a:pt x="265430" y="487680"/>
                    <a:pt x="224790" y="458470"/>
                    <a:pt x="196850" y="431800"/>
                  </a:cubicBezTo>
                  <a:cubicBezTo>
                    <a:pt x="171450" y="407670"/>
                    <a:pt x="151130" y="379730"/>
                    <a:pt x="139700" y="347980"/>
                  </a:cubicBezTo>
                  <a:cubicBezTo>
                    <a:pt x="127000" y="313690"/>
                    <a:pt x="124460" y="260350"/>
                    <a:pt x="129540" y="228600"/>
                  </a:cubicBezTo>
                  <a:cubicBezTo>
                    <a:pt x="133350" y="205740"/>
                    <a:pt x="138430" y="185420"/>
                    <a:pt x="151130" y="171450"/>
                  </a:cubicBezTo>
                  <a:cubicBezTo>
                    <a:pt x="163830" y="157480"/>
                    <a:pt x="186690" y="144780"/>
                    <a:pt x="205740" y="142240"/>
                  </a:cubicBezTo>
                  <a:cubicBezTo>
                    <a:pt x="224790" y="139700"/>
                    <a:pt x="250190" y="146050"/>
                    <a:pt x="265430" y="157480"/>
                  </a:cubicBezTo>
                  <a:cubicBezTo>
                    <a:pt x="281940" y="168910"/>
                    <a:pt x="293370" y="184150"/>
                    <a:pt x="300990" y="208280"/>
                  </a:cubicBezTo>
                  <a:cubicBezTo>
                    <a:pt x="313690" y="248920"/>
                    <a:pt x="306070" y="339090"/>
                    <a:pt x="300990" y="391160"/>
                  </a:cubicBezTo>
                  <a:cubicBezTo>
                    <a:pt x="297180" y="430530"/>
                    <a:pt x="295910" y="464820"/>
                    <a:pt x="280670" y="494030"/>
                  </a:cubicBezTo>
                  <a:cubicBezTo>
                    <a:pt x="266700" y="521970"/>
                    <a:pt x="245110" y="552450"/>
                    <a:pt x="214630" y="565150"/>
                  </a:cubicBezTo>
                  <a:cubicBezTo>
                    <a:pt x="176530" y="581660"/>
                    <a:pt x="95250" y="574040"/>
                    <a:pt x="60960" y="561340"/>
                  </a:cubicBezTo>
                  <a:cubicBezTo>
                    <a:pt x="39370" y="553720"/>
                    <a:pt x="24130" y="539750"/>
                    <a:pt x="15240" y="524510"/>
                  </a:cubicBezTo>
                  <a:cubicBezTo>
                    <a:pt x="6350" y="508000"/>
                    <a:pt x="0" y="485140"/>
                    <a:pt x="5080" y="466090"/>
                  </a:cubicBezTo>
                  <a:cubicBezTo>
                    <a:pt x="10160" y="444500"/>
                    <a:pt x="39370" y="415290"/>
                    <a:pt x="53340" y="406400"/>
                  </a:cubicBezTo>
                  <a:cubicBezTo>
                    <a:pt x="60960" y="401320"/>
                    <a:pt x="69850" y="397510"/>
                    <a:pt x="72390" y="400050"/>
                  </a:cubicBezTo>
                  <a:cubicBezTo>
                    <a:pt x="76200" y="403860"/>
                    <a:pt x="64770" y="444500"/>
                    <a:pt x="62230" y="444500"/>
                  </a:cubicBezTo>
                  <a:cubicBezTo>
                    <a:pt x="57150" y="444500"/>
                    <a:pt x="45720" y="359410"/>
                    <a:pt x="52070" y="322580"/>
                  </a:cubicBezTo>
                  <a:cubicBezTo>
                    <a:pt x="58420" y="289560"/>
                    <a:pt x="93980" y="234950"/>
                    <a:pt x="92710" y="234950"/>
                  </a:cubicBezTo>
                  <a:cubicBezTo>
                    <a:pt x="92710" y="234950"/>
                    <a:pt x="86360" y="255270"/>
                    <a:pt x="81280" y="255270"/>
                  </a:cubicBezTo>
                  <a:cubicBezTo>
                    <a:pt x="74930" y="255270"/>
                    <a:pt x="60960" y="238760"/>
                    <a:pt x="57150" y="226060"/>
                  </a:cubicBezTo>
                  <a:cubicBezTo>
                    <a:pt x="50800" y="208280"/>
                    <a:pt x="49530" y="172720"/>
                    <a:pt x="59690" y="153670"/>
                  </a:cubicBezTo>
                  <a:cubicBezTo>
                    <a:pt x="69850" y="134620"/>
                    <a:pt x="101600" y="116840"/>
                    <a:pt x="121920" y="114300"/>
                  </a:cubicBezTo>
                  <a:cubicBezTo>
                    <a:pt x="139700" y="111760"/>
                    <a:pt x="175260" y="130810"/>
                    <a:pt x="175260" y="130810"/>
                  </a:cubicBezTo>
                </a:path>
              </a:pathLst>
            </a:custGeom>
            <a:solidFill>
              <a:srgbClr val="FFFFFF"/>
            </a:solidFill>
            <a:ln cap="sq">
              <a:noFill/>
              <a:prstDash val="solid"/>
              <a:miter/>
            </a:ln>
          </p:spPr>
        </p:sp>
      </p:grpSp>
      <p:grpSp>
        <p:nvGrpSpPr>
          <p:cNvPr id="47" name="Group 47"/>
          <p:cNvGrpSpPr/>
          <p:nvPr/>
        </p:nvGrpSpPr>
        <p:grpSpPr>
          <a:xfrm>
            <a:off x="14097000" y="7843838"/>
            <a:ext cx="2085975" cy="523875"/>
            <a:chOff x="0" y="0"/>
            <a:chExt cx="2781300" cy="698500"/>
          </a:xfrm>
        </p:grpSpPr>
        <p:sp>
          <p:nvSpPr>
            <p:cNvPr id="48" name="Freeform 48"/>
            <p:cNvSpPr/>
            <p:nvPr/>
          </p:nvSpPr>
          <p:spPr>
            <a:xfrm>
              <a:off x="48260" y="46990"/>
              <a:ext cx="2684780" cy="608330"/>
            </a:xfrm>
            <a:custGeom>
              <a:avLst/>
              <a:gdLst/>
              <a:ahLst/>
              <a:cxnLst/>
              <a:rect l="l" t="t" r="r" b="b"/>
              <a:pathLst>
                <a:path w="2684780" h="608330">
                  <a:moveTo>
                    <a:pt x="2489200" y="142240"/>
                  </a:moveTo>
                  <a:cubicBezTo>
                    <a:pt x="2404110" y="215900"/>
                    <a:pt x="2405380" y="264160"/>
                    <a:pt x="2386330" y="287020"/>
                  </a:cubicBezTo>
                  <a:cubicBezTo>
                    <a:pt x="2368550" y="307340"/>
                    <a:pt x="2338070" y="331470"/>
                    <a:pt x="2316480" y="327660"/>
                  </a:cubicBezTo>
                  <a:cubicBezTo>
                    <a:pt x="2291080" y="322580"/>
                    <a:pt x="2241550" y="255270"/>
                    <a:pt x="2247900" y="237490"/>
                  </a:cubicBezTo>
                  <a:cubicBezTo>
                    <a:pt x="2254250" y="220980"/>
                    <a:pt x="2316480" y="234950"/>
                    <a:pt x="2334260" y="217170"/>
                  </a:cubicBezTo>
                  <a:cubicBezTo>
                    <a:pt x="2352040" y="200660"/>
                    <a:pt x="2355850" y="160020"/>
                    <a:pt x="2358390" y="138430"/>
                  </a:cubicBezTo>
                  <a:cubicBezTo>
                    <a:pt x="2359660" y="123190"/>
                    <a:pt x="2350770" y="111760"/>
                    <a:pt x="2354580" y="99060"/>
                  </a:cubicBezTo>
                  <a:cubicBezTo>
                    <a:pt x="2359660" y="83820"/>
                    <a:pt x="2376170" y="62230"/>
                    <a:pt x="2392680" y="53340"/>
                  </a:cubicBezTo>
                  <a:cubicBezTo>
                    <a:pt x="2409190" y="44450"/>
                    <a:pt x="2433320" y="40640"/>
                    <a:pt x="2451100" y="44450"/>
                  </a:cubicBezTo>
                  <a:cubicBezTo>
                    <a:pt x="2468880" y="48260"/>
                    <a:pt x="2490470" y="62230"/>
                    <a:pt x="2500630" y="77470"/>
                  </a:cubicBezTo>
                  <a:cubicBezTo>
                    <a:pt x="2510790" y="92710"/>
                    <a:pt x="2519680" y="115570"/>
                    <a:pt x="2515870" y="134620"/>
                  </a:cubicBezTo>
                  <a:cubicBezTo>
                    <a:pt x="2510790" y="158750"/>
                    <a:pt x="2477770" y="179070"/>
                    <a:pt x="2459990" y="207010"/>
                  </a:cubicBezTo>
                  <a:cubicBezTo>
                    <a:pt x="2437130" y="242570"/>
                    <a:pt x="2407920" y="289560"/>
                    <a:pt x="2393950" y="332740"/>
                  </a:cubicBezTo>
                  <a:cubicBezTo>
                    <a:pt x="2379980" y="373380"/>
                    <a:pt x="2395220" y="441960"/>
                    <a:pt x="2373630" y="455930"/>
                  </a:cubicBezTo>
                  <a:cubicBezTo>
                    <a:pt x="2354580" y="467360"/>
                    <a:pt x="2288540" y="444500"/>
                    <a:pt x="2283460" y="427990"/>
                  </a:cubicBezTo>
                  <a:cubicBezTo>
                    <a:pt x="2278380" y="412750"/>
                    <a:pt x="2325370" y="388620"/>
                    <a:pt x="2330450" y="363220"/>
                  </a:cubicBezTo>
                  <a:cubicBezTo>
                    <a:pt x="2336800" y="336550"/>
                    <a:pt x="2327910" y="292100"/>
                    <a:pt x="2312670" y="269240"/>
                  </a:cubicBezTo>
                  <a:cubicBezTo>
                    <a:pt x="2298700" y="247650"/>
                    <a:pt x="2270760" y="232410"/>
                    <a:pt x="2246630" y="226060"/>
                  </a:cubicBezTo>
                  <a:cubicBezTo>
                    <a:pt x="2222500" y="219710"/>
                    <a:pt x="2167890" y="234950"/>
                    <a:pt x="2167890" y="233680"/>
                  </a:cubicBezTo>
                  <a:cubicBezTo>
                    <a:pt x="2167890" y="231140"/>
                    <a:pt x="2363470" y="170180"/>
                    <a:pt x="2393950" y="194310"/>
                  </a:cubicBezTo>
                  <a:cubicBezTo>
                    <a:pt x="2413000" y="208280"/>
                    <a:pt x="2419350" y="257810"/>
                    <a:pt x="2400300" y="279400"/>
                  </a:cubicBezTo>
                  <a:cubicBezTo>
                    <a:pt x="2350770" y="335280"/>
                    <a:pt x="1899920" y="309880"/>
                    <a:pt x="1814830" y="295910"/>
                  </a:cubicBezTo>
                  <a:cubicBezTo>
                    <a:pt x="1789430" y="292100"/>
                    <a:pt x="1779270" y="289560"/>
                    <a:pt x="1767840" y="279400"/>
                  </a:cubicBezTo>
                  <a:cubicBezTo>
                    <a:pt x="1756410" y="269240"/>
                    <a:pt x="1746250" y="251460"/>
                    <a:pt x="1743710" y="236220"/>
                  </a:cubicBezTo>
                  <a:cubicBezTo>
                    <a:pt x="1741170" y="220980"/>
                    <a:pt x="1747520" y="199390"/>
                    <a:pt x="1755140" y="186690"/>
                  </a:cubicBezTo>
                  <a:cubicBezTo>
                    <a:pt x="1761490" y="176530"/>
                    <a:pt x="1770380" y="168910"/>
                    <a:pt x="1780540" y="163830"/>
                  </a:cubicBezTo>
                  <a:cubicBezTo>
                    <a:pt x="1789430" y="158750"/>
                    <a:pt x="1799590" y="156210"/>
                    <a:pt x="1812290" y="156210"/>
                  </a:cubicBezTo>
                  <a:cubicBezTo>
                    <a:pt x="1832610" y="156210"/>
                    <a:pt x="1866900" y="157480"/>
                    <a:pt x="1892300" y="171450"/>
                  </a:cubicBezTo>
                  <a:cubicBezTo>
                    <a:pt x="1925320" y="187960"/>
                    <a:pt x="1992630" y="243840"/>
                    <a:pt x="1985010" y="262890"/>
                  </a:cubicBezTo>
                  <a:cubicBezTo>
                    <a:pt x="1974850" y="289560"/>
                    <a:pt x="1803400" y="261620"/>
                    <a:pt x="1713230" y="271780"/>
                  </a:cubicBezTo>
                  <a:cubicBezTo>
                    <a:pt x="1621790" y="281940"/>
                    <a:pt x="1442720" y="334010"/>
                    <a:pt x="1440180" y="325120"/>
                  </a:cubicBezTo>
                  <a:cubicBezTo>
                    <a:pt x="1437640" y="318770"/>
                    <a:pt x="1521460" y="275590"/>
                    <a:pt x="1577340" y="261620"/>
                  </a:cubicBezTo>
                  <a:cubicBezTo>
                    <a:pt x="1652270" y="243840"/>
                    <a:pt x="1795780" y="260350"/>
                    <a:pt x="1855470" y="250190"/>
                  </a:cubicBezTo>
                  <a:cubicBezTo>
                    <a:pt x="1884680" y="245110"/>
                    <a:pt x="1901190" y="229870"/>
                    <a:pt x="1920240" y="231140"/>
                  </a:cubicBezTo>
                  <a:cubicBezTo>
                    <a:pt x="1936750" y="232410"/>
                    <a:pt x="1953260" y="238760"/>
                    <a:pt x="1964690" y="248920"/>
                  </a:cubicBezTo>
                  <a:cubicBezTo>
                    <a:pt x="1974850" y="259080"/>
                    <a:pt x="1983740" y="276860"/>
                    <a:pt x="1985010" y="292100"/>
                  </a:cubicBezTo>
                  <a:cubicBezTo>
                    <a:pt x="1986280" y="307340"/>
                    <a:pt x="1982470" y="326390"/>
                    <a:pt x="1973580" y="337820"/>
                  </a:cubicBezTo>
                  <a:cubicBezTo>
                    <a:pt x="1964690" y="350520"/>
                    <a:pt x="1954530" y="359410"/>
                    <a:pt x="1932940" y="364490"/>
                  </a:cubicBezTo>
                  <a:cubicBezTo>
                    <a:pt x="1880870" y="377190"/>
                    <a:pt x="1753870" y="345440"/>
                    <a:pt x="1642110" y="340360"/>
                  </a:cubicBezTo>
                  <a:cubicBezTo>
                    <a:pt x="1489710" y="332740"/>
                    <a:pt x="1228090" y="326390"/>
                    <a:pt x="1099820" y="331470"/>
                  </a:cubicBezTo>
                  <a:cubicBezTo>
                    <a:pt x="1029970" y="334010"/>
                    <a:pt x="971550" y="355600"/>
                    <a:pt x="937260" y="346710"/>
                  </a:cubicBezTo>
                  <a:cubicBezTo>
                    <a:pt x="919480" y="341630"/>
                    <a:pt x="908050" y="330200"/>
                    <a:pt x="900430" y="320040"/>
                  </a:cubicBezTo>
                  <a:cubicBezTo>
                    <a:pt x="894080" y="311150"/>
                    <a:pt x="889000" y="303530"/>
                    <a:pt x="889000" y="292100"/>
                  </a:cubicBezTo>
                  <a:cubicBezTo>
                    <a:pt x="889000" y="276860"/>
                    <a:pt x="897890" y="247650"/>
                    <a:pt x="910590" y="236220"/>
                  </a:cubicBezTo>
                  <a:cubicBezTo>
                    <a:pt x="920750" y="226060"/>
                    <a:pt x="932180" y="224790"/>
                    <a:pt x="953770" y="219710"/>
                  </a:cubicBezTo>
                  <a:cubicBezTo>
                    <a:pt x="1018540" y="205740"/>
                    <a:pt x="1221740" y="204470"/>
                    <a:pt x="1342390" y="187960"/>
                  </a:cubicBezTo>
                  <a:cubicBezTo>
                    <a:pt x="1449070" y="173990"/>
                    <a:pt x="1581150" y="151130"/>
                    <a:pt x="1640840" y="133350"/>
                  </a:cubicBezTo>
                  <a:cubicBezTo>
                    <a:pt x="1667510" y="125730"/>
                    <a:pt x="1678940" y="111760"/>
                    <a:pt x="1696720" y="110490"/>
                  </a:cubicBezTo>
                  <a:cubicBezTo>
                    <a:pt x="1711960" y="109220"/>
                    <a:pt x="1728470" y="114300"/>
                    <a:pt x="1739900" y="121920"/>
                  </a:cubicBezTo>
                  <a:cubicBezTo>
                    <a:pt x="1751330" y="129540"/>
                    <a:pt x="1761490" y="146050"/>
                    <a:pt x="1764030" y="160020"/>
                  </a:cubicBezTo>
                  <a:cubicBezTo>
                    <a:pt x="1766570" y="173990"/>
                    <a:pt x="1764030" y="191770"/>
                    <a:pt x="1757680" y="204470"/>
                  </a:cubicBezTo>
                  <a:cubicBezTo>
                    <a:pt x="1751330" y="217170"/>
                    <a:pt x="1719580" y="227330"/>
                    <a:pt x="1722120" y="233680"/>
                  </a:cubicBezTo>
                  <a:cubicBezTo>
                    <a:pt x="1731010" y="255270"/>
                    <a:pt x="2189480" y="151130"/>
                    <a:pt x="2264410" y="170180"/>
                  </a:cubicBezTo>
                  <a:cubicBezTo>
                    <a:pt x="2286000" y="176530"/>
                    <a:pt x="2294890" y="186690"/>
                    <a:pt x="2302510" y="198120"/>
                  </a:cubicBezTo>
                  <a:cubicBezTo>
                    <a:pt x="2308860" y="207010"/>
                    <a:pt x="2311400" y="218440"/>
                    <a:pt x="2312670" y="228600"/>
                  </a:cubicBezTo>
                  <a:cubicBezTo>
                    <a:pt x="2313940" y="238760"/>
                    <a:pt x="2312670" y="250190"/>
                    <a:pt x="2307590" y="260350"/>
                  </a:cubicBezTo>
                  <a:cubicBezTo>
                    <a:pt x="2301240" y="273050"/>
                    <a:pt x="2289810" y="284480"/>
                    <a:pt x="2274570" y="294640"/>
                  </a:cubicBezTo>
                  <a:cubicBezTo>
                    <a:pt x="2250440" y="311150"/>
                    <a:pt x="2214880" y="325120"/>
                    <a:pt x="2170430" y="337820"/>
                  </a:cubicBezTo>
                  <a:cubicBezTo>
                    <a:pt x="2095500" y="359410"/>
                    <a:pt x="1930400" y="369570"/>
                    <a:pt x="1864360" y="393700"/>
                  </a:cubicBezTo>
                  <a:cubicBezTo>
                    <a:pt x="1830070" y="406400"/>
                    <a:pt x="1790700" y="430530"/>
                    <a:pt x="1791970" y="434340"/>
                  </a:cubicBezTo>
                  <a:cubicBezTo>
                    <a:pt x="1795780" y="444500"/>
                    <a:pt x="2176780" y="292100"/>
                    <a:pt x="2259330" y="304800"/>
                  </a:cubicBezTo>
                  <a:cubicBezTo>
                    <a:pt x="2292350" y="309880"/>
                    <a:pt x="2326640" y="337820"/>
                    <a:pt x="2324100" y="347980"/>
                  </a:cubicBezTo>
                  <a:cubicBezTo>
                    <a:pt x="2317750" y="368300"/>
                    <a:pt x="2068830" y="341630"/>
                    <a:pt x="1987550" y="346710"/>
                  </a:cubicBezTo>
                  <a:cubicBezTo>
                    <a:pt x="1941830" y="349250"/>
                    <a:pt x="1906270" y="373380"/>
                    <a:pt x="1880870" y="361950"/>
                  </a:cubicBezTo>
                  <a:cubicBezTo>
                    <a:pt x="1859280" y="351790"/>
                    <a:pt x="1831340" y="311150"/>
                    <a:pt x="1838960" y="297180"/>
                  </a:cubicBezTo>
                  <a:cubicBezTo>
                    <a:pt x="1851660" y="274320"/>
                    <a:pt x="1988820" y="303530"/>
                    <a:pt x="2068830" y="298450"/>
                  </a:cubicBezTo>
                  <a:cubicBezTo>
                    <a:pt x="2159000" y="292100"/>
                    <a:pt x="2299970" y="250190"/>
                    <a:pt x="2352040" y="257810"/>
                  </a:cubicBezTo>
                  <a:cubicBezTo>
                    <a:pt x="2373630" y="261620"/>
                    <a:pt x="2385060" y="267970"/>
                    <a:pt x="2395220" y="278130"/>
                  </a:cubicBezTo>
                  <a:cubicBezTo>
                    <a:pt x="2405380" y="288290"/>
                    <a:pt x="2414270" y="306070"/>
                    <a:pt x="2414270" y="321310"/>
                  </a:cubicBezTo>
                  <a:cubicBezTo>
                    <a:pt x="2414270" y="339090"/>
                    <a:pt x="2406650" y="360680"/>
                    <a:pt x="2387600" y="378460"/>
                  </a:cubicBezTo>
                  <a:cubicBezTo>
                    <a:pt x="2349500" y="415290"/>
                    <a:pt x="2153920" y="464820"/>
                    <a:pt x="2153920" y="476250"/>
                  </a:cubicBezTo>
                  <a:cubicBezTo>
                    <a:pt x="2153920" y="478790"/>
                    <a:pt x="2165350" y="478790"/>
                    <a:pt x="2166620" y="481330"/>
                  </a:cubicBezTo>
                  <a:cubicBezTo>
                    <a:pt x="2167890" y="485140"/>
                    <a:pt x="2162810" y="490220"/>
                    <a:pt x="2157730" y="495300"/>
                  </a:cubicBezTo>
                  <a:cubicBezTo>
                    <a:pt x="2148840" y="502920"/>
                    <a:pt x="2129790" y="518160"/>
                    <a:pt x="2113280" y="519430"/>
                  </a:cubicBezTo>
                  <a:cubicBezTo>
                    <a:pt x="2094230" y="520700"/>
                    <a:pt x="2063750" y="509270"/>
                    <a:pt x="2049780" y="496570"/>
                  </a:cubicBezTo>
                  <a:cubicBezTo>
                    <a:pt x="2038350" y="485140"/>
                    <a:pt x="2032000" y="463550"/>
                    <a:pt x="2030730" y="449580"/>
                  </a:cubicBezTo>
                  <a:cubicBezTo>
                    <a:pt x="2029460" y="438150"/>
                    <a:pt x="2026920" y="427990"/>
                    <a:pt x="2038350" y="416560"/>
                  </a:cubicBezTo>
                  <a:cubicBezTo>
                    <a:pt x="2082800" y="372110"/>
                    <a:pt x="2510790" y="289560"/>
                    <a:pt x="2595880" y="284480"/>
                  </a:cubicBezTo>
                  <a:cubicBezTo>
                    <a:pt x="2621280" y="283210"/>
                    <a:pt x="2632710" y="284480"/>
                    <a:pt x="2645410" y="289560"/>
                  </a:cubicBezTo>
                  <a:cubicBezTo>
                    <a:pt x="2655570" y="294640"/>
                    <a:pt x="2664460" y="300990"/>
                    <a:pt x="2670810" y="311150"/>
                  </a:cubicBezTo>
                  <a:cubicBezTo>
                    <a:pt x="2678430" y="323850"/>
                    <a:pt x="2683510" y="345440"/>
                    <a:pt x="2682240" y="359410"/>
                  </a:cubicBezTo>
                  <a:cubicBezTo>
                    <a:pt x="2680970" y="370840"/>
                    <a:pt x="2678430" y="381000"/>
                    <a:pt x="2670810" y="389890"/>
                  </a:cubicBezTo>
                  <a:cubicBezTo>
                    <a:pt x="2661920" y="401320"/>
                    <a:pt x="2653030" y="411480"/>
                    <a:pt x="2630170" y="419100"/>
                  </a:cubicBezTo>
                  <a:cubicBezTo>
                    <a:pt x="2561590" y="443230"/>
                    <a:pt x="2298700" y="444500"/>
                    <a:pt x="2175510" y="445770"/>
                  </a:cubicBezTo>
                  <a:cubicBezTo>
                    <a:pt x="2090420" y="447040"/>
                    <a:pt x="2037080" y="444500"/>
                    <a:pt x="1960880" y="436880"/>
                  </a:cubicBezTo>
                  <a:cubicBezTo>
                    <a:pt x="1873250" y="427990"/>
                    <a:pt x="1756410" y="410210"/>
                    <a:pt x="1681480" y="394970"/>
                  </a:cubicBezTo>
                  <a:cubicBezTo>
                    <a:pt x="1629410" y="383540"/>
                    <a:pt x="1590040" y="374650"/>
                    <a:pt x="1550670" y="359410"/>
                  </a:cubicBezTo>
                  <a:cubicBezTo>
                    <a:pt x="1515110" y="345440"/>
                    <a:pt x="1490980" y="323850"/>
                    <a:pt x="1454150" y="309880"/>
                  </a:cubicBezTo>
                  <a:cubicBezTo>
                    <a:pt x="1407160" y="292100"/>
                    <a:pt x="1322070" y="288290"/>
                    <a:pt x="1290320" y="266700"/>
                  </a:cubicBezTo>
                  <a:cubicBezTo>
                    <a:pt x="1272540" y="255270"/>
                    <a:pt x="1263650" y="240030"/>
                    <a:pt x="1259840" y="224790"/>
                  </a:cubicBezTo>
                  <a:cubicBezTo>
                    <a:pt x="1256030" y="209550"/>
                    <a:pt x="1258570" y="187960"/>
                    <a:pt x="1263650" y="173990"/>
                  </a:cubicBezTo>
                  <a:cubicBezTo>
                    <a:pt x="1268730" y="162560"/>
                    <a:pt x="1276350" y="152400"/>
                    <a:pt x="1286510" y="146050"/>
                  </a:cubicBezTo>
                  <a:cubicBezTo>
                    <a:pt x="1299210" y="138430"/>
                    <a:pt x="1316990" y="133350"/>
                    <a:pt x="1336040" y="132080"/>
                  </a:cubicBezTo>
                  <a:cubicBezTo>
                    <a:pt x="1362710" y="129540"/>
                    <a:pt x="1421130" y="127000"/>
                    <a:pt x="1435100" y="144780"/>
                  </a:cubicBezTo>
                  <a:cubicBezTo>
                    <a:pt x="1447800" y="160020"/>
                    <a:pt x="1449070" y="201930"/>
                    <a:pt x="1430020" y="223520"/>
                  </a:cubicBezTo>
                  <a:cubicBezTo>
                    <a:pt x="1388110" y="273050"/>
                    <a:pt x="1137920" y="279400"/>
                    <a:pt x="1051560" y="309880"/>
                  </a:cubicBezTo>
                  <a:cubicBezTo>
                    <a:pt x="1003300" y="326390"/>
                    <a:pt x="972820" y="359410"/>
                    <a:pt x="943610" y="360680"/>
                  </a:cubicBezTo>
                  <a:cubicBezTo>
                    <a:pt x="924560" y="361950"/>
                    <a:pt x="908050" y="354330"/>
                    <a:pt x="896620" y="344170"/>
                  </a:cubicBezTo>
                  <a:cubicBezTo>
                    <a:pt x="885190" y="334010"/>
                    <a:pt x="875030" y="314960"/>
                    <a:pt x="872490" y="300990"/>
                  </a:cubicBezTo>
                  <a:cubicBezTo>
                    <a:pt x="869950" y="289560"/>
                    <a:pt x="871220" y="278130"/>
                    <a:pt x="876300" y="267970"/>
                  </a:cubicBezTo>
                  <a:cubicBezTo>
                    <a:pt x="881380" y="255270"/>
                    <a:pt x="895350" y="231140"/>
                    <a:pt x="908050" y="229870"/>
                  </a:cubicBezTo>
                  <a:cubicBezTo>
                    <a:pt x="924560" y="228600"/>
                    <a:pt x="970280" y="269240"/>
                    <a:pt x="966470" y="279400"/>
                  </a:cubicBezTo>
                  <a:cubicBezTo>
                    <a:pt x="961390" y="294640"/>
                    <a:pt x="861060" y="281940"/>
                    <a:pt x="795020" y="280670"/>
                  </a:cubicBezTo>
                  <a:cubicBezTo>
                    <a:pt x="706120" y="279400"/>
                    <a:pt x="582930" y="281940"/>
                    <a:pt x="482600" y="271780"/>
                  </a:cubicBezTo>
                  <a:cubicBezTo>
                    <a:pt x="388620" y="262890"/>
                    <a:pt x="261620" y="251460"/>
                    <a:pt x="212090" y="227330"/>
                  </a:cubicBezTo>
                  <a:cubicBezTo>
                    <a:pt x="189230" y="215900"/>
                    <a:pt x="177800" y="204470"/>
                    <a:pt x="168910" y="189230"/>
                  </a:cubicBezTo>
                  <a:cubicBezTo>
                    <a:pt x="160020" y="173990"/>
                    <a:pt x="156210" y="149860"/>
                    <a:pt x="160020" y="133350"/>
                  </a:cubicBezTo>
                  <a:cubicBezTo>
                    <a:pt x="163830" y="115570"/>
                    <a:pt x="179070" y="96520"/>
                    <a:pt x="191770" y="86360"/>
                  </a:cubicBezTo>
                  <a:cubicBezTo>
                    <a:pt x="201930" y="77470"/>
                    <a:pt x="217170" y="74930"/>
                    <a:pt x="227330" y="72390"/>
                  </a:cubicBezTo>
                  <a:cubicBezTo>
                    <a:pt x="234950" y="71120"/>
                    <a:pt x="238760" y="68580"/>
                    <a:pt x="246380" y="71120"/>
                  </a:cubicBezTo>
                  <a:cubicBezTo>
                    <a:pt x="261620" y="76200"/>
                    <a:pt x="290830" y="99060"/>
                    <a:pt x="306070" y="121920"/>
                  </a:cubicBezTo>
                  <a:cubicBezTo>
                    <a:pt x="323850" y="148590"/>
                    <a:pt x="339090" y="187960"/>
                    <a:pt x="340360" y="222250"/>
                  </a:cubicBezTo>
                  <a:cubicBezTo>
                    <a:pt x="341630" y="259080"/>
                    <a:pt x="331470" y="314960"/>
                    <a:pt x="308610" y="335280"/>
                  </a:cubicBezTo>
                  <a:cubicBezTo>
                    <a:pt x="288290" y="353060"/>
                    <a:pt x="245110" y="353060"/>
                    <a:pt x="217170" y="345440"/>
                  </a:cubicBezTo>
                  <a:cubicBezTo>
                    <a:pt x="187960" y="336550"/>
                    <a:pt x="160020" y="306070"/>
                    <a:pt x="139700" y="283210"/>
                  </a:cubicBezTo>
                  <a:cubicBezTo>
                    <a:pt x="121920" y="262890"/>
                    <a:pt x="104140" y="241300"/>
                    <a:pt x="97790" y="214630"/>
                  </a:cubicBezTo>
                  <a:cubicBezTo>
                    <a:pt x="90170" y="185420"/>
                    <a:pt x="87630" y="142240"/>
                    <a:pt x="100330" y="116840"/>
                  </a:cubicBezTo>
                  <a:cubicBezTo>
                    <a:pt x="111760" y="93980"/>
                    <a:pt x="140970" y="72390"/>
                    <a:pt x="160020" y="66040"/>
                  </a:cubicBezTo>
                  <a:cubicBezTo>
                    <a:pt x="173990" y="60960"/>
                    <a:pt x="186690" y="62230"/>
                    <a:pt x="200660" y="67310"/>
                  </a:cubicBezTo>
                  <a:cubicBezTo>
                    <a:pt x="217170" y="72390"/>
                    <a:pt x="238760" y="87630"/>
                    <a:pt x="248920" y="101600"/>
                  </a:cubicBezTo>
                  <a:cubicBezTo>
                    <a:pt x="257810" y="113030"/>
                    <a:pt x="261620" y="124460"/>
                    <a:pt x="262890" y="139700"/>
                  </a:cubicBezTo>
                  <a:cubicBezTo>
                    <a:pt x="265430" y="163830"/>
                    <a:pt x="264160" y="204470"/>
                    <a:pt x="252730" y="231140"/>
                  </a:cubicBezTo>
                  <a:cubicBezTo>
                    <a:pt x="241300" y="257810"/>
                    <a:pt x="220980" y="288290"/>
                    <a:pt x="195580" y="300990"/>
                  </a:cubicBezTo>
                  <a:cubicBezTo>
                    <a:pt x="168910" y="314960"/>
                    <a:pt x="119380" y="313690"/>
                    <a:pt x="93980" y="308610"/>
                  </a:cubicBezTo>
                  <a:cubicBezTo>
                    <a:pt x="78740" y="306070"/>
                    <a:pt x="67310" y="299720"/>
                    <a:pt x="57150" y="290830"/>
                  </a:cubicBezTo>
                  <a:cubicBezTo>
                    <a:pt x="46990" y="281940"/>
                    <a:pt x="38100" y="270510"/>
                    <a:pt x="33020" y="257810"/>
                  </a:cubicBezTo>
                  <a:cubicBezTo>
                    <a:pt x="27940" y="245110"/>
                    <a:pt x="25400" y="229870"/>
                    <a:pt x="26670" y="217170"/>
                  </a:cubicBezTo>
                  <a:cubicBezTo>
                    <a:pt x="27940" y="203200"/>
                    <a:pt x="30480" y="189230"/>
                    <a:pt x="39370" y="177800"/>
                  </a:cubicBezTo>
                  <a:cubicBezTo>
                    <a:pt x="52070" y="161290"/>
                    <a:pt x="93980" y="130810"/>
                    <a:pt x="109220" y="138430"/>
                  </a:cubicBezTo>
                  <a:cubicBezTo>
                    <a:pt x="130810" y="149860"/>
                    <a:pt x="139700" y="294640"/>
                    <a:pt x="120650" y="307340"/>
                  </a:cubicBezTo>
                  <a:cubicBezTo>
                    <a:pt x="107950" y="316230"/>
                    <a:pt x="63500" y="290830"/>
                    <a:pt x="48260" y="273050"/>
                  </a:cubicBezTo>
                  <a:cubicBezTo>
                    <a:pt x="35560" y="257810"/>
                    <a:pt x="30480" y="233680"/>
                    <a:pt x="31750" y="214630"/>
                  </a:cubicBezTo>
                  <a:cubicBezTo>
                    <a:pt x="33020" y="195580"/>
                    <a:pt x="44450" y="171450"/>
                    <a:pt x="58420" y="158750"/>
                  </a:cubicBezTo>
                  <a:cubicBezTo>
                    <a:pt x="72390" y="146050"/>
                    <a:pt x="93980" y="133350"/>
                    <a:pt x="114300" y="135890"/>
                  </a:cubicBezTo>
                  <a:cubicBezTo>
                    <a:pt x="140970" y="139700"/>
                    <a:pt x="182880" y="170180"/>
                    <a:pt x="199390" y="198120"/>
                  </a:cubicBezTo>
                  <a:cubicBezTo>
                    <a:pt x="217170" y="227330"/>
                    <a:pt x="220980" y="283210"/>
                    <a:pt x="214630" y="309880"/>
                  </a:cubicBezTo>
                  <a:cubicBezTo>
                    <a:pt x="210820" y="326390"/>
                    <a:pt x="203200" y="336550"/>
                    <a:pt x="191770" y="345440"/>
                  </a:cubicBezTo>
                  <a:cubicBezTo>
                    <a:pt x="177800" y="356870"/>
                    <a:pt x="153670" y="367030"/>
                    <a:pt x="135890" y="368300"/>
                  </a:cubicBezTo>
                  <a:cubicBezTo>
                    <a:pt x="121920" y="369570"/>
                    <a:pt x="107950" y="367030"/>
                    <a:pt x="95250" y="360680"/>
                  </a:cubicBezTo>
                  <a:cubicBezTo>
                    <a:pt x="80010" y="351790"/>
                    <a:pt x="60960" y="328930"/>
                    <a:pt x="53340" y="316230"/>
                  </a:cubicBezTo>
                  <a:cubicBezTo>
                    <a:pt x="49530" y="308610"/>
                    <a:pt x="43180" y="302260"/>
                    <a:pt x="46990" y="295910"/>
                  </a:cubicBezTo>
                  <a:cubicBezTo>
                    <a:pt x="57150" y="279400"/>
                    <a:pt x="203200" y="250190"/>
                    <a:pt x="218440" y="269240"/>
                  </a:cubicBezTo>
                  <a:cubicBezTo>
                    <a:pt x="228600" y="281940"/>
                    <a:pt x="208280" y="327660"/>
                    <a:pt x="193040" y="344170"/>
                  </a:cubicBezTo>
                  <a:cubicBezTo>
                    <a:pt x="179070" y="359410"/>
                    <a:pt x="154940" y="367030"/>
                    <a:pt x="135890" y="368300"/>
                  </a:cubicBezTo>
                  <a:cubicBezTo>
                    <a:pt x="116840" y="369570"/>
                    <a:pt x="92710" y="359410"/>
                    <a:pt x="78740" y="349250"/>
                  </a:cubicBezTo>
                  <a:cubicBezTo>
                    <a:pt x="67310" y="340360"/>
                    <a:pt x="59690" y="331470"/>
                    <a:pt x="53340" y="316230"/>
                  </a:cubicBezTo>
                  <a:cubicBezTo>
                    <a:pt x="43180" y="292100"/>
                    <a:pt x="33020" y="246380"/>
                    <a:pt x="35560" y="213360"/>
                  </a:cubicBezTo>
                  <a:cubicBezTo>
                    <a:pt x="38100" y="181610"/>
                    <a:pt x="43180" y="140970"/>
                    <a:pt x="63500" y="123190"/>
                  </a:cubicBezTo>
                  <a:cubicBezTo>
                    <a:pt x="86360" y="104140"/>
                    <a:pt x="140970" y="97790"/>
                    <a:pt x="170180" y="106680"/>
                  </a:cubicBezTo>
                  <a:cubicBezTo>
                    <a:pt x="196850" y="114300"/>
                    <a:pt x="224790" y="138430"/>
                    <a:pt x="236220" y="165100"/>
                  </a:cubicBezTo>
                  <a:cubicBezTo>
                    <a:pt x="250190" y="199390"/>
                    <a:pt x="223520" y="300990"/>
                    <a:pt x="227330" y="302260"/>
                  </a:cubicBezTo>
                  <a:cubicBezTo>
                    <a:pt x="229870" y="302260"/>
                    <a:pt x="240030" y="255270"/>
                    <a:pt x="242570" y="255270"/>
                  </a:cubicBezTo>
                  <a:cubicBezTo>
                    <a:pt x="243840" y="255270"/>
                    <a:pt x="243840" y="269240"/>
                    <a:pt x="242570" y="276860"/>
                  </a:cubicBezTo>
                  <a:cubicBezTo>
                    <a:pt x="240030" y="288290"/>
                    <a:pt x="234950" y="303530"/>
                    <a:pt x="227330" y="314960"/>
                  </a:cubicBezTo>
                  <a:cubicBezTo>
                    <a:pt x="219710" y="326390"/>
                    <a:pt x="208280" y="336550"/>
                    <a:pt x="195580" y="342900"/>
                  </a:cubicBezTo>
                  <a:cubicBezTo>
                    <a:pt x="184150" y="349250"/>
                    <a:pt x="168910" y="353060"/>
                    <a:pt x="154940" y="351790"/>
                  </a:cubicBezTo>
                  <a:cubicBezTo>
                    <a:pt x="137160" y="350520"/>
                    <a:pt x="110490" y="340360"/>
                    <a:pt x="96520" y="328930"/>
                  </a:cubicBezTo>
                  <a:cubicBezTo>
                    <a:pt x="85090" y="320040"/>
                    <a:pt x="80010" y="308610"/>
                    <a:pt x="73660" y="293370"/>
                  </a:cubicBezTo>
                  <a:cubicBezTo>
                    <a:pt x="64770" y="267970"/>
                    <a:pt x="58420" y="219710"/>
                    <a:pt x="59690" y="189230"/>
                  </a:cubicBezTo>
                  <a:cubicBezTo>
                    <a:pt x="60960" y="165100"/>
                    <a:pt x="64770" y="140970"/>
                    <a:pt x="74930" y="123190"/>
                  </a:cubicBezTo>
                  <a:cubicBezTo>
                    <a:pt x="85090" y="105410"/>
                    <a:pt x="102870" y="87630"/>
                    <a:pt x="120650" y="80010"/>
                  </a:cubicBezTo>
                  <a:cubicBezTo>
                    <a:pt x="138430" y="72390"/>
                    <a:pt x="166370" y="73660"/>
                    <a:pt x="182880" y="78740"/>
                  </a:cubicBezTo>
                  <a:cubicBezTo>
                    <a:pt x="196850" y="82550"/>
                    <a:pt x="208280" y="91440"/>
                    <a:pt x="217170" y="101600"/>
                  </a:cubicBezTo>
                  <a:cubicBezTo>
                    <a:pt x="226060" y="111760"/>
                    <a:pt x="232410" y="121920"/>
                    <a:pt x="237490" y="138430"/>
                  </a:cubicBezTo>
                  <a:cubicBezTo>
                    <a:pt x="245110" y="163830"/>
                    <a:pt x="248920" y="210820"/>
                    <a:pt x="246380" y="242570"/>
                  </a:cubicBezTo>
                  <a:cubicBezTo>
                    <a:pt x="245110" y="269240"/>
                    <a:pt x="238760" y="297180"/>
                    <a:pt x="229870" y="314960"/>
                  </a:cubicBezTo>
                  <a:cubicBezTo>
                    <a:pt x="222250" y="328930"/>
                    <a:pt x="213360" y="339090"/>
                    <a:pt x="201930" y="346710"/>
                  </a:cubicBezTo>
                  <a:cubicBezTo>
                    <a:pt x="190500" y="354330"/>
                    <a:pt x="176530" y="360680"/>
                    <a:pt x="162560" y="361950"/>
                  </a:cubicBezTo>
                  <a:cubicBezTo>
                    <a:pt x="148590" y="363220"/>
                    <a:pt x="134620" y="364490"/>
                    <a:pt x="120650" y="358140"/>
                  </a:cubicBezTo>
                  <a:cubicBezTo>
                    <a:pt x="104140" y="351790"/>
                    <a:pt x="86360" y="336550"/>
                    <a:pt x="73660" y="317500"/>
                  </a:cubicBezTo>
                  <a:cubicBezTo>
                    <a:pt x="55880" y="292100"/>
                    <a:pt x="41910" y="240030"/>
                    <a:pt x="36830" y="212090"/>
                  </a:cubicBezTo>
                  <a:cubicBezTo>
                    <a:pt x="34290" y="195580"/>
                    <a:pt x="33020" y="182880"/>
                    <a:pt x="36830" y="170180"/>
                  </a:cubicBezTo>
                  <a:cubicBezTo>
                    <a:pt x="40640" y="156210"/>
                    <a:pt x="46990" y="142240"/>
                    <a:pt x="57150" y="132080"/>
                  </a:cubicBezTo>
                  <a:cubicBezTo>
                    <a:pt x="69850" y="119380"/>
                    <a:pt x="93980" y="105410"/>
                    <a:pt x="113030" y="104140"/>
                  </a:cubicBezTo>
                  <a:cubicBezTo>
                    <a:pt x="132080" y="102870"/>
                    <a:pt x="157480" y="109220"/>
                    <a:pt x="172720" y="120650"/>
                  </a:cubicBezTo>
                  <a:cubicBezTo>
                    <a:pt x="189230" y="132080"/>
                    <a:pt x="201930" y="152400"/>
                    <a:pt x="208280" y="172720"/>
                  </a:cubicBezTo>
                  <a:cubicBezTo>
                    <a:pt x="215900" y="196850"/>
                    <a:pt x="212090" y="229870"/>
                    <a:pt x="208280" y="257810"/>
                  </a:cubicBezTo>
                  <a:cubicBezTo>
                    <a:pt x="204470" y="287020"/>
                    <a:pt x="199390" y="321310"/>
                    <a:pt x="187960" y="345440"/>
                  </a:cubicBezTo>
                  <a:cubicBezTo>
                    <a:pt x="177800" y="365760"/>
                    <a:pt x="163830" y="384810"/>
                    <a:pt x="147320" y="397510"/>
                  </a:cubicBezTo>
                  <a:cubicBezTo>
                    <a:pt x="130810" y="408940"/>
                    <a:pt x="107950" y="419100"/>
                    <a:pt x="88900" y="419100"/>
                  </a:cubicBezTo>
                  <a:cubicBezTo>
                    <a:pt x="69850" y="419100"/>
                    <a:pt x="44450" y="408940"/>
                    <a:pt x="30480" y="394970"/>
                  </a:cubicBezTo>
                  <a:cubicBezTo>
                    <a:pt x="16510" y="382270"/>
                    <a:pt x="5080" y="356870"/>
                    <a:pt x="2540" y="339090"/>
                  </a:cubicBezTo>
                  <a:cubicBezTo>
                    <a:pt x="0" y="325120"/>
                    <a:pt x="3810" y="309880"/>
                    <a:pt x="8890" y="297180"/>
                  </a:cubicBezTo>
                  <a:cubicBezTo>
                    <a:pt x="13970" y="284480"/>
                    <a:pt x="30480" y="278130"/>
                    <a:pt x="34290" y="262890"/>
                  </a:cubicBezTo>
                  <a:cubicBezTo>
                    <a:pt x="40640" y="241300"/>
                    <a:pt x="12700" y="191770"/>
                    <a:pt x="27940" y="172720"/>
                  </a:cubicBezTo>
                  <a:cubicBezTo>
                    <a:pt x="46990" y="148590"/>
                    <a:pt x="137160" y="137160"/>
                    <a:pt x="171450" y="152400"/>
                  </a:cubicBezTo>
                  <a:cubicBezTo>
                    <a:pt x="199390" y="165100"/>
                    <a:pt x="218440" y="203200"/>
                    <a:pt x="228600" y="232410"/>
                  </a:cubicBezTo>
                  <a:cubicBezTo>
                    <a:pt x="238760" y="260350"/>
                    <a:pt x="232410" y="294640"/>
                    <a:pt x="233680" y="325120"/>
                  </a:cubicBezTo>
                  <a:cubicBezTo>
                    <a:pt x="234950" y="354330"/>
                    <a:pt x="241300" y="382270"/>
                    <a:pt x="234950" y="410210"/>
                  </a:cubicBezTo>
                  <a:cubicBezTo>
                    <a:pt x="227330" y="441960"/>
                    <a:pt x="190500" y="508000"/>
                    <a:pt x="185420" y="506730"/>
                  </a:cubicBezTo>
                  <a:cubicBezTo>
                    <a:pt x="181610" y="505460"/>
                    <a:pt x="187960" y="450850"/>
                    <a:pt x="199390" y="427990"/>
                  </a:cubicBezTo>
                  <a:cubicBezTo>
                    <a:pt x="210820" y="405130"/>
                    <a:pt x="229870" y="384810"/>
                    <a:pt x="254000" y="369570"/>
                  </a:cubicBezTo>
                  <a:cubicBezTo>
                    <a:pt x="285750" y="350520"/>
                    <a:pt x="353060" y="320040"/>
                    <a:pt x="383540" y="332740"/>
                  </a:cubicBezTo>
                  <a:cubicBezTo>
                    <a:pt x="411480" y="344170"/>
                    <a:pt x="441960" y="410210"/>
                    <a:pt x="438150" y="427990"/>
                  </a:cubicBezTo>
                  <a:cubicBezTo>
                    <a:pt x="435610" y="436880"/>
                    <a:pt x="424180" y="441960"/>
                    <a:pt x="415290" y="443230"/>
                  </a:cubicBezTo>
                  <a:cubicBezTo>
                    <a:pt x="403860" y="444500"/>
                    <a:pt x="387350" y="439420"/>
                    <a:pt x="375920" y="431800"/>
                  </a:cubicBezTo>
                  <a:cubicBezTo>
                    <a:pt x="361950" y="421640"/>
                    <a:pt x="344170" y="401320"/>
                    <a:pt x="339090" y="383540"/>
                  </a:cubicBezTo>
                  <a:cubicBezTo>
                    <a:pt x="334010" y="365760"/>
                    <a:pt x="335280" y="340360"/>
                    <a:pt x="341630" y="323850"/>
                  </a:cubicBezTo>
                  <a:cubicBezTo>
                    <a:pt x="346710" y="309880"/>
                    <a:pt x="356870" y="299720"/>
                    <a:pt x="367030" y="290830"/>
                  </a:cubicBezTo>
                  <a:cubicBezTo>
                    <a:pt x="377190" y="283210"/>
                    <a:pt x="387350" y="279400"/>
                    <a:pt x="403860" y="274320"/>
                  </a:cubicBezTo>
                  <a:cubicBezTo>
                    <a:pt x="431800" y="266700"/>
                    <a:pt x="501650" y="240030"/>
                    <a:pt x="523240" y="256540"/>
                  </a:cubicBezTo>
                  <a:cubicBezTo>
                    <a:pt x="543560" y="271780"/>
                    <a:pt x="524510" y="340360"/>
                    <a:pt x="533400" y="364490"/>
                  </a:cubicBezTo>
                  <a:cubicBezTo>
                    <a:pt x="538480" y="378460"/>
                    <a:pt x="554990" y="391160"/>
                    <a:pt x="553720" y="393700"/>
                  </a:cubicBezTo>
                  <a:cubicBezTo>
                    <a:pt x="551180" y="396240"/>
                    <a:pt x="513080" y="375920"/>
                    <a:pt x="501650" y="360680"/>
                  </a:cubicBezTo>
                  <a:cubicBezTo>
                    <a:pt x="490220" y="345440"/>
                    <a:pt x="482600" y="321310"/>
                    <a:pt x="483870" y="302260"/>
                  </a:cubicBezTo>
                  <a:cubicBezTo>
                    <a:pt x="485140" y="283210"/>
                    <a:pt x="495300" y="260350"/>
                    <a:pt x="509270" y="246380"/>
                  </a:cubicBezTo>
                  <a:cubicBezTo>
                    <a:pt x="523240" y="232410"/>
                    <a:pt x="551180" y="223520"/>
                    <a:pt x="565150" y="220980"/>
                  </a:cubicBezTo>
                  <a:cubicBezTo>
                    <a:pt x="574040" y="219710"/>
                    <a:pt x="579120" y="218440"/>
                    <a:pt x="586740" y="222250"/>
                  </a:cubicBezTo>
                  <a:cubicBezTo>
                    <a:pt x="604520" y="231140"/>
                    <a:pt x="615950" y="276860"/>
                    <a:pt x="652780" y="297180"/>
                  </a:cubicBezTo>
                  <a:cubicBezTo>
                    <a:pt x="728980" y="339090"/>
                    <a:pt x="1018540" y="340360"/>
                    <a:pt x="1073150" y="368300"/>
                  </a:cubicBezTo>
                  <a:cubicBezTo>
                    <a:pt x="1088390" y="375920"/>
                    <a:pt x="1092200" y="382270"/>
                    <a:pt x="1098550" y="393700"/>
                  </a:cubicBezTo>
                  <a:cubicBezTo>
                    <a:pt x="1106170" y="407670"/>
                    <a:pt x="1109980" y="431800"/>
                    <a:pt x="1107440" y="447040"/>
                  </a:cubicBezTo>
                  <a:cubicBezTo>
                    <a:pt x="1106170" y="459740"/>
                    <a:pt x="1101090" y="471170"/>
                    <a:pt x="1092200" y="480060"/>
                  </a:cubicBezTo>
                  <a:cubicBezTo>
                    <a:pt x="1082040" y="491490"/>
                    <a:pt x="1068070" y="504190"/>
                    <a:pt x="1045210" y="506730"/>
                  </a:cubicBezTo>
                  <a:cubicBezTo>
                    <a:pt x="996950" y="513080"/>
                    <a:pt x="906780" y="455930"/>
                    <a:pt x="808990" y="439420"/>
                  </a:cubicBezTo>
                  <a:cubicBezTo>
                    <a:pt x="659130" y="414020"/>
                    <a:pt x="307340" y="422910"/>
                    <a:pt x="224790" y="401320"/>
                  </a:cubicBezTo>
                  <a:cubicBezTo>
                    <a:pt x="200660" y="394970"/>
                    <a:pt x="191770" y="391160"/>
                    <a:pt x="181610" y="381000"/>
                  </a:cubicBezTo>
                  <a:cubicBezTo>
                    <a:pt x="171450" y="370840"/>
                    <a:pt x="162560" y="353060"/>
                    <a:pt x="161290" y="337820"/>
                  </a:cubicBezTo>
                  <a:cubicBezTo>
                    <a:pt x="160020" y="322580"/>
                    <a:pt x="166370" y="303530"/>
                    <a:pt x="175260" y="292100"/>
                  </a:cubicBezTo>
                  <a:cubicBezTo>
                    <a:pt x="184150" y="280670"/>
                    <a:pt x="194310" y="273050"/>
                    <a:pt x="217170" y="266700"/>
                  </a:cubicBezTo>
                  <a:cubicBezTo>
                    <a:pt x="279400" y="250190"/>
                    <a:pt x="492760" y="275590"/>
                    <a:pt x="601980" y="273050"/>
                  </a:cubicBezTo>
                  <a:cubicBezTo>
                    <a:pt x="683260" y="270510"/>
                    <a:pt x="745490" y="266700"/>
                    <a:pt x="814070" y="257810"/>
                  </a:cubicBezTo>
                  <a:cubicBezTo>
                    <a:pt x="880110" y="248920"/>
                    <a:pt x="971550" y="215900"/>
                    <a:pt x="1005840" y="222250"/>
                  </a:cubicBezTo>
                  <a:cubicBezTo>
                    <a:pt x="1019810" y="224790"/>
                    <a:pt x="1024890" y="229870"/>
                    <a:pt x="1032510" y="237490"/>
                  </a:cubicBezTo>
                  <a:cubicBezTo>
                    <a:pt x="1041400" y="247650"/>
                    <a:pt x="1051560" y="265430"/>
                    <a:pt x="1052830" y="279400"/>
                  </a:cubicBezTo>
                  <a:cubicBezTo>
                    <a:pt x="1054100" y="293370"/>
                    <a:pt x="1047750" y="312420"/>
                    <a:pt x="1040130" y="323850"/>
                  </a:cubicBezTo>
                  <a:cubicBezTo>
                    <a:pt x="1033780" y="332740"/>
                    <a:pt x="1029970" y="336550"/>
                    <a:pt x="1016000" y="344170"/>
                  </a:cubicBezTo>
                  <a:cubicBezTo>
                    <a:pt x="970280" y="368300"/>
                    <a:pt x="760730" y="411480"/>
                    <a:pt x="687070" y="440690"/>
                  </a:cubicBezTo>
                  <a:cubicBezTo>
                    <a:pt x="647700" y="457200"/>
                    <a:pt x="615950" y="495300"/>
                    <a:pt x="598170" y="486410"/>
                  </a:cubicBezTo>
                  <a:cubicBezTo>
                    <a:pt x="581660" y="478790"/>
                    <a:pt x="565150" y="421640"/>
                    <a:pt x="579120" y="397510"/>
                  </a:cubicBezTo>
                  <a:cubicBezTo>
                    <a:pt x="604520" y="354330"/>
                    <a:pt x="792480" y="339090"/>
                    <a:pt x="848360" y="316230"/>
                  </a:cubicBezTo>
                  <a:cubicBezTo>
                    <a:pt x="875030" y="306070"/>
                    <a:pt x="883920" y="290830"/>
                    <a:pt x="904240" y="287020"/>
                  </a:cubicBezTo>
                  <a:cubicBezTo>
                    <a:pt x="924560" y="283210"/>
                    <a:pt x="952500" y="284480"/>
                    <a:pt x="967740" y="293370"/>
                  </a:cubicBezTo>
                  <a:cubicBezTo>
                    <a:pt x="981710" y="300990"/>
                    <a:pt x="993140" y="317500"/>
                    <a:pt x="996950" y="332740"/>
                  </a:cubicBezTo>
                  <a:cubicBezTo>
                    <a:pt x="1000760" y="350520"/>
                    <a:pt x="998220" y="377190"/>
                    <a:pt x="984250" y="396240"/>
                  </a:cubicBezTo>
                  <a:cubicBezTo>
                    <a:pt x="963930" y="424180"/>
                    <a:pt x="889000" y="440690"/>
                    <a:pt x="858520" y="466090"/>
                  </a:cubicBezTo>
                  <a:cubicBezTo>
                    <a:pt x="836930" y="485140"/>
                    <a:pt x="829310" y="513080"/>
                    <a:pt x="811530" y="525780"/>
                  </a:cubicBezTo>
                  <a:cubicBezTo>
                    <a:pt x="796290" y="535940"/>
                    <a:pt x="777240" y="542290"/>
                    <a:pt x="762000" y="542290"/>
                  </a:cubicBezTo>
                  <a:cubicBezTo>
                    <a:pt x="749300" y="542290"/>
                    <a:pt x="737870" y="539750"/>
                    <a:pt x="727710" y="533400"/>
                  </a:cubicBezTo>
                  <a:cubicBezTo>
                    <a:pt x="715010" y="525780"/>
                    <a:pt x="699770" y="510540"/>
                    <a:pt x="694690" y="494030"/>
                  </a:cubicBezTo>
                  <a:cubicBezTo>
                    <a:pt x="689610" y="474980"/>
                    <a:pt x="716280" y="438150"/>
                    <a:pt x="704850" y="426720"/>
                  </a:cubicBezTo>
                  <a:cubicBezTo>
                    <a:pt x="689610" y="411480"/>
                    <a:pt x="636270" y="440690"/>
                    <a:pt x="584200" y="439420"/>
                  </a:cubicBezTo>
                  <a:cubicBezTo>
                    <a:pt x="488950" y="436880"/>
                    <a:pt x="231140" y="396240"/>
                    <a:pt x="176530" y="373380"/>
                  </a:cubicBezTo>
                  <a:cubicBezTo>
                    <a:pt x="161290" y="367030"/>
                    <a:pt x="157480" y="363220"/>
                    <a:pt x="149860" y="354330"/>
                  </a:cubicBezTo>
                  <a:cubicBezTo>
                    <a:pt x="140970" y="342900"/>
                    <a:pt x="133350" y="322580"/>
                    <a:pt x="132080" y="308610"/>
                  </a:cubicBezTo>
                  <a:cubicBezTo>
                    <a:pt x="130810" y="297180"/>
                    <a:pt x="133350" y="287020"/>
                    <a:pt x="139700" y="276860"/>
                  </a:cubicBezTo>
                  <a:cubicBezTo>
                    <a:pt x="147320" y="265430"/>
                    <a:pt x="154940" y="254000"/>
                    <a:pt x="176530" y="245110"/>
                  </a:cubicBezTo>
                  <a:cubicBezTo>
                    <a:pt x="238760" y="218440"/>
                    <a:pt x="485140" y="194310"/>
                    <a:pt x="593090" y="205740"/>
                  </a:cubicBezTo>
                  <a:cubicBezTo>
                    <a:pt x="662940" y="213360"/>
                    <a:pt x="703580" y="248920"/>
                    <a:pt x="763270" y="259080"/>
                  </a:cubicBezTo>
                  <a:cubicBezTo>
                    <a:pt x="828040" y="270510"/>
                    <a:pt x="918210" y="250190"/>
                    <a:pt x="969010" y="265430"/>
                  </a:cubicBezTo>
                  <a:cubicBezTo>
                    <a:pt x="1003300" y="275590"/>
                    <a:pt x="1016000" y="303530"/>
                    <a:pt x="1047750" y="312420"/>
                  </a:cubicBezTo>
                  <a:cubicBezTo>
                    <a:pt x="1087120" y="323850"/>
                    <a:pt x="1137920" y="317500"/>
                    <a:pt x="1188720" y="314960"/>
                  </a:cubicBezTo>
                  <a:cubicBezTo>
                    <a:pt x="1247140" y="312420"/>
                    <a:pt x="1315720" y="304800"/>
                    <a:pt x="1375410" y="294640"/>
                  </a:cubicBezTo>
                  <a:cubicBezTo>
                    <a:pt x="1430020" y="284480"/>
                    <a:pt x="1496060" y="252730"/>
                    <a:pt x="1531620" y="256540"/>
                  </a:cubicBezTo>
                  <a:cubicBezTo>
                    <a:pt x="1551940" y="257810"/>
                    <a:pt x="1565910" y="265430"/>
                    <a:pt x="1577340" y="276860"/>
                  </a:cubicBezTo>
                  <a:cubicBezTo>
                    <a:pt x="1588770" y="287020"/>
                    <a:pt x="1597660" y="307340"/>
                    <a:pt x="1600200" y="321310"/>
                  </a:cubicBezTo>
                  <a:cubicBezTo>
                    <a:pt x="1602740" y="332740"/>
                    <a:pt x="1600200" y="344170"/>
                    <a:pt x="1595120" y="355600"/>
                  </a:cubicBezTo>
                  <a:cubicBezTo>
                    <a:pt x="1588770" y="368300"/>
                    <a:pt x="1581150" y="379730"/>
                    <a:pt x="1560830" y="392430"/>
                  </a:cubicBezTo>
                  <a:cubicBezTo>
                    <a:pt x="1499870" y="427990"/>
                    <a:pt x="1250950" y="454660"/>
                    <a:pt x="1143000" y="497840"/>
                  </a:cubicBezTo>
                  <a:cubicBezTo>
                    <a:pt x="1068070" y="527050"/>
                    <a:pt x="1003300" y="589280"/>
                    <a:pt x="961390" y="598170"/>
                  </a:cubicBezTo>
                  <a:cubicBezTo>
                    <a:pt x="941070" y="601980"/>
                    <a:pt x="925830" y="598170"/>
                    <a:pt x="913130" y="593090"/>
                  </a:cubicBezTo>
                  <a:cubicBezTo>
                    <a:pt x="902970" y="588010"/>
                    <a:pt x="894080" y="581660"/>
                    <a:pt x="889000" y="571500"/>
                  </a:cubicBezTo>
                  <a:cubicBezTo>
                    <a:pt x="881380" y="557530"/>
                    <a:pt x="876300" y="525780"/>
                    <a:pt x="881380" y="509270"/>
                  </a:cubicBezTo>
                  <a:cubicBezTo>
                    <a:pt x="885190" y="494030"/>
                    <a:pt x="892810" y="483870"/>
                    <a:pt x="911860" y="473710"/>
                  </a:cubicBezTo>
                  <a:cubicBezTo>
                    <a:pt x="958850" y="448310"/>
                    <a:pt x="1104900" y="453390"/>
                    <a:pt x="1219200" y="433070"/>
                  </a:cubicBezTo>
                  <a:cubicBezTo>
                    <a:pt x="1367790" y="406400"/>
                    <a:pt x="1645920" y="283210"/>
                    <a:pt x="1728470" y="320040"/>
                  </a:cubicBezTo>
                  <a:cubicBezTo>
                    <a:pt x="1767840" y="337820"/>
                    <a:pt x="1791970" y="388620"/>
                    <a:pt x="1788160" y="422910"/>
                  </a:cubicBezTo>
                  <a:cubicBezTo>
                    <a:pt x="1784350" y="461010"/>
                    <a:pt x="1715770" y="520700"/>
                    <a:pt x="1689100" y="533400"/>
                  </a:cubicBezTo>
                  <a:cubicBezTo>
                    <a:pt x="1676400" y="539750"/>
                    <a:pt x="1667510" y="538480"/>
                    <a:pt x="1656080" y="535940"/>
                  </a:cubicBezTo>
                  <a:cubicBezTo>
                    <a:pt x="1642110" y="533400"/>
                    <a:pt x="1623060" y="521970"/>
                    <a:pt x="1612900" y="511810"/>
                  </a:cubicBezTo>
                  <a:cubicBezTo>
                    <a:pt x="1605280" y="502920"/>
                    <a:pt x="1600200" y="492760"/>
                    <a:pt x="1598930" y="481330"/>
                  </a:cubicBezTo>
                  <a:cubicBezTo>
                    <a:pt x="1596390" y="467360"/>
                    <a:pt x="1611630" y="452120"/>
                    <a:pt x="1606550" y="433070"/>
                  </a:cubicBezTo>
                  <a:cubicBezTo>
                    <a:pt x="1596390" y="397510"/>
                    <a:pt x="1499870" y="336550"/>
                    <a:pt x="1487170" y="295910"/>
                  </a:cubicBezTo>
                  <a:cubicBezTo>
                    <a:pt x="1479550" y="270510"/>
                    <a:pt x="1484630" y="243840"/>
                    <a:pt x="1496060" y="227330"/>
                  </a:cubicBezTo>
                  <a:cubicBezTo>
                    <a:pt x="1507490" y="210820"/>
                    <a:pt x="1536700" y="195580"/>
                    <a:pt x="1557020" y="195580"/>
                  </a:cubicBezTo>
                  <a:cubicBezTo>
                    <a:pt x="1577340" y="195580"/>
                    <a:pt x="1606550" y="212090"/>
                    <a:pt x="1617980" y="229870"/>
                  </a:cubicBezTo>
                  <a:cubicBezTo>
                    <a:pt x="1629410" y="246380"/>
                    <a:pt x="1630680" y="280670"/>
                    <a:pt x="1624330" y="298450"/>
                  </a:cubicBezTo>
                  <a:cubicBezTo>
                    <a:pt x="1619250" y="313690"/>
                    <a:pt x="1605280" y="326390"/>
                    <a:pt x="1592580" y="334010"/>
                  </a:cubicBezTo>
                  <a:cubicBezTo>
                    <a:pt x="1579880" y="341630"/>
                    <a:pt x="1562100" y="346710"/>
                    <a:pt x="1546860" y="342900"/>
                  </a:cubicBezTo>
                  <a:cubicBezTo>
                    <a:pt x="1527810" y="339090"/>
                    <a:pt x="1499870" y="321310"/>
                    <a:pt x="1490980" y="303530"/>
                  </a:cubicBezTo>
                  <a:cubicBezTo>
                    <a:pt x="1482090" y="285750"/>
                    <a:pt x="1483360" y="251460"/>
                    <a:pt x="1490980" y="233680"/>
                  </a:cubicBezTo>
                  <a:cubicBezTo>
                    <a:pt x="1497330" y="219710"/>
                    <a:pt x="1512570" y="208280"/>
                    <a:pt x="1526540" y="201930"/>
                  </a:cubicBezTo>
                  <a:cubicBezTo>
                    <a:pt x="1540510" y="195580"/>
                    <a:pt x="1559560" y="194310"/>
                    <a:pt x="1573530" y="198120"/>
                  </a:cubicBezTo>
                  <a:cubicBezTo>
                    <a:pt x="1587500" y="201930"/>
                    <a:pt x="1600200" y="210820"/>
                    <a:pt x="1612900" y="222250"/>
                  </a:cubicBezTo>
                  <a:cubicBezTo>
                    <a:pt x="1630680" y="237490"/>
                    <a:pt x="1649730" y="261620"/>
                    <a:pt x="1666240" y="288290"/>
                  </a:cubicBezTo>
                  <a:cubicBezTo>
                    <a:pt x="1685290" y="321310"/>
                    <a:pt x="1706880" y="368300"/>
                    <a:pt x="1717040" y="406400"/>
                  </a:cubicBezTo>
                  <a:cubicBezTo>
                    <a:pt x="1725930" y="439420"/>
                    <a:pt x="1736090" y="480060"/>
                    <a:pt x="1727200" y="501650"/>
                  </a:cubicBezTo>
                  <a:cubicBezTo>
                    <a:pt x="1720850" y="516890"/>
                    <a:pt x="1701800" y="528320"/>
                    <a:pt x="1689100" y="533400"/>
                  </a:cubicBezTo>
                  <a:cubicBezTo>
                    <a:pt x="1678940" y="537210"/>
                    <a:pt x="1667510" y="538480"/>
                    <a:pt x="1656080" y="535940"/>
                  </a:cubicBezTo>
                  <a:cubicBezTo>
                    <a:pt x="1642110" y="533400"/>
                    <a:pt x="1623060" y="521970"/>
                    <a:pt x="1612900" y="511810"/>
                  </a:cubicBezTo>
                  <a:cubicBezTo>
                    <a:pt x="1605280" y="502920"/>
                    <a:pt x="1600200" y="492760"/>
                    <a:pt x="1598930" y="481330"/>
                  </a:cubicBezTo>
                  <a:cubicBezTo>
                    <a:pt x="1596390" y="467360"/>
                    <a:pt x="1597660" y="438150"/>
                    <a:pt x="1606550" y="433070"/>
                  </a:cubicBezTo>
                  <a:cubicBezTo>
                    <a:pt x="1615440" y="427990"/>
                    <a:pt x="1657350" y="447040"/>
                    <a:pt x="1656080" y="455930"/>
                  </a:cubicBezTo>
                  <a:cubicBezTo>
                    <a:pt x="1653540" y="486410"/>
                    <a:pt x="1195070" y="580390"/>
                    <a:pt x="1070610" y="596900"/>
                  </a:cubicBezTo>
                  <a:cubicBezTo>
                    <a:pt x="1013460" y="604520"/>
                    <a:pt x="977900" y="608330"/>
                    <a:pt x="944880" y="600710"/>
                  </a:cubicBezTo>
                  <a:cubicBezTo>
                    <a:pt x="922020" y="595630"/>
                    <a:pt x="900430" y="584200"/>
                    <a:pt x="889000" y="571500"/>
                  </a:cubicBezTo>
                  <a:cubicBezTo>
                    <a:pt x="881380" y="562610"/>
                    <a:pt x="878840" y="553720"/>
                    <a:pt x="877570" y="542290"/>
                  </a:cubicBezTo>
                  <a:cubicBezTo>
                    <a:pt x="876300" y="528320"/>
                    <a:pt x="877570" y="510540"/>
                    <a:pt x="887730" y="495300"/>
                  </a:cubicBezTo>
                  <a:cubicBezTo>
                    <a:pt x="904240" y="471170"/>
                    <a:pt x="955040" y="447040"/>
                    <a:pt x="991870" y="426720"/>
                  </a:cubicBezTo>
                  <a:cubicBezTo>
                    <a:pt x="1028700" y="406400"/>
                    <a:pt x="1055370" y="393700"/>
                    <a:pt x="1106170" y="374650"/>
                  </a:cubicBezTo>
                  <a:cubicBezTo>
                    <a:pt x="1202690" y="340360"/>
                    <a:pt x="1461770" y="251460"/>
                    <a:pt x="1531620" y="256540"/>
                  </a:cubicBezTo>
                  <a:cubicBezTo>
                    <a:pt x="1554480" y="257810"/>
                    <a:pt x="1565910" y="265430"/>
                    <a:pt x="1577340" y="276860"/>
                  </a:cubicBezTo>
                  <a:cubicBezTo>
                    <a:pt x="1588770" y="287020"/>
                    <a:pt x="1597660" y="307340"/>
                    <a:pt x="1600200" y="321310"/>
                  </a:cubicBezTo>
                  <a:cubicBezTo>
                    <a:pt x="1602740" y="332740"/>
                    <a:pt x="1600200" y="344170"/>
                    <a:pt x="1595120" y="355600"/>
                  </a:cubicBezTo>
                  <a:cubicBezTo>
                    <a:pt x="1588770" y="368300"/>
                    <a:pt x="1578610" y="382270"/>
                    <a:pt x="1560830" y="392430"/>
                  </a:cubicBezTo>
                  <a:cubicBezTo>
                    <a:pt x="1527810" y="412750"/>
                    <a:pt x="1454150" y="424180"/>
                    <a:pt x="1395730" y="436880"/>
                  </a:cubicBezTo>
                  <a:cubicBezTo>
                    <a:pt x="1329690" y="450850"/>
                    <a:pt x="1244600" y="467360"/>
                    <a:pt x="1183640" y="471170"/>
                  </a:cubicBezTo>
                  <a:cubicBezTo>
                    <a:pt x="1137920" y="474980"/>
                    <a:pt x="1103630" y="476250"/>
                    <a:pt x="1062990" y="468630"/>
                  </a:cubicBezTo>
                  <a:cubicBezTo>
                    <a:pt x="1019810" y="461010"/>
                    <a:pt x="985520" y="434340"/>
                    <a:pt x="934720" y="422910"/>
                  </a:cubicBezTo>
                  <a:cubicBezTo>
                    <a:pt x="862330" y="406400"/>
                    <a:pt x="735330" y="411480"/>
                    <a:pt x="669290" y="396240"/>
                  </a:cubicBezTo>
                  <a:cubicBezTo>
                    <a:pt x="627380" y="386080"/>
                    <a:pt x="609600" y="364490"/>
                    <a:pt x="570230" y="359410"/>
                  </a:cubicBezTo>
                  <a:cubicBezTo>
                    <a:pt x="514350" y="351790"/>
                    <a:pt x="431800" y="377190"/>
                    <a:pt x="364490" y="379730"/>
                  </a:cubicBezTo>
                  <a:cubicBezTo>
                    <a:pt x="300990" y="382270"/>
                    <a:pt x="209550" y="384810"/>
                    <a:pt x="176530" y="373380"/>
                  </a:cubicBezTo>
                  <a:cubicBezTo>
                    <a:pt x="162560" y="368300"/>
                    <a:pt x="157480" y="363220"/>
                    <a:pt x="149860" y="354330"/>
                  </a:cubicBezTo>
                  <a:cubicBezTo>
                    <a:pt x="140970" y="342900"/>
                    <a:pt x="132080" y="323850"/>
                    <a:pt x="132080" y="308610"/>
                  </a:cubicBezTo>
                  <a:cubicBezTo>
                    <a:pt x="132080" y="293370"/>
                    <a:pt x="139700" y="274320"/>
                    <a:pt x="149860" y="262890"/>
                  </a:cubicBezTo>
                  <a:cubicBezTo>
                    <a:pt x="160020" y="251460"/>
                    <a:pt x="170180" y="243840"/>
                    <a:pt x="193040" y="240030"/>
                  </a:cubicBezTo>
                  <a:cubicBezTo>
                    <a:pt x="262890" y="228600"/>
                    <a:pt x="537210" y="276860"/>
                    <a:pt x="643890" y="309880"/>
                  </a:cubicBezTo>
                  <a:cubicBezTo>
                    <a:pt x="707390" y="330200"/>
                    <a:pt x="758190" y="344170"/>
                    <a:pt x="787400" y="379730"/>
                  </a:cubicBezTo>
                  <a:cubicBezTo>
                    <a:pt x="815340" y="412750"/>
                    <a:pt x="833120" y="486410"/>
                    <a:pt x="822960" y="513080"/>
                  </a:cubicBezTo>
                  <a:cubicBezTo>
                    <a:pt x="816610" y="529590"/>
                    <a:pt x="795020" y="537210"/>
                    <a:pt x="779780" y="541020"/>
                  </a:cubicBezTo>
                  <a:cubicBezTo>
                    <a:pt x="763270" y="544830"/>
                    <a:pt x="741680" y="539750"/>
                    <a:pt x="727710" y="533400"/>
                  </a:cubicBezTo>
                  <a:cubicBezTo>
                    <a:pt x="716280" y="528320"/>
                    <a:pt x="708660" y="519430"/>
                    <a:pt x="702310" y="509270"/>
                  </a:cubicBezTo>
                  <a:cubicBezTo>
                    <a:pt x="695960" y="500380"/>
                    <a:pt x="690880" y="488950"/>
                    <a:pt x="690880" y="476250"/>
                  </a:cubicBezTo>
                  <a:cubicBezTo>
                    <a:pt x="690880" y="461010"/>
                    <a:pt x="694690" y="444500"/>
                    <a:pt x="704850" y="426720"/>
                  </a:cubicBezTo>
                  <a:cubicBezTo>
                    <a:pt x="720090" y="401320"/>
                    <a:pt x="751840" y="368300"/>
                    <a:pt x="783590" y="345440"/>
                  </a:cubicBezTo>
                  <a:cubicBezTo>
                    <a:pt x="817880" y="321310"/>
                    <a:pt x="872490" y="294640"/>
                    <a:pt x="904240" y="287020"/>
                  </a:cubicBezTo>
                  <a:cubicBezTo>
                    <a:pt x="923290" y="281940"/>
                    <a:pt x="938530" y="279400"/>
                    <a:pt x="953770" y="285750"/>
                  </a:cubicBezTo>
                  <a:cubicBezTo>
                    <a:pt x="970280" y="293370"/>
                    <a:pt x="990600" y="314960"/>
                    <a:pt x="996950" y="332740"/>
                  </a:cubicBezTo>
                  <a:cubicBezTo>
                    <a:pt x="1002030" y="347980"/>
                    <a:pt x="998220" y="369570"/>
                    <a:pt x="993140" y="382270"/>
                  </a:cubicBezTo>
                  <a:cubicBezTo>
                    <a:pt x="989330" y="392430"/>
                    <a:pt x="982980" y="400050"/>
                    <a:pt x="971550" y="407670"/>
                  </a:cubicBezTo>
                  <a:cubicBezTo>
                    <a:pt x="953770" y="421640"/>
                    <a:pt x="923290" y="431800"/>
                    <a:pt x="887730" y="444500"/>
                  </a:cubicBezTo>
                  <a:cubicBezTo>
                    <a:pt x="828040" y="466090"/>
                    <a:pt x="708660" y="511810"/>
                    <a:pt x="643890" y="516890"/>
                  </a:cubicBezTo>
                  <a:cubicBezTo>
                    <a:pt x="601980" y="520700"/>
                    <a:pt x="563880" y="519430"/>
                    <a:pt x="538480" y="502920"/>
                  </a:cubicBezTo>
                  <a:cubicBezTo>
                    <a:pt x="516890" y="488950"/>
                    <a:pt x="494030" y="455930"/>
                    <a:pt x="496570" y="431800"/>
                  </a:cubicBezTo>
                  <a:cubicBezTo>
                    <a:pt x="499110" y="405130"/>
                    <a:pt x="529590" y="375920"/>
                    <a:pt x="568960" y="350520"/>
                  </a:cubicBezTo>
                  <a:cubicBezTo>
                    <a:pt x="647700" y="299720"/>
                    <a:pt x="923290" y="215900"/>
                    <a:pt x="990600" y="219710"/>
                  </a:cubicBezTo>
                  <a:cubicBezTo>
                    <a:pt x="1012190" y="220980"/>
                    <a:pt x="1022350" y="228600"/>
                    <a:pt x="1032510" y="237490"/>
                  </a:cubicBezTo>
                  <a:cubicBezTo>
                    <a:pt x="1041400" y="245110"/>
                    <a:pt x="1046480" y="254000"/>
                    <a:pt x="1049020" y="264160"/>
                  </a:cubicBezTo>
                  <a:cubicBezTo>
                    <a:pt x="1052830" y="276860"/>
                    <a:pt x="1051560" y="297180"/>
                    <a:pt x="1047750" y="309880"/>
                  </a:cubicBezTo>
                  <a:cubicBezTo>
                    <a:pt x="1043940" y="320040"/>
                    <a:pt x="1040130" y="327660"/>
                    <a:pt x="1028700" y="335280"/>
                  </a:cubicBezTo>
                  <a:cubicBezTo>
                    <a:pt x="998220" y="355600"/>
                    <a:pt x="905510" y="370840"/>
                    <a:pt x="824230" y="382270"/>
                  </a:cubicBezTo>
                  <a:cubicBezTo>
                    <a:pt x="709930" y="398780"/>
                    <a:pt x="513080" y="408940"/>
                    <a:pt x="402590" y="410210"/>
                  </a:cubicBezTo>
                  <a:cubicBezTo>
                    <a:pt x="330200" y="410210"/>
                    <a:pt x="262890" y="411480"/>
                    <a:pt x="224790" y="401320"/>
                  </a:cubicBezTo>
                  <a:cubicBezTo>
                    <a:pt x="204470" y="396240"/>
                    <a:pt x="191770" y="391160"/>
                    <a:pt x="181610" y="381000"/>
                  </a:cubicBezTo>
                  <a:cubicBezTo>
                    <a:pt x="171450" y="370840"/>
                    <a:pt x="162560" y="353060"/>
                    <a:pt x="161290" y="337820"/>
                  </a:cubicBezTo>
                  <a:cubicBezTo>
                    <a:pt x="160020" y="322580"/>
                    <a:pt x="166370" y="303530"/>
                    <a:pt x="175260" y="292100"/>
                  </a:cubicBezTo>
                  <a:cubicBezTo>
                    <a:pt x="184150" y="280670"/>
                    <a:pt x="193040" y="273050"/>
                    <a:pt x="217170" y="266700"/>
                  </a:cubicBezTo>
                  <a:cubicBezTo>
                    <a:pt x="302260" y="245110"/>
                    <a:pt x="683260" y="269240"/>
                    <a:pt x="842010" y="298450"/>
                  </a:cubicBezTo>
                  <a:cubicBezTo>
                    <a:pt x="943610" y="317500"/>
                    <a:pt x="1050290" y="341630"/>
                    <a:pt x="1087120" y="379730"/>
                  </a:cubicBezTo>
                  <a:cubicBezTo>
                    <a:pt x="1106170" y="398780"/>
                    <a:pt x="1108710" y="429260"/>
                    <a:pt x="1107440" y="447040"/>
                  </a:cubicBezTo>
                  <a:cubicBezTo>
                    <a:pt x="1106170" y="459740"/>
                    <a:pt x="1101090" y="471170"/>
                    <a:pt x="1092200" y="480060"/>
                  </a:cubicBezTo>
                  <a:cubicBezTo>
                    <a:pt x="1082040" y="491490"/>
                    <a:pt x="1069340" y="501650"/>
                    <a:pt x="1045210" y="506730"/>
                  </a:cubicBezTo>
                  <a:cubicBezTo>
                    <a:pt x="981710" y="519430"/>
                    <a:pt x="770890" y="488950"/>
                    <a:pt x="680720" y="467360"/>
                  </a:cubicBezTo>
                  <a:cubicBezTo>
                    <a:pt x="623570" y="453390"/>
                    <a:pt x="579120" y="439420"/>
                    <a:pt x="546100" y="415290"/>
                  </a:cubicBezTo>
                  <a:cubicBezTo>
                    <a:pt x="520700" y="396240"/>
                    <a:pt x="490220" y="349250"/>
                    <a:pt x="492760" y="346710"/>
                  </a:cubicBezTo>
                  <a:cubicBezTo>
                    <a:pt x="495300" y="344170"/>
                    <a:pt x="554990" y="392430"/>
                    <a:pt x="553720" y="393700"/>
                  </a:cubicBezTo>
                  <a:cubicBezTo>
                    <a:pt x="553720" y="394970"/>
                    <a:pt x="513080" y="375920"/>
                    <a:pt x="501650" y="360680"/>
                  </a:cubicBezTo>
                  <a:cubicBezTo>
                    <a:pt x="490220" y="345440"/>
                    <a:pt x="482600" y="321310"/>
                    <a:pt x="483870" y="302260"/>
                  </a:cubicBezTo>
                  <a:cubicBezTo>
                    <a:pt x="485140" y="283210"/>
                    <a:pt x="495300" y="260350"/>
                    <a:pt x="509270" y="246380"/>
                  </a:cubicBezTo>
                  <a:cubicBezTo>
                    <a:pt x="523240" y="232410"/>
                    <a:pt x="544830" y="220980"/>
                    <a:pt x="565150" y="220980"/>
                  </a:cubicBezTo>
                  <a:cubicBezTo>
                    <a:pt x="591820" y="220980"/>
                    <a:pt x="645160" y="238760"/>
                    <a:pt x="655320" y="264160"/>
                  </a:cubicBezTo>
                  <a:cubicBezTo>
                    <a:pt x="668020" y="294640"/>
                    <a:pt x="632460" y="378460"/>
                    <a:pt x="604520" y="406400"/>
                  </a:cubicBezTo>
                  <a:cubicBezTo>
                    <a:pt x="582930" y="426720"/>
                    <a:pt x="552450" y="427990"/>
                    <a:pt x="521970" y="434340"/>
                  </a:cubicBezTo>
                  <a:cubicBezTo>
                    <a:pt x="485140" y="440690"/>
                    <a:pt x="425450" y="449580"/>
                    <a:pt x="394970" y="439420"/>
                  </a:cubicBezTo>
                  <a:cubicBezTo>
                    <a:pt x="373380" y="433070"/>
                    <a:pt x="355600" y="420370"/>
                    <a:pt x="346710" y="402590"/>
                  </a:cubicBezTo>
                  <a:cubicBezTo>
                    <a:pt x="336550" y="382270"/>
                    <a:pt x="335280" y="344170"/>
                    <a:pt x="341630" y="323850"/>
                  </a:cubicBezTo>
                  <a:cubicBezTo>
                    <a:pt x="345440" y="309880"/>
                    <a:pt x="356870" y="299720"/>
                    <a:pt x="367030" y="290830"/>
                  </a:cubicBezTo>
                  <a:cubicBezTo>
                    <a:pt x="377190" y="283210"/>
                    <a:pt x="391160" y="276860"/>
                    <a:pt x="403860" y="274320"/>
                  </a:cubicBezTo>
                  <a:cubicBezTo>
                    <a:pt x="415290" y="271780"/>
                    <a:pt x="425450" y="270510"/>
                    <a:pt x="438150" y="273050"/>
                  </a:cubicBezTo>
                  <a:cubicBezTo>
                    <a:pt x="458470" y="276860"/>
                    <a:pt x="492760" y="281940"/>
                    <a:pt x="509270" y="300990"/>
                  </a:cubicBezTo>
                  <a:cubicBezTo>
                    <a:pt x="530860" y="325120"/>
                    <a:pt x="553720" y="387350"/>
                    <a:pt x="542290" y="419100"/>
                  </a:cubicBezTo>
                  <a:cubicBezTo>
                    <a:pt x="530860" y="450850"/>
                    <a:pt x="472440" y="474980"/>
                    <a:pt x="439420" y="492760"/>
                  </a:cubicBezTo>
                  <a:cubicBezTo>
                    <a:pt x="414020" y="506730"/>
                    <a:pt x="393700" y="513080"/>
                    <a:pt x="364490" y="520700"/>
                  </a:cubicBezTo>
                  <a:cubicBezTo>
                    <a:pt x="323850" y="532130"/>
                    <a:pt x="259080" y="544830"/>
                    <a:pt x="213360" y="547370"/>
                  </a:cubicBezTo>
                  <a:cubicBezTo>
                    <a:pt x="176530" y="549910"/>
                    <a:pt x="143510" y="554990"/>
                    <a:pt x="114300" y="542290"/>
                  </a:cubicBezTo>
                  <a:cubicBezTo>
                    <a:pt x="82550" y="528320"/>
                    <a:pt x="44450" y="495300"/>
                    <a:pt x="34290" y="458470"/>
                  </a:cubicBezTo>
                  <a:cubicBezTo>
                    <a:pt x="20320" y="410210"/>
                    <a:pt x="44450" y="285750"/>
                    <a:pt x="77470" y="265430"/>
                  </a:cubicBezTo>
                  <a:cubicBezTo>
                    <a:pt x="100330" y="251460"/>
                    <a:pt x="161290" y="267970"/>
                    <a:pt x="173990" y="288290"/>
                  </a:cubicBezTo>
                  <a:cubicBezTo>
                    <a:pt x="187960" y="309880"/>
                    <a:pt x="158750" y="379730"/>
                    <a:pt x="147320" y="397510"/>
                  </a:cubicBezTo>
                  <a:cubicBezTo>
                    <a:pt x="142240" y="405130"/>
                    <a:pt x="138430" y="407670"/>
                    <a:pt x="129540" y="410210"/>
                  </a:cubicBezTo>
                  <a:cubicBezTo>
                    <a:pt x="115570" y="415290"/>
                    <a:pt x="86360" y="420370"/>
                    <a:pt x="67310" y="415290"/>
                  </a:cubicBezTo>
                  <a:cubicBezTo>
                    <a:pt x="48260" y="410210"/>
                    <a:pt x="27940" y="396240"/>
                    <a:pt x="17780" y="379730"/>
                  </a:cubicBezTo>
                  <a:cubicBezTo>
                    <a:pt x="6350" y="363220"/>
                    <a:pt x="1270" y="336550"/>
                    <a:pt x="3810" y="317500"/>
                  </a:cubicBezTo>
                  <a:cubicBezTo>
                    <a:pt x="6350" y="298450"/>
                    <a:pt x="27940" y="284480"/>
                    <a:pt x="34290" y="262890"/>
                  </a:cubicBezTo>
                  <a:cubicBezTo>
                    <a:pt x="41910" y="236220"/>
                    <a:pt x="30480" y="194310"/>
                    <a:pt x="36830" y="170180"/>
                  </a:cubicBezTo>
                  <a:cubicBezTo>
                    <a:pt x="40640" y="153670"/>
                    <a:pt x="46990" y="142240"/>
                    <a:pt x="57150" y="132080"/>
                  </a:cubicBezTo>
                  <a:cubicBezTo>
                    <a:pt x="69850" y="119380"/>
                    <a:pt x="95250" y="106680"/>
                    <a:pt x="113030" y="104140"/>
                  </a:cubicBezTo>
                  <a:cubicBezTo>
                    <a:pt x="127000" y="101600"/>
                    <a:pt x="142240" y="105410"/>
                    <a:pt x="154940" y="110490"/>
                  </a:cubicBezTo>
                  <a:cubicBezTo>
                    <a:pt x="167640" y="115570"/>
                    <a:pt x="179070" y="120650"/>
                    <a:pt x="189230" y="134620"/>
                  </a:cubicBezTo>
                  <a:cubicBezTo>
                    <a:pt x="209550" y="163830"/>
                    <a:pt x="242570" y="257810"/>
                    <a:pt x="236220" y="295910"/>
                  </a:cubicBezTo>
                  <a:cubicBezTo>
                    <a:pt x="232410" y="318770"/>
                    <a:pt x="215900" y="335280"/>
                    <a:pt x="201930" y="346710"/>
                  </a:cubicBezTo>
                  <a:cubicBezTo>
                    <a:pt x="190500" y="355600"/>
                    <a:pt x="176530" y="360680"/>
                    <a:pt x="162560" y="361950"/>
                  </a:cubicBezTo>
                  <a:cubicBezTo>
                    <a:pt x="148590" y="363220"/>
                    <a:pt x="134620" y="364490"/>
                    <a:pt x="120650" y="358140"/>
                  </a:cubicBezTo>
                  <a:cubicBezTo>
                    <a:pt x="104140" y="351790"/>
                    <a:pt x="83820" y="339090"/>
                    <a:pt x="73660" y="317500"/>
                  </a:cubicBezTo>
                  <a:cubicBezTo>
                    <a:pt x="57150" y="281940"/>
                    <a:pt x="57150" y="182880"/>
                    <a:pt x="68580" y="142240"/>
                  </a:cubicBezTo>
                  <a:cubicBezTo>
                    <a:pt x="74930" y="118110"/>
                    <a:pt x="87630" y="101600"/>
                    <a:pt x="101600" y="90170"/>
                  </a:cubicBezTo>
                  <a:cubicBezTo>
                    <a:pt x="113030" y="81280"/>
                    <a:pt x="127000" y="76200"/>
                    <a:pt x="140970" y="74930"/>
                  </a:cubicBezTo>
                  <a:cubicBezTo>
                    <a:pt x="154940" y="73660"/>
                    <a:pt x="168910" y="72390"/>
                    <a:pt x="182880" y="78740"/>
                  </a:cubicBezTo>
                  <a:cubicBezTo>
                    <a:pt x="199390" y="85090"/>
                    <a:pt x="219710" y="104140"/>
                    <a:pt x="229870" y="119380"/>
                  </a:cubicBezTo>
                  <a:cubicBezTo>
                    <a:pt x="237490" y="132080"/>
                    <a:pt x="238760" y="140970"/>
                    <a:pt x="241300" y="158750"/>
                  </a:cubicBezTo>
                  <a:cubicBezTo>
                    <a:pt x="245110" y="190500"/>
                    <a:pt x="250190" y="265430"/>
                    <a:pt x="237490" y="297180"/>
                  </a:cubicBezTo>
                  <a:cubicBezTo>
                    <a:pt x="228600" y="318770"/>
                    <a:pt x="210820" y="334010"/>
                    <a:pt x="195580" y="342900"/>
                  </a:cubicBezTo>
                  <a:cubicBezTo>
                    <a:pt x="182880" y="350520"/>
                    <a:pt x="168910" y="351790"/>
                    <a:pt x="154940" y="351790"/>
                  </a:cubicBezTo>
                  <a:cubicBezTo>
                    <a:pt x="140970" y="351790"/>
                    <a:pt x="125730" y="346710"/>
                    <a:pt x="114300" y="340360"/>
                  </a:cubicBezTo>
                  <a:cubicBezTo>
                    <a:pt x="102870" y="334010"/>
                    <a:pt x="91440" y="323850"/>
                    <a:pt x="83820" y="312420"/>
                  </a:cubicBezTo>
                  <a:cubicBezTo>
                    <a:pt x="76200" y="300990"/>
                    <a:pt x="67310" y="284480"/>
                    <a:pt x="69850" y="273050"/>
                  </a:cubicBezTo>
                  <a:cubicBezTo>
                    <a:pt x="72390" y="260350"/>
                    <a:pt x="88900" y="241300"/>
                    <a:pt x="106680" y="237490"/>
                  </a:cubicBezTo>
                  <a:cubicBezTo>
                    <a:pt x="132080" y="231140"/>
                    <a:pt x="205740" y="251460"/>
                    <a:pt x="218440" y="269240"/>
                  </a:cubicBezTo>
                  <a:cubicBezTo>
                    <a:pt x="226060" y="280670"/>
                    <a:pt x="218440" y="297180"/>
                    <a:pt x="214630" y="309880"/>
                  </a:cubicBezTo>
                  <a:cubicBezTo>
                    <a:pt x="210820" y="322580"/>
                    <a:pt x="203200" y="335280"/>
                    <a:pt x="193040" y="344170"/>
                  </a:cubicBezTo>
                  <a:cubicBezTo>
                    <a:pt x="182880" y="353060"/>
                    <a:pt x="170180" y="361950"/>
                    <a:pt x="156210" y="365760"/>
                  </a:cubicBezTo>
                  <a:cubicBezTo>
                    <a:pt x="139700" y="369570"/>
                    <a:pt x="113030" y="367030"/>
                    <a:pt x="96520" y="360680"/>
                  </a:cubicBezTo>
                  <a:cubicBezTo>
                    <a:pt x="82550" y="355600"/>
                    <a:pt x="71120" y="345440"/>
                    <a:pt x="63500" y="334010"/>
                  </a:cubicBezTo>
                  <a:cubicBezTo>
                    <a:pt x="55880" y="323850"/>
                    <a:pt x="43180" y="306070"/>
                    <a:pt x="48260" y="295910"/>
                  </a:cubicBezTo>
                  <a:cubicBezTo>
                    <a:pt x="59690" y="275590"/>
                    <a:pt x="199390" y="254000"/>
                    <a:pt x="217170" y="269240"/>
                  </a:cubicBezTo>
                  <a:cubicBezTo>
                    <a:pt x="226060" y="276860"/>
                    <a:pt x="218440" y="297180"/>
                    <a:pt x="214630" y="309880"/>
                  </a:cubicBezTo>
                  <a:cubicBezTo>
                    <a:pt x="210820" y="322580"/>
                    <a:pt x="201930" y="336550"/>
                    <a:pt x="191770" y="345440"/>
                  </a:cubicBezTo>
                  <a:cubicBezTo>
                    <a:pt x="181610" y="354330"/>
                    <a:pt x="170180" y="363220"/>
                    <a:pt x="156210" y="365760"/>
                  </a:cubicBezTo>
                  <a:cubicBezTo>
                    <a:pt x="139700" y="369570"/>
                    <a:pt x="111760" y="367030"/>
                    <a:pt x="95250" y="360680"/>
                  </a:cubicBezTo>
                  <a:cubicBezTo>
                    <a:pt x="81280" y="355600"/>
                    <a:pt x="72390" y="346710"/>
                    <a:pt x="63500" y="334010"/>
                  </a:cubicBezTo>
                  <a:cubicBezTo>
                    <a:pt x="50800" y="316230"/>
                    <a:pt x="30480" y="262890"/>
                    <a:pt x="38100" y="256540"/>
                  </a:cubicBezTo>
                  <a:cubicBezTo>
                    <a:pt x="46990" y="250190"/>
                    <a:pt x="121920" y="306070"/>
                    <a:pt x="120650" y="307340"/>
                  </a:cubicBezTo>
                  <a:cubicBezTo>
                    <a:pt x="119380" y="308610"/>
                    <a:pt x="62230" y="292100"/>
                    <a:pt x="48260" y="273050"/>
                  </a:cubicBezTo>
                  <a:cubicBezTo>
                    <a:pt x="34290" y="254000"/>
                    <a:pt x="31750" y="214630"/>
                    <a:pt x="35560" y="194310"/>
                  </a:cubicBezTo>
                  <a:cubicBezTo>
                    <a:pt x="38100" y="179070"/>
                    <a:pt x="46990" y="167640"/>
                    <a:pt x="58420" y="158750"/>
                  </a:cubicBezTo>
                  <a:cubicBezTo>
                    <a:pt x="72390" y="147320"/>
                    <a:pt x="102870" y="128270"/>
                    <a:pt x="114300" y="135890"/>
                  </a:cubicBezTo>
                  <a:cubicBezTo>
                    <a:pt x="134620" y="149860"/>
                    <a:pt x="134620" y="294640"/>
                    <a:pt x="115570" y="309880"/>
                  </a:cubicBezTo>
                  <a:cubicBezTo>
                    <a:pt x="106680" y="317500"/>
                    <a:pt x="87630" y="308610"/>
                    <a:pt x="74930" y="302260"/>
                  </a:cubicBezTo>
                  <a:cubicBezTo>
                    <a:pt x="59690" y="293370"/>
                    <a:pt x="40640" y="273050"/>
                    <a:pt x="33020" y="257810"/>
                  </a:cubicBezTo>
                  <a:cubicBezTo>
                    <a:pt x="26670" y="245110"/>
                    <a:pt x="25400" y="229870"/>
                    <a:pt x="26670" y="217170"/>
                  </a:cubicBezTo>
                  <a:cubicBezTo>
                    <a:pt x="27940" y="203200"/>
                    <a:pt x="30480" y="189230"/>
                    <a:pt x="39370" y="177800"/>
                  </a:cubicBezTo>
                  <a:cubicBezTo>
                    <a:pt x="49530" y="163830"/>
                    <a:pt x="74930" y="148590"/>
                    <a:pt x="88900" y="142240"/>
                  </a:cubicBezTo>
                  <a:cubicBezTo>
                    <a:pt x="96520" y="138430"/>
                    <a:pt x="107950" y="135890"/>
                    <a:pt x="109220" y="138430"/>
                  </a:cubicBezTo>
                  <a:cubicBezTo>
                    <a:pt x="110490" y="140970"/>
                    <a:pt x="96520" y="158750"/>
                    <a:pt x="95250" y="157480"/>
                  </a:cubicBezTo>
                  <a:cubicBezTo>
                    <a:pt x="92710" y="156210"/>
                    <a:pt x="99060" y="114300"/>
                    <a:pt x="110490" y="99060"/>
                  </a:cubicBezTo>
                  <a:cubicBezTo>
                    <a:pt x="121920" y="83820"/>
                    <a:pt x="142240" y="69850"/>
                    <a:pt x="160020" y="66040"/>
                  </a:cubicBezTo>
                  <a:cubicBezTo>
                    <a:pt x="177800" y="62230"/>
                    <a:pt x="203200" y="66040"/>
                    <a:pt x="219710" y="74930"/>
                  </a:cubicBezTo>
                  <a:cubicBezTo>
                    <a:pt x="236220" y="83820"/>
                    <a:pt x="251460" y="106680"/>
                    <a:pt x="257810" y="119380"/>
                  </a:cubicBezTo>
                  <a:cubicBezTo>
                    <a:pt x="261620" y="127000"/>
                    <a:pt x="262890" y="130810"/>
                    <a:pt x="262890" y="139700"/>
                  </a:cubicBezTo>
                  <a:cubicBezTo>
                    <a:pt x="261620" y="158750"/>
                    <a:pt x="247650" y="224790"/>
                    <a:pt x="231140" y="231140"/>
                  </a:cubicBezTo>
                  <a:cubicBezTo>
                    <a:pt x="218440" y="236220"/>
                    <a:pt x="191770" y="218440"/>
                    <a:pt x="180340" y="205740"/>
                  </a:cubicBezTo>
                  <a:cubicBezTo>
                    <a:pt x="167640" y="193040"/>
                    <a:pt x="158750" y="170180"/>
                    <a:pt x="158750" y="152400"/>
                  </a:cubicBezTo>
                  <a:cubicBezTo>
                    <a:pt x="158750" y="134620"/>
                    <a:pt x="166370" y="113030"/>
                    <a:pt x="177800" y="99060"/>
                  </a:cubicBezTo>
                  <a:cubicBezTo>
                    <a:pt x="189230" y="86360"/>
                    <a:pt x="210820" y="77470"/>
                    <a:pt x="227330" y="72390"/>
                  </a:cubicBezTo>
                  <a:cubicBezTo>
                    <a:pt x="242570" y="67310"/>
                    <a:pt x="255270" y="66040"/>
                    <a:pt x="275590" y="68580"/>
                  </a:cubicBezTo>
                  <a:cubicBezTo>
                    <a:pt x="312420" y="72390"/>
                    <a:pt x="375920" y="101600"/>
                    <a:pt x="427990" y="113030"/>
                  </a:cubicBezTo>
                  <a:cubicBezTo>
                    <a:pt x="481330" y="124460"/>
                    <a:pt x="524510" y="129540"/>
                    <a:pt x="591820" y="134620"/>
                  </a:cubicBezTo>
                  <a:cubicBezTo>
                    <a:pt x="698500" y="142240"/>
                    <a:pt x="932180" y="104140"/>
                    <a:pt x="1004570" y="137160"/>
                  </a:cubicBezTo>
                  <a:cubicBezTo>
                    <a:pt x="1038860" y="152400"/>
                    <a:pt x="1057910" y="179070"/>
                    <a:pt x="1064260" y="205740"/>
                  </a:cubicBezTo>
                  <a:cubicBezTo>
                    <a:pt x="1070610" y="232410"/>
                    <a:pt x="1055370" y="273050"/>
                    <a:pt x="1040130" y="297180"/>
                  </a:cubicBezTo>
                  <a:cubicBezTo>
                    <a:pt x="1026160" y="320040"/>
                    <a:pt x="995680" y="341630"/>
                    <a:pt x="976630" y="351790"/>
                  </a:cubicBezTo>
                  <a:cubicBezTo>
                    <a:pt x="965200" y="358140"/>
                    <a:pt x="955040" y="360680"/>
                    <a:pt x="943610" y="360680"/>
                  </a:cubicBezTo>
                  <a:cubicBezTo>
                    <a:pt x="929640" y="360680"/>
                    <a:pt x="908050" y="354330"/>
                    <a:pt x="896620" y="344170"/>
                  </a:cubicBezTo>
                  <a:cubicBezTo>
                    <a:pt x="885190" y="334010"/>
                    <a:pt x="875030" y="316230"/>
                    <a:pt x="872490" y="300990"/>
                  </a:cubicBezTo>
                  <a:cubicBezTo>
                    <a:pt x="869950" y="285750"/>
                    <a:pt x="875030" y="266700"/>
                    <a:pt x="883920" y="252730"/>
                  </a:cubicBezTo>
                  <a:cubicBezTo>
                    <a:pt x="895350" y="236220"/>
                    <a:pt x="910590" y="224790"/>
                    <a:pt x="939800" y="209550"/>
                  </a:cubicBezTo>
                  <a:cubicBezTo>
                    <a:pt x="1005840" y="175260"/>
                    <a:pt x="1205230" y="116840"/>
                    <a:pt x="1297940" y="93980"/>
                  </a:cubicBezTo>
                  <a:cubicBezTo>
                    <a:pt x="1355090" y="80010"/>
                    <a:pt x="1391920" y="63500"/>
                    <a:pt x="1437640" y="69850"/>
                  </a:cubicBezTo>
                  <a:cubicBezTo>
                    <a:pt x="1483360" y="76200"/>
                    <a:pt x="1555750" y="99060"/>
                    <a:pt x="1572260" y="130810"/>
                  </a:cubicBezTo>
                  <a:cubicBezTo>
                    <a:pt x="1586230" y="157480"/>
                    <a:pt x="1572260" y="210820"/>
                    <a:pt x="1554480" y="237490"/>
                  </a:cubicBezTo>
                  <a:cubicBezTo>
                    <a:pt x="1537970" y="262890"/>
                    <a:pt x="1501140" y="278130"/>
                    <a:pt x="1473200" y="289560"/>
                  </a:cubicBezTo>
                  <a:cubicBezTo>
                    <a:pt x="1447800" y="299720"/>
                    <a:pt x="1422400" y="307340"/>
                    <a:pt x="1394460" y="304800"/>
                  </a:cubicBezTo>
                  <a:cubicBezTo>
                    <a:pt x="1361440" y="302260"/>
                    <a:pt x="1313180" y="284480"/>
                    <a:pt x="1290320" y="266700"/>
                  </a:cubicBezTo>
                  <a:cubicBezTo>
                    <a:pt x="1275080" y="255270"/>
                    <a:pt x="1263650" y="241300"/>
                    <a:pt x="1259840" y="224790"/>
                  </a:cubicBezTo>
                  <a:cubicBezTo>
                    <a:pt x="1256030" y="205740"/>
                    <a:pt x="1261110" y="173990"/>
                    <a:pt x="1273810" y="158750"/>
                  </a:cubicBezTo>
                  <a:cubicBezTo>
                    <a:pt x="1286510" y="143510"/>
                    <a:pt x="1309370" y="133350"/>
                    <a:pt x="1336040" y="132080"/>
                  </a:cubicBezTo>
                  <a:cubicBezTo>
                    <a:pt x="1379220" y="129540"/>
                    <a:pt x="1460500" y="162560"/>
                    <a:pt x="1507490" y="182880"/>
                  </a:cubicBezTo>
                  <a:cubicBezTo>
                    <a:pt x="1543050" y="198120"/>
                    <a:pt x="1565910" y="220980"/>
                    <a:pt x="1597660" y="236220"/>
                  </a:cubicBezTo>
                  <a:cubicBezTo>
                    <a:pt x="1630680" y="251460"/>
                    <a:pt x="1659890" y="261620"/>
                    <a:pt x="1704340" y="271780"/>
                  </a:cubicBezTo>
                  <a:cubicBezTo>
                    <a:pt x="1771650" y="288290"/>
                    <a:pt x="1883410" y="306070"/>
                    <a:pt x="1964690" y="313690"/>
                  </a:cubicBezTo>
                  <a:cubicBezTo>
                    <a:pt x="2035810" y="320040"/>
                    <a:pt x="2084070" y="321310"/>
                    <a:pt x="2164080" y="318770"/>
                  </a:cubicBezTo>
                  <a:cubicBezTo>
                    <a:pt x="2283460" y="314960"/>
                    <a:pt x="2548890" y="276860"/>
                    <a:pt x="2612390" y="281940"/>
                  </a:cubicBezTo>
                  <a:cubicBezTo>
                    <a:pt x="2630170" y="283210"/>
                    <a:pt x="2635250" y="283210"/>
                    <a:pt x="2645410" y="289560"/>
                  </a:cubicBezTo>
                  <a:cubicBezTo>
                    <a:pt x="2659380" y="298450"/>
                    <a:pt x="2678430" y="326390"/>
                    <a:pt x="2682240" y="342900"/>
                  </a:cubicBezTo>
                  <a:cubicBezTo>
                    <a:pt x="2684780" y="354330"/>
                    <a:pt x="2683510" y="365760"/>
                    <a:pt x="2678430" y="375920"/>
                  </a:cubicBezTo>
                  <a:cubicBezTo>
                    <a:pt x="2673350" y="388620"/>
                    <a:pt x="2665730" y="401320"/>
                    <a:pt x="2646680" y="412750"/>
                  </a:cubicBezTo>
                  <a:cubicBezTo>
                    <a:pt x="2603500" y="439420"/>
                    <a:pt x="2468880" y="463550"/>
                    <a:pt x="2385060" y="474980"/>
                  </a:cubicBezTo>
                  <a:cubicBezTo>
                    <a:pt x="2310130" y="485140"/>
                    <a:pt x="2213610" y="466090"/>
                    <a:pt x="2166620" y="481330"/>
                  </a:cubicBezTo>
                  <a:cubicBezTo>
                    <a:pt x="2141220" y="490220"/>
                    <a:pt x="2131060" y="515620"/>
                    <a:pt x="2113280" y="519430"/>
                  </a:cubicBezTo>
                  <a:cubicBezTo>
                    <a:pt x="2096770" y="523240"/>
                    <a:pt x="2077720" y="516890"/>
                    <a:pt x="2063750" y="508000"/>
                  </a:cubicBezTo>
                  <a:cubicBezTo>
                    <a:pt x="2051050" y="499110"/>
                    <a:pt x="2037080" y="482600"/>
                    <a:pt x="2033270" y="467360"/>
                  </a:cubicBezTo>
                  <a:cubicBezTo>
                    <a:pt x="2029460" y="452120"/>
                    <a:pt x="2032000" y="433070"/>
                    <a:pt x="2038350" y="416560"/>
                  </a:cubicBezTo>
                  <a:cubicBezTo>
                    <a:pt x="2044700" y="397510"/>
                    <a:pt x="2053590" y="379730"/>
                    <a:pt x="2075180" y="361950"/>
                  </a:cubicBezTo>
                  <a:cubicBezTo>
                    <a:pt x="2120900" y="325120"/>
                    <a:pt x="2283460" y="264160"/>
                    <a:pt x="2335530" y="259080"/>
                  </a:cubicBezTo>
                  <a:cubicBezTo>
                    <a:pt x="2357120" y="256540"/>
                    <a:pt x="2369820" y="259080"/>
                    <a:pt x="2382520" y="267970"/>
                  </a:cubicBezTo>
                  <a:cubicBezTo>
                    <a:pt x="2396490" y="278130"/>
                    <a:pt x="2411730" y="303530"/>
                    <a:pt x="2414270" y="321310"/>
                  </a:cubicBezTo>
                  <a:cubicBezTo>
                    <a:pt x="2415540" y="336550"/>
                    <a:pt x="2407920" y="355600"/>
                    <a:pt x="2400300" y="367030"/>
                  </a:cubicBezTo>
                  <a:cubicBezTo>
                    <a:pt x="2393950" y="375920"/>
                    <a:pt x="2388870" y="379730"/>
                    <a:pt x="2373630" y="386080"/>
                  </a:cubicBezTo>
                  <a:cubicBezTo>
                    <a:pt x="2327910" y="405130"/>
                    <a:pt x="2150110" y="427990"/>
                    <a:pt x="2065020" y="434340"/>
                  </a:cubicBezTo>
                  <a:cubicBezTo>
                    <a:pt x="2005330" y="438150"/>
                    <a:pt x="1960880" y="441960"/>
                    <a:pt x="1910080" y="433070"/>
                  </a:cubicBezTo>
                  <a:cubicBezTo>
                    <a:pt x="1858010" y="424180"/>
                    <a:pt x="1781810" y="410210"/>
                    <a:pt x="1756410" y="381000"/>
                  </a:cubicBezTo>
                  <a:cubicBezTo>
                    <a:pt x="1737360" y="359410"/>
                    <a:pt x="1728470" y="321310"/>
                    <a:pt x="1739900" y="297180"/>
                  </a:cubicBezTo>
                  <a:cubicBezTo>
                    <a:pt x="1753870" y="266700"/>
                    <a:pt x="1819910" y="242570"/>
                    <a:pt x="1861820" y="228600"/>
                  </a:cubicBezTo>
                  <a:cubicBezTo>
                    <a:pt x="1901190" y="214630"/>
                    <a:pt x="1939290" y="214630"/>
                    <a:pt x="1985010" y="210820"/>
                  </a:cubicBezTo>
                  <a:cubicBezTo>
                    <a:pt x="2039620" y="205740"/>
                    <a:pt x="2105660" y="199390"/>
                    <a:pt x="2166620" y="203200"/>
                  </a:cubicBezTo>
                  <a:cubicBezTo>
                    <a:pt x="2230120" y="207010"/>
                    <a:pt x="2312670" y="201930"/>
                    <a:pt x="2359660" y="234950"/>
                  </a:cubicBezTo>
                  <a:cubicBezTo>
                    <a:pt x="2404110" y="266700"/>
                    <a:pt x="2452370" y="347980"/>
                    <a:pt x="2447290" y="388620"/>
                  </a:cubicBezTo>
                  <a:cubicBezTo>
                    <a:pt x="2443480" y="419100"/>
                    <a:pt x="2405380" y="444500"/>
                    <a:pt x="2378710" y="459740"/>
                  </a:cubicBezTo>
                  <a:cubicBezTo>
                    <a:pt x="2352040" y="474980"/>
                    <a:pt x="2319020" y="482600"/>
                    <a:pt x="2286000" y="481330"/>
                  </a:cubicBezTo>
                  <a:cubicBezTo>
                    <a:pt x="2249170" y="480060"/>
                    <a:pt x="2192020" y="466090"/>
                    <a:pt x="2169160" y="441960"/>
                  </a:cubicBezTo>
                  <a:cubicBezTo>
                    <a:pt x="2148840" y="421640"/>
                    <a:pt x="2138680" y="383540"/>
                    <a:pt x="2143760" y="355600"/>
                  </a:cubicBezTo>
                  <a:cubicBezTo>
                    <a:pt x="2150110" y="325120"/>
                    <a:pt x="2184400" y="288290"/>
                    <a:pt x="2213610" y="266700"/>
                  </a:cubicBezTo>
                  <a:cubicBezTo>
                    <a:pt x="2244090" y="245110"/>
                    <a:pt x="2292350" y="227330"/>
                    <a:pt x="2325370" y="228600"/>
                  </a:cubicBezTo>
                  <a:cubicBezTo>
                    <a:pt x="2353310" y="229870"/>
                    <a:pt x="2388870" y="243840"/>
                    <a:pt x="2402840" y="264160"/>
                  </a:cubicBezTo>
                  <a:cubicBezTo>
                    <a:pt x="2418080" y="287020"/>
                    <a:pt x="2421890" y="337820"/>
                    <a:pt x="2407920" y="364490"/>
                  </a:cubicBezTo>
                  <a:cubicBezTo>
                    <a:pt x="2391410" y="393700"/>
                    <a:pt x="2340610" y="408940"/>
                    <a:pt x="2301240" y="426720"/>
                  </a:cubicBezTo>
                  <a:cubicBezTo>
                    <a:pt x="2258060" y="447040"/>
                    <a:pt x="2212340" y="461010"/>
                    <a:pt x="2161540" y="476250"/>
                  </a:cubicBezTo>
                  <a:cubicBezTo>
                    <a:pt x="2104390" y="492760"/>
                    <a:pt x="2034540" y="510540"/>
                    <a:pt x="1976120" y="519430"/>
                  </a:cubicBezTo>
                  <a:cubicBezTo>
                    <a:pt x="1925320" y="527050"/>
                    <a:pt x="1880870" y="532130"/>
                    <a:pt x="1831340" y="529590"/>
                  </a:cubicBezTo>
                  <a:cubicBezTo>
                    <a:pt x="1776730" y="527050"/>
                    <a:pt x="1694180" y="528320"/>
                    <a:pt x="1663700" y="499110"/>
                  </a:cubicBezTo>
                  <a:cubicBezTo>
                    <a:pt x="1639570" y="474980"/>
                    <a:pt x="1629410" y="421640"/>
                    <a:pt x="1639570" y="391160"/>
                  </a:cubicBezTo>
                  <a:cubicBezTo>
                    <a:pt x="1649730" y="359410"/>
                    <a:pt x="1697990" y="336550"/>
                    <a:pt x="1729740" y="314960"/>
                  </a:cubicBezTo>
                  <a:cubicBezTo>
                    <a:pt x="1761490" y="294640"/>
                    <a:pt x="1791970" y="278130"/>
                    <a:pt x="1830070" y="264160"/>
                  </a:cubicBezTo>
                  <a:cubicBezTo>
                    <a:pt x="1874520" y="246380"/>
                    <a:pt x="1931670" y="229870"/>
                    <a:pt x="1983740" y="222250"/>
                  </a:cubicBezTo>
                  <a:cubicBezTo>
                    <a:pt x="2035810" y="214630"/>
                    <a:pt x="2099310" y="231140"/>
                    <a:pt x="2143760" y="218440"/>
                  </a:cubicBezTo>
                  <a:cubicBezTo>
                    <a:pt x="2179320" y="208280"/>
                    <a:pt x="2209800" y="173990"/>
                    <a:pt x="2232660" y="168910"/>
                  </a:cubicBezTo>
                  <a:cubicBezTo>
                    <a:pt x="2245360" y="166370"/>
                    <a:pt x="2254250" y="166370"/>
                    <a:pt x="2264410" y="170180"/>
                  </a:cubicBezTo>
                  <a:cubicBezTo>
                    <a:pt x="2277110" y="175260"/>
                    <a:pt x="2294890" y="186690"/>
                    <a:pt x="2302510" y="198120"/>
                  </a:cubicBezTo>
                  <a:cubicBezTo>
                    <a:pt x="2308860" y="207010"/>
                    <a:pt x="2311400" y="218440"/>
                    <a:pt x="2312670" y="228600"/>
                  </a:cubicBezTo>
                  <a:cubicBezTo>
                    <a:pt x="2313940" y="238760"/>
                    <a:pt x="2312670" y="250190"/>
                    <a:pt x="2307590" y="260350"/>
                  </a:cubicBezTo>
                  <a:cubicBezTo>
                    <a:pt x="2301240" y="273050"/>
                    <a:pt x="2293620" y="284480"/>
                    <a:pt x="2274570" y="294640"/>
                  </a:cubicBezTo>
                  <a:cubicBezTo>
                    <a:pt x="2221230" y="322580"/>
                    <a:pt x="2019300" y="340360"/>
                    <a:pt x="1920240" y="349250"/>
                  </a:cubicBezTo>
                  <a:cubicBezTo>
                    <a:pt x="1847850" y="355600"/>
                    <a:pt x="1794510" y="364490"/>
                    <a:pt x="1733550" y="355600"/>
                  </a:cubicBezTo>
                  <a:cubicBezTo>
                    <a:pt x="1673860" y="346710"/>
                    <a:pt x="1582420" y="335280"/>
                    <a:pt x="1559560" y="298450"/>
                  </a:cubicBezTo>
                  <a:cubicBezTo>
                    <a:pt x="1539240" y="266700"/>
                    <a:pt x="1551940" y="195580"/>
                    <a:pt x="1576070" y="163830"/>
                  </a:cubicBezTo>
                  <a:cubicBezTo>
                    <a:pt x="1601470" y="130810"/>
                    <a:pt x="1678940" y="105410"/>
                    <a:pt x="1711960" y="110490"/>
                  </a:cubicBezTo>
                  <a:cubicBezTo>
                    <a:pt x="1732280" y="113030"/>
                    <a:pt x="1751330" y="130810"/>
                    <a:pt x="1758950" y="146050"/>
                  </a:cubicBezTo>
                  <a:cubicBezTo>
                    <a:pt x="1766570" y="161290"/>
                    <a:pt x="1765300" y="189230"/>
                    <a:pt x="1757680" y="204470"/>
                  </a:cubicBezTo>
                  <a:cubicBezTo>
                    <a:pt x="1751330" y="217170"/>
                    <a:pt x="1736090" y="226060"/>
                    <a:pt x="1722120" y="233680"/>
                  </a:cubicBezTo>
                  <a:cubicBezTo>
                    <a:pt x="1704340" y="242570"/>
                    <a:pt x="1687830" y="246380"/>
                    <a:pt x="1658620" y="254000"/>
                  </a:cubicBezTo>
                  <a:cubicBezTo>
                    <a:pt x="1595120" y="269240"/>
                    <a:pt x="1464310" y="293370"/>
                    <a:pt x="1356360" y="308610"/>
                  </a:cubicBezTo>
                  <a:cubicBezTo>
                    <a:pt x="1231900" y="326390"/>
                    <a:pt x="1017270" y="356870"/>
                    <a:pt x="952500" y="347980"/>
                  </a:cubicBezTo>
                  <a:cubicBezTo>
                    <a:pt x="930910" y="345440"/>
                    <a:pt x="920750" y="341630"/>
                    <a:pt x="910590" y="331470"/>
                  </a:cubicBezTo>
                  <a:cubicBezTo>
                    <a:pt x="899160" y="320040"/>
                    <a:pt x="887730" y="293370"/>
                    <a:pt x="889000" y="276860"/>
                  </a:cubicBezTo>
                  <a:cubicBezTo>
                    <a:pt x="890270" y="261620"/>
                    <a:pt x="897890" y="246380"/>
                    <a:pt x="910590" y="236220"/>
                  </a:cubicBezTo>
                  <a:cubicBezTo>
                    <a:pt x="927100" y="222250"/>
                    <a:pt x="946150" y="215900"/>
                    <a:pt x="985520" y="208280"/>
                  </a:cubicBezTo>
                  <a:cubicBezTo>
                    <a:pt x="1113790" y="185420"/>
                    <a:pt x="1673860" y="199390"/>
                    <a:pt x="1823720" y="213360"/>
                  </a:cubicBezTo>
                  <a:cubicBezTo>
                    <a:pt x="1879600" y="218440"/>
                    <a:pt x="1908810" y="219710"/>
                    <a:pt x="1936750" y="233680"/>
                  </a:cubicBezTo>
                  <a:cubicBezTo>
                    <a:pt x="1957070" y="243840"/>
                    <a:pt x="1976120" y="259080"/>
                    <a:pt x="1982470" y="275590"/>
                  </a:cubicBezTo>
                  <a:cubicBezTo>
                    <a:pt x="1988820" y="289560"/>
                    <a:pt x="1986280" y="311150"/>
                    <a:pt x="1981200" y="323850"/>
                  </a:cubicBezTo>
                  <a:cubicBezTo>
                    <a:pt x="1977390" y="334010"/>
                    <a:pt x="1972310" y="341630"/>
                    <a:pt x="1962150" y="349250"/>
                  </a:cubicBezTo>
                  <a:cubicBezTo>
                    <a:pt x="1943100" y="363220"/>
                    <a:pt x="1910080" y="372110"/>
                    <a:pt x="1865630" y="379730"/>
                  </a:cubicBezTo>
                  <a:cubicBezTo>
                    <a:pt x="1772920" y="394970"/>
                    <a:pt x="1513840" y="410210"/>
                    <a:pt x="1430020" y="393700"/>
                  </a:cubicBezTo>
                  <a:cubicBezTo>
                    <a:pt x="1393190" y="386080"/>
                    <a:pt x="1371600" y="378460"/>
                    <a:pt x="1355090" y="359410"/>
                  </a:cubicBezTo>
                  <a:cubicBezTo>
                    <a:pt x="1337310" y="339090"/>
                    <a:pt x="1322070" y="300990"/>
                    <a:pt x="1328420" y="275590"/>
                  </a:cubicBezTo>
                  <a:cubicBezTo>
                    <a:pt x="1334770" y="246380"/>
                    <a:pt x="1366520" y="219710"/>
                    <a:pt x="1404620" y="198120"/>
                  </a:cubicBezTo>
                  <a:cubicBezTo>
                    <a:pt x="1469390" y="162560"/>
                    <a:pt x="1620520" y="146050"/>
                    <a:pt x="1708150" y="133350"/>
                  </a:cubicBezTo>
                  <a:cubicBezTo>
                    <a:pt x="1775460" y="124460"/>
                    <a:pt x="1828800" y="119380"/>
                    <a:pt x="1885950" y="121920"/>
                  </a:cubicBezTo>
                  <a:cubicBezTo>
                    <a:pt x="1939290" y="124460"/>
                    <a:pt x="2010410" y="121920"/>
                    <a:pt x="2039620" y="147320"/>
                  </a:cubicBezTo>
                  <a:cubicBezTo>
                    <a:pt x="2063750" y="167640"/>
                    <a:pt x="2077720" y="215900"/>
                    <a:pt x="2068830" y="242570"/>
                  </a:cubicBezTo>
                  <a:cubicBezTo>
                    <a:pt x="2058670" y="271780"/>
                    <a:pt x="2007870" y="298450"/>
                    <a:pt x="1967230" y="308610"/>
                  </a:cubicBezTo>
                  <a:cubicBezTo>
                    <a:pt x="1920240" y="320040"/>
                    <a:pt x="1831340" y="303530"/>
                    <a:pt x="1798320" y="294640"/>
                  </a:cubicBezTo>
                  <a:cubicBezTo>
                    <a:pt x="1783080" y="290830"/>
                    <a:pt x="1776730" y="288290"/>
                    <a:pt x="1767840" y="279400"/>
                  </a:cubicBezTo>
                  <a:cubicBezTo>
                    <a:pt x="1756410" y="266700"/>
                    <a:pt x="1741170" y="237490"/>
                    <a:pt x="1743710" y="218440"/>
                  </a:cubicBezTo>
                  <a:cubicBezTo>
                    <a:pt x="1746250" y="199390"/>
                    <a:pt x="1755140" y="177800"/>
                    <a:pt x="1780540" y="163830"/>
                  </a:cubicBezTo>
                  <a:cubicBezTo>
                    <a:pt x="1854200" y="121920"/>
                    <a:pt x="2203450" y="121920"/>
                    <a:pt x="2331720" y="133350"/>
                  </a:cubicBezTo>
                  <a:cubicBezTo>
                    <a:pt x="2402840" y="139700"/>
                    <a:pt x="2461260" y="140970"/>
                    <a:pt x="2494280" y="170180"/>
                  </a:cubicBezTo>
                  <a:cubicBezTo>
                    <a:pt x="2520950" y="194310"/>
                    <a:pt x="2540000" y="246380"/>
                    <a:pt x="2531110" y="275590"/>
                  </a:cubicBezTo>
                  <a:cubicBezTo>
                    <a:pt x="2522220" y="306070"/>
                    <a:pt x="2467610" y="331470"/>
                    <a:pt x="2435860" y="346710"/>
                  </a:cubicBezTo>
                  <a:cubicBezTo>
                    <a:pt x="2409190" y="359410"/>
                    <a:pt x="2383790" y="363220"/>
                    <a:pt x="2357120" y="368300"/>
                  </a:cubicBezTo>
                  <a:cubicBezTo>
                    <a:pt x="2330450" y="373380"/>
                    <a:pt x="2302510" y="378460"/>
                    <a:pt x="2273300" y="377190"/>
                  </a:cubicBezTo>
                  <a:cubicBezTo>
                    <a:pt x="2242820" y="375920"/>
                    <a:pt x="2212340" y="372110"/>
                    <a:pt x="2180590" y="361950"/>
                  </a:cubicBezTo>
                  <a:cubicBezTo>
                    <a:pt x="2145030" y="350520"/>
                    <a:pt x="2099310" y="334010"/>
                    <a:pt x="2073910" y="311150"/>
                  </a:cubicBezTo>
                  <a:cubicBezTo>
                    <a:pt x="2052320" y="292100"/>
                    <a:pt x="2037080" y="266700"/>
                    <a:pt x="2032000" y="241300"/>
                  </a:cubicBezTo>
                  <a:cubicBezTo>
                    <a:pt x="2026920" y="215900"/>
                    <a:pt x="2029460" y="184150"/>
                    <a:pt x="2042160" y="158750"/>
                  </a:cubicBezTo>
                  <a:cubicBezTo>
                    <a:pt x="2057400" y="129540"/>
                    <a:pt x="2092960" y="96520"/>
                    <a:pt x="2123440" y="80010"/>
                  </a:cubicBezTo>
                  <a:cubicBezTo>
                    <a:pt x="2151380" y="64770"/>
                    <a:pt x="2185670" y="62230"/>
                    <a:pt x="2217420" y="62230"/>
                  </a:cubicBezTo>
                  <a:cubicBezTo>
                    <a:pt x="2250440" y="62230"/>
                    <a:pt x="2286000" y="67310"/>
                    <a:pt x="2320290" y="82550"/>
                  </a:cubicBezTo>
                  <a:cubicBezTo>
                    <a:pt x="2363470" y="101600"/>
                    <a:pt x="2418080" y="147320"/>
                    <a:pt x="2448560" y="182880"/>
                  </a:cubicBezTo>
                  <a:cubicBezTo>
                    <a:pt x="2472690" y="212090"/>
                    <a:pt x="2490470" y="240030"/>
                    <a:pt x="2498090" y="274320"/>
                  </a:cubicBezTo>
                  <a:cubicBezTo>
                    <a:pt x="2505710" y="311150"/>
                    <a:pt x="2500630" y="358140"/>
                    <a:pt x="2489200" y="396240"/>
                  </a:cubicBezTo>
                  <a:cubicBezTo>
                    <a:pt x="2477770" y="433070"/>
                    <a:pt x="2457450" y="469900"/>
                    <a:pt x="2432050" y="497840"/>
                  </a:cubicBezTo>
                  <a:cubicBezTo>
                    <a:pt x="2405380" y="527050"/>
                    <a:pt x="2367280" y="567690"/>
                    <a:pt x="2332990" y="567690"/>
                  </a:cubicBezTo>
                  <a:cubicBezTo>
                    <a:pt x="2297430" y="567690"/>
                    <a:pt x="2239010" y="532130"/>
                    <a:pt x="2221230" y="492760"/>
                  </a:cubicBezTo>
                  <a:cubicBezTo>
                    <a:pt x="2198370" y="441960"/>
                    <a:pt x="2222500" y="339090"/>
                    <a:pt x="2249170" y="267970"/>
                  </a:cubicBezTo>
                  <a:cubicBezTo>
                    <a:pt x="2277110" y="191770"/>
                    <a:pt x="2355850" y="80010"/>
                    <a:pt x="2392680" y="53340"/>
                  </a:cubicBezTo>
                  <a:cubicBezTo>
                    <a:pt x="2406650" y="43180"/>
                    <a:pt x="2418080" y="43180"/>
                    <a:pt x="2430780" y="43180"/>
                  </a:cubicBezTo>
                  <a:cubicBezTo>
                    <a:pt x="2443480" y="43180"/>
                    <a:pt x="2457450" y="44450"/>
                    <a:pt x="2470150" y="52070"/>
                  </a:cubicBezTo>
                  <a:cubicBezTo>
                    <a:pt x="2486660" y="63500"/>
                    <a:pt x="2508250" y="92710"/>
                    <a:pt x="2515870" y="114300"/>
                  </a:cubicBezTo>
                  <a:cubicBezTo>
                    <a:pt x="2523490" y="133350"/>
                    <a:pt x="2522220" y="151130"/>
                    <a:pt x="2519680" y="175260"/>
                  </a:cubicBezTo>
                  <a:cubicBezTo>
                    <a:pt x="2515870" y="209550"/>
                    <a:pt x="2503170" y="264160"/>
                    <a:pt x="2480310" y="299720"/>
                  </a:cubicBezTo>
                  <a:cubicBezTo>
                    <a:pt x="2457450" y="336550"/>
                    <a:pt x="2413000" y="375920"/>
                    <a:pt x="2379980" y="393700"/>
                  </a:cubicBezTo>
                  <a:cubicBezTo>
                    <a:pt x="2354580" y="406400"/>
                    <a:pt x="2330450" y="415290"/>
                    <a:pt x="2305050" y="410210"/>
                  </a:cubicBezTo>
                  <a:cubicBezTo>
                    <a:pt x="2272030" y="403860"/>
                    <a:pt x="2223770" y="370840"/>
                    <a:pt x="2204720" y="339090"/>
                  </a:cubicBezTo>
                  <a:cubicBezTo>
                    <a:pt x="2186940" y="308610"/>
                    <a:pt x="2185670" y="262890"/>
                    <a:pt x="2188210" y="228600"/>
                  </a:cubicBezTo>
                  <a:cubicBezTo>
                    <a:pt x="2190750" y="195580"/>
                    <a:pt x="2199640" y="157480"/>
                    <a:pt x="2218690" y="135890"/>
                  </a:cubicBezTo>
                  <a:cubicBezTo>
                    <a:pt x="2237740" y="115570"/>
                    <a:pt x="2273300" y="100330"/>
                    <a:pt x="2299970" y="101600"/>
                  </a:cubicBezTo>
                  <a:cubicBezTo>
                    <a:pt x="2326640" y="102870"/>
                    <a:pt x="2357120" y="120650"/>
                    <a:pt x="2379980" y="142240"/>
                  </a:cubicBezTo>
                  <a:cubicBezTo>
                    <a:pt x="2407920" y="168910"/>
                    <a:pt x="2437130" y="218440"/>
                    <a:pt x="2449830" y="256540"/>
                  </a:cubicBezTo>
                  <a:cubicBezTo>
                    <a:pt x="2459990" y="289560"/>
                    <a:pt x="2467610" y="327660"/>
                    <a:pt x="2456180" y="358140"/>
                  </a:cubicBezTo>
                  <a:cubicBezTo>
                    <a:pt x="2444750" y="391160"/>
                    <a:pt x="2404110" y="438150"/>
                    <a:pt x="2373630" y="445770"/>
                  </a:cubicBezTo>
                  <a:cubicBezTo>
                    <a:pt x="2348230" y="452120"/>
                    <a:pt x="2315210" y="436880"/>
                    <a:pt x="2293620" y="420370"/>
                  </a:cubicBezTo>
                  <a:cubicBezTo>
                    <a:pt x="2270760" y="402590"/>
                    <a:pt x="2252980" y="373380"/>
                    <a:pt x="2244090" y="341630"/>
                  </a:cubicBezTo>
                  <a:cubicBezTo>
                    <a:pt x="2232660" y="302260"/>
                    <a:pt x="2233930" y="245110"/>
                    <a:pt x="2246630" y="200660"/>
                  </a:cubicBezTo>
                  <a:cubicBezTo>
                    <a:pt x="2260600" y="153670"/>
                    <a:pt x="2294890" y="104140"/>
                    <a:pt x="2327910" y="69850"/>
                  </a:cubicBezTo>
                  <a:cubicBezTo>
                    <a:pt x="2357120" y="40640"/>
                    <a:pt x="2397760" y="10160"/>
                    <a:pt x="2426970" y="3810"/>
                  </a:cubicBezTo>
                  <a:cubicBezTo>
                    <a:pt x="2447290" y="0"/>
                    <a:pt x="2466340" y="5080"/>
                    <a:pt x="2481580" y="13970"/>
                  </a:cubicBezTo>
                  <a:cubicBezTo>
                    <a:pt x="2496820" y="22860"/>
                    <a:pt x="2510790" y="40640"/>
                    <a:pt x="2515870" y="57150"/>
                  </a:cubicBezTo>
                  <a:cubicBezTo>
                    <a:pt x="2520950" y="73660"/>
                    <a:pt x="2518410" y="97790"/>
                    <a:pt x="2512060" y="113030"/>
                  </a:cubicBezTo>
                  <a:cubicBezTo>
                    <a:pt x="2506980" y="125730"/>
                    <a:pt x="2489200" y="142240"/>
                    <a:pt x="2489200" y="142240"/>
                  </a:cubicBezTo>
                </a:path>
              </a:pathLst>
            </a:custGeom>
            <a:solidFill>
              <a:srgbClr val="FFFFFF"/>
            </a:solidFill>
            <a:ln cap="sq">
              <a:noFill/>
              <a:prstDash val="solid"/>
              <a:miter/>
            </a:ln>
          </p:spPr>
        </p:sp>
      </p:grpSp>
      <p:sp>
        <p:nvSpPr>
          <p:cNvPr id="49" name="AutoShape 49"/>
          <p:cNvSpPr/>
          <p:nvPr/>
        </p:nvSpPr>
        <p:spPr>
          <a:xfrm>
            <a:off x="7514916" y="998220"/>
            <a:ext cx="8819506" cy="120416"/>
          </a:xfrm>
          <a:prstGeom prst="rect">
            <a:avLst/>
          </a:prstGeom>
          <a:solidFill>
            <a:srgbClr val="4C98A8"/>
          </a:solidFill>
        </p:spPr>
      </p:sp>
      <p:sp>
        <p:nvSpPr>
          <p:cNvPr id="50" name="Freeform 50"/>
          <p:cNvSpPr/>
          <p:nvPr/>
        </p:nvSpPr>
        <p:spPr>
          <a:xfrm>
            <a:off x="3916784" y="2084709"/>
            <a:ext cx="10454432" cy="4683885"/>
          </a:xfrm>
          <a:custGeom>
            <a:avLst/>
            <a:gdLst/>
            <a:ahLst/>
            <a:cxnLst/>
            <a:rect l="l" t="t" r="r" b="b"/>
            <a:pathLst>
              <a:path w="10454432" h="4683885">
                <a:moveTo>
                  <a:pt x="0" y="0"/>
                </a:moveTo>
                <a:lnTo>
                  <a:pt x="10454432" y="0"/>
                </a:lnTo>
                <a:lnTo>
                  <a:pt x="10454432" y="4683885"/>
                </a:lnTo>
                <a:lnTo>
                  <a:pt x="0" y="4683885"/>
                </a:lnTo>
                <a:lnTo>
                  <a:pt x="0" y="0"/>
                </a:lnTo>
                <a:close/>
              </a:path>
            </a:pathLst>
          </a:custGeom>
          <a:blipFill>
            <a:blip r:embed="rId8"/>
            <a:stretch>
              <a:fillRect/>
            </a:stretch>
          </a:blipFill>
          <a:ln w="38100" cap="sq">
            <a:solidFill>
              <a:srgbClr val="000000"/>
            </a:solidFill>
            <a:prstDash val="solid"/>
            <a:miter/>
          </a:ln>
        </p:spPr>
      </p:sp>
      <p:sp>
        <p:nvSpPr>
          <p:cNvPr id="51" name="TextBox 51"/>
          <p:cNvSpPr txBox="1"/>
          <p:nvPr/>
        </p:nvSpPr>
        <p:spPr>
          <a:xfrm>
            <a:off x="2370319" y="7176611"/>
            <a:ext cx="14182226" cy="1758315"/>
          </a:xfrm>
          <a:prstGeom prst="rect">
            <a:avLst/>
          </a:prstGeom>
        </p:spPr>
        <p:txBody>
          <a:bodyPr lIns="0" tIns="0" rIns="0" bIns="0" rtlCol="0" anchor="t">
            <a:spAutoFit/>
          </a:bodyPr>
          <a:lstStyle/>
          <a:p>
            <a:pPr>
              <a:lnSpc>
                <a:spcPts val="4650"/>
              </a:lnSpc>
              <a:spcBef>
                <a:spcPct val="0"/>
              </a:spcBef>
            </a:pPr>
            <a:r>
              <a:rPr lang="en-US" sz="3100">
                <a:solidFill>
                  <a:srgbClr val="000000"/>
                </a:solidFill>
                <a:latin typeface="Maven Pro"/>
              </a:rPr>
              <a:t>Dựa trên các kết quả này, có thể nói rằng SVM có vẻ là mô hình tốt nhất trong 3 mô hình SVM, Linear Regression và Random Forest dựa trên các chỉ số được đánh giá. </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rot="-5400000">
            <a:off x="-2241079" y="-1596369"/>
            <a:ext cx="6030058" cy="3192737"/>
            <a:chOff x="0" y="0"/>
            <a:chExt cx="2354580" cy="1246680"/>
          </a:xfrm>
        </p:grpSpPr>
        <p:sp>
          <p:nvSpPr>
            <p:cNvPr id="4" name="Freeform 4"/>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sp>
        <p:nvSpPr>
          <p:cNvPr id="5" name="Freeform 5"/>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a:off x="16309163" y="8927729"/>
            <a:ext cx="1187175" cy="1187175"/>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8" name="Group 8"/>
          <p:cNvGrpSpPr/>
          <p:nvPr/>
        </p:nvGrpSpPr>
        <p:grpSpPr>
          <a:xfrm>
            <a:off x="1934124" y="9559322"/>
            <a:ext cx="1802087" cy="180208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10" name="Freeform 10"/>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sp>
        <p:nvSpPr>
          <p:cNvPr id="11" name="Freeform 11"/>
          <p:cNvSpPr/>
          <p:nvPr/>
        </p:nvSpPr>
        <p:spPr>
          <a:xfrm rot="-5400000">
            <a:off x="271174" y="585507"/>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grpSp>
        <p:nvGrpSpPr>
          <p:cNvPr id="12" name="Group 12"/>
          <p:cNvGrpSpPr/>
          <p:nvPr/>
        </p:nvGrpSpPr>
        <p:grpSpPr>
          <a:xfrm>
            <a:off x="2370319" y="624072"/>
            <a:ext cx="10289195" cy="809255"/>
            <a:chOff x="0" y="0"/>
            <a:chExt cx="13718927" cy="1079007"/>
          </a:xfrm>
        </p:grpSpPr>
        <p:sp>
          <p:nvSpPr>
            <p:cNvPr id="13" name="TextBox 13"/>
            <p:cNvSpPr txBox="1"/>
            <p:nvPr/>
          </p:nvSpPr>
          <p:spPr>
            <a:xfrm>
              <a:off x="0" y="76200"/>
              <a:ext cx="12131683" cy="732366"/>
            </a:xfrm>
            <a:prstGeom prst="rect">
              <a:avLst/>
            </a:prstGeom>
          </p:spPr>
          <p:txBody>
            <a:bodyPr lIns="0" tIns="0" rIns="0" bIns="0" rtlCol="0" anchor="t">
              <a:spAutoFit/>
            </a:bodyPr>
            <a:lstStyle/>
            <a:p>
              <a:pPr>
                <a:lnSpc>
                  <a:spcPts val="3999"/>
                </a:lnSpc>
                <a:spcBef>
                  <a:spcPct val="0"/>
                </a:spcBef>
              </a:pPr>
              <a:r>
                <a:rPr lang="en-US" sz="3999">
                  <a:solidFill>
                    <a:srgbClr val="000000"/>
                  </a:solidFill>
                  <a:latin typeface="Maven Pro Medium"/>
                </a:rPr>
                <a:t>ĐÁNH GIÁ MÔ HÌNH SVM</a:t>
              </a:r>
            </a:p>
          </p:txBody>
        </p:sp>
        <p:sp>
          <p:nvSpPr>
            <p:cNvPr id="14" name="TextBox 14"/>
            <p:cNvSpPr txBox="1"/>
            <p:nvPr/>
          </p:nvSpPr>
          <p:spPr>
            <a:xfrm>
              <a:off x="0" y="500438"/>
              <a:ext cx="13718927" cy="578569"/>
            </a:xfrm>
            <a:prstGeom prst="rect">
              <a:avLst/>
            </a:prstGeom>
          </p:spPr>
          <p:txBody>
            <a:bodyPr lIns="0" tIns="0" rIns="0" bIns="0" rtlCol="0" anchor="t">
              <a:spAutoFit/>
            </a:bodyPr>
            <a:lstStyle/>
            <a:p>
              <a:pPr>
                <a:lnSpc>
                  <a:spcPts val="3114"/>
                </a:lnSpc>
                <a:spcBef>
                  <a:spcPct val="0"/>
                </a:spcBef>
              </a:pPr>
              <a:endParaRPr/>
            </a:p>
          </p:txBody>
        </p:sp>
      </p:grpSp>
      <p:grpSp>
        <p:nvGrpSpPr>
          <p:cNvPr id="15" name="Group 15"/>
          <p:cNvGrpSpPr/>
          <p:nvPr/>
        </p:nvGrpSpPr>
        <p:grpSpPr>
          <a:xfrm>
            <a:off x="15270480" y="1464945"/>
            <a:ext cx="1013460" cy="647700"/>
            <a:chOff x="0" y="0"/>
            <a:chExt cx="1351280" cy="863600"/>
          </a:xfrm>
        </p:grpSpPr>
        <p:sp>
          <p:nvSpPr>
            <p:cNvPr id="16" name="Freeform 16"/>
            <p:cNvSpPr/>
            <p:nvPr/>
          </p:nvSpPr>
          <p:spPr>
            <a:xfrm>
              <a:off x="48260" y="49530"/>
              <a:ext cx="1253490" cy="770890"/>
            </a:xfrm>
            <a:custGeom>
              <a:avLst/>
              <a:gdLst/>
              <a:ahLst/>
              <a:cxnLst/>
              <a:rect l="l" t="t" r="r" b="b"/>
              <a:pathLst>
                <a:path w="1253490" h="770890">
                  <a:moveTo>
                    <a:pt x="297180" y="199390"/>
                  </a:moveTo>
                  <a:cubicBezTo>
                    <a:pt x="275590" y="485140"/>
                    <a:pt x="257810" y="502920"/>
                    <a:pt x="238760" y="510540"/>
                  </a:cubicBezTo>
                  <a:cubicBezTo>
                    <a:pt x="222250" y="518160"/>
                    <a:pt x="199390" y="515620"/>
                    <a:pt x="182880" y="509270"/>
                  </a:cubicBezTo>
                  <a:cubicBezTo>
                    <a:pt x="167640" y="502920"/>
                    <a:pt x="152400" y="491490"/>
                    <a:pt x="143510" y="471170"/>
                  </a:cubicBezTo>
                  <a:cubicBezTo>
                    <a:pt x="127000" y="434340"/>
                    <a:pt x="128270" y="323850"/>
                    <a:pt x="140970" y="283210"/>
                  </a:cubicBezTo>
                  <a:cubicBezTo>
                    <a:pt x="148590" y="261620"/>
                    <a:pt x="162560" y="246380"/>
                    <a:pt x="175260" y="237490"/>
                  </a:cubicBezTo>
                  <a:cubicBezTo>
                    <a:pt x="185420" y="229870"/>
                    <a:pt x="198120" y="227330"/>
                    <a:pt x="210820" y="226060"/>
                  </a:cubicBezTo>
                  <a:cubicBezTo>
                    <a:pt x="223520" y="224790"/>
                    <a:pt x="237490" y="224790"/>
                    <a:pt x="248920" y="231140"/>
                  </a:cubicBezTo>
                  <a:cubicBezTo>
                    <a:pt x="262890" y="238760"/>
                    <a:pt x="281940" y="250190"/>
                    <a:pt x="289560" y="270510"/>
                  </a:cubicBezTo>
                  <a:cubicBezTo>
                    <a:pt x="303530" y="304800"/>
                    <a:pt x="299720" y="397510"/>
                    <a:pt x="285750" y="433070"/>
                  </a:cubicBezTo>
                  <a:cubicBezTo>
                    <a:pt x="276860" y="454660"/>
                    <a:pt x="262890" y="468630"/>
                    <a:pt x="246380" y="476250"/>
                  </a:cubicBezTo>
                  <a:cubicBezTo>
                    <a:pt x="229870" y="483870"/>
                    <a:pt x="207010" y="487680"/>
                    <a:pt x="189230" y="482600"/>
                  </a:cubicBezTo>
                  <a:cubicBezTo>
                    <a:pt x="168910" y="476250"/>
                    <a:pt x="146050" y="457200"/>
                    <a:pt x="132080" y="431800"/>
                  </a:cubicBezTo>
                  <a:cubicBezTo>
                    <a:pt x="110490" y="389890"/>
                    <a:pt x="101600" y="280670"/>
                    <a:pt x="109220" y="237490"/>
                  </a:cubicBezTo>
                  <a:cubicBezTo>
                    <a:pt x="114300" y="213360"/>
                    <a:pt x="123190" y="196850"/>
                    <a:pt x="137160" y="185420"/>
                  </a:cubicBezTo>
                  <a:cubicBezTo>
                    <a:pt x="151130" y="172720"/>
                    <a:pt x="173990" y="165100"/>
                    <a:pt x="193040" y="165100"/>
                  </a:cubicBezTo>
                  <a:cubicBezTo>
                    <a:pt x="210820" y="165100"/>
                    <a:pt x="234950" y="176530"/>
                    <a:pt x="247650" y="186690"/>
                  </a:cubicBezTo>
                  <a:cubicBezTo>
                    <a:pt x="257810" y="195580"/>
                    <a:pt x="265430" y="203200"/>
                    <a:pt x="269240" y="219710"/>
                  </a:cubicBezTo>
                  <a:cubicBezTo>
                    <a:pt x="278130" y="254000"/>
                    <a:pt x="276860" y="355600"/>
                    <a:pt x="255270" y="388620"/>
                  </a:cubicBezTo>
                  <a:cubicBezTo>
                    <a:pt x="240030" y="411480"/>
                    <a:pt x="200660" y="405130"/>
                    <a:pt x="185420" y="425450"/>
                  </a:cubicBezTo>
                  <a:cubicBezTo>
                    <a:pt x="168910" y="447040"/>
                    <a:pt x="153670" y="499110"/>
                    <a:pt x="166370" y="515620"/>
                  </a:cubicBezTo>
                  <a:cubicBezTo>
                    <a:pt x="179070" y="532130"/>
                    <a:pt x="243840" y="534670"/>
                    <a:pt x="259080" y="527050"/>
                  </a:cubicBezTo>
                  <a:cubicBezTo>
                    <a:pt x="266700" y="523240"/>
                    <a:pt x="266700" y="506730"/>
                    <a:pt x="270510" y="506730"/>
                  </a:cubicBezTo>
                  <a:cubicBezTo>
                    <a:pt x="275590" y="506730"/>
                    <a:pt x="287020" y="530860"/>
                    <a:pt x="288290" y="544830"/>
                  </a:cubicBezTo>
                  <a:cubicBezTo>
                    <a:pt x="290830" y="562610"/>
                    <a:pt x="285750" y="590550"/>
                    <a:pt x="276860" y="607060"/>
                  </a:cubicBezTo>
                  <a:cubicBezTo>
                    <a:pt x="270510" y="619760"/>
                    <a:pt x="259080" y="629920"/>
                    <a:pt x="247650" y="637540"/>
                  </a:cubicBezTo>
                  <a:cubicBezTo>
                    <a:pt x="236220" y="645160"/>
                    <a:pt x="222250" y="651510"/>
                    <a:pt x="207010" y="650240"/>
                  </a:cubicBezTo>
                  <a:cubicBezTo>
                    <a:pt x="185420" y="648970"/>
                    <a:pt x="130810" y="621030"/>
                    <a:pt x="132080" y="617220"/>
                  </a:cubicBezTo>
                  <a:cubicBezTo>
                    <a:pt x="133350" y="612140"/>
                    <a:pt x="250190" y="629920"/>
                    <a:pt x="250190" y="633730"/>
                  </a:cubicBezTo>
                  <a:cubicBezTo>
                    <a:pt x="250190" y="637540"/>
                    <a:pt x="165100" y="640080"/>
                    <a:pt x="130810" y="637540"/>
                  </a:cubicBezTo>
                  <a:cubicBezTo>
                    <a:pt x="105410" y="635000"/>
                    <a:pt x="83820" y="632460"/>
                    <a:pt x="63500" y="623570"/>
                  </a:cubicBezTo>
                  <a:cubicBezTo>
                    <a:pt x="44450" y="614680"/>
                    <a:pt x="24130" y="601980"/>
                    <a:pt x="13970" y="585470"/>
                  </a:cubicBezTo>
                  <a:cubicBezTo>
                    <a:pt x="3810" y="568960"/>
                    <a:pt x="0" y="541020"/>
                    <a:pt x="2540" y="523240"/>
                  </a:cubicBezTo>
                  <a:cubicBezTo>
                    <a:pt x="3810" y="509270"/>
                    <a:pt x="10160" y="496570"/>
                    <a:pt x="20320" y="485140"/>
                  </a:cubicBezTo>
                  <a:cubicBezTo>
                    <a:pt x="31750" y="471170"/>
                    <a:pt x="46990" y="461010"/>
                    <a:pt x="73660" y="452120"/>
                  </a:cubicBezTo>
                  <a:cubicBezTo>
                    <a:pt x="132080" y="434340"/>
                    <a:pt x="323850" y="424180"/>
                    <a:pt x="375920" y="435610"/>
                  </a:cubicBezTo>
                  <a:cubicBezTo>
                    <a:pt x="394970" y="439420"/>
                    <a:pt x="403860" y="447040"/>
                    <a:pt x="414020" y="455930"/>
                  </a:cubicBezTo>
                  <a:cubicBezTo>
                    <a:pt x="424180" y="464820"/>
                    <a:pt x="433070" y="478790"/>
                    <a:pt x="438150" y="491490"/>
                  </a:cubicBezTo>
                  <a:cubicBezTo>
                    <a:pt x="443230" y="504190"/>
                    <a:pt x="445770" y="519430"/>
                    <a:pt x="444500" y="533400"/>
                  </a:cubicBezTo>
                  <a:cubicBezTo>
                    <a:pt x="443230" y="547370"/>
                    <a:pt x="436880" y="562610"/>
                    <a:pt x="429260" y="574040"/>
                  </a:cubicBezTo>
                  <a:cubicBezTo>
                    <a:pt x="421640" y="585470"/>
                    <a:pt x="410210" y="595630"/>
                    <a:pt x="397510" y="601980"/>
                  </a:cubicBezTo>
                  <a:cubicBezTo>
                    <a:pt x="384810" y="608330"/>
                    <a:pt x="372110" y="615950"/>
                    <a:pt x="355600" y="613410"/>
                  </a:cubicBezTo>
                  <a:cubicBezTo>
                    <a:pt x="328930" y="609600"/>
                    <a:pt x="276860" y="575310"/>
                    <a:pt x="259080" y="548640"/>
                  </a:cubicBezTo>
                  <a:cubicBezTo>
                    <a:pt x="245110" y="527050"/>
                    <a:pt x="243840" y="505460"/>
                    <a:pt x="246380" y="471170"/>
                  </a:cubicBezTo>
                  <a:cubicBezTo>
                    <a:pt x="252730" y="401320"/>
                    <a:pt x="326390" y="222250"/>
                    <a:pt x="353060" y="160020"/>
                  </a:cubicBezTo>
                  <a:cubicBezTo>
                    <a:pt x="364490" y="132080"/>
                    <a:pt x="369570" y="115570"/>
                    <a:pt x="383540" y="100330"/>
                  </a:cubicBezTo>
                  <a:cubicBezTo>
                    <a:pt x="397510" y="85090"/>
                    <a:pt x="419100" y="72390"/>
                    <a:pt x="435610" y="68580"/>
                  </a:cubicBezTo>
                  <a:cubicBezTo>
                    <a:pt x="449580" y="64770"/>
                    <a:pt x="463550" y="67310"/>
                    <a:pt x="476250" y="71120"/>
                  </a:cubicBezTo>
                  <a:cubicBezTo>
                    <a:pt x="488950" y="74930"/>
                    <a:pt x="501650" y="81280"/>
                    <a:pt x="511810" y="92710"/>
                  </a:cubicBezTo>
                  <a:cubicBezTo>
                    <a:pt x="523240" y="105410"/>
                    <a:pt x="533400" y="123190"/>
                    <a:pt x="537210" y="148590"/>
                  </a:cubicBezTo>
                  <a:cubicBezTo>
                    <a:pt x="543560" y="193040"/>
                    <a:pt x="518160" y="294640"/>
                    <a:pt x="504190" y="344170"/>
                  </a:cubicBezTo>
                  <a:cubicBezTo>
                    <a:pt x="495300" y="377190"/>
                    <a:pt x="473710" y="401320"/>
                    <a:pt x="473710" y="422910"/>
                  </a:cubicBezTo>
                  <a:cubicBezTo>
                    <a:pt x="473710" y="436880"/>
                    <a:pt x="488950" y="445770"/>
                    <a:pt x="488950" y="458470"/>
                  </a:cubicBezTo>
                  <a:cubicBezTo>
                    <a:pt x="488950" y="473710"/>
                    <a:pt x="476250" y="497840"/>
                    <a:pt x="462280" y="509270"/>
                  </a:cubicBezTo>
                  <a:cubicBezTo>
                    <a:pt x="448310" y="520700"/>
                    <a:pt x="424180" y="528320"/>
                    <a:pt x="407670" y="529590"/>
                  </a:cubicBezTo>
                  <a:cubicBezTo>
                    <a:pt x="393700" y="530860"/>
                    <a:pt x="381000" y="528320"/>
                    <a:pt x="369570" y="520700"/>
                  </a:cubicBezTo>
                  <a:cubicBezTo>
                    <a:pt x="355600" y="511810"/>
                    <a:pt x="339090" y="491490"/>
                    <a:pt x="332740" y="476250"/>
                  </a:cubicBezTo>
                  <a:cubicBezTo>
                    <a:pt x="327660" y="463550"/>
                    <a:pt x="326390" y="455930"/>
                    <a:pt x="327660" y="438150"/>
                  </a:cubicBezTo>
                  <a:cubicBezTo>
                    <a:pt x="331470" y="398780"/>
                    <a:pt x="367030" y="287020"/>
                    <a:pt x="392430" y="251460"/>
                  </a:cubicBezTo>
                  <a:cubicBezTo>
                    <a:pt x="406400" y="232410"/>
                    <a:pt x="421640" y="222250"/>
                    <a:pt x="438150" y="217170"/>
                  </a:cubicBezTo>
                  <a:cubicBezTo>
                    <a:pt x="455930" y="212090"/>
                    <a:pt x="478790" y="213360"/>
                    <a:pt x="495300" y="220980"/>
                  </a:cubicBezTo>
                  <a:cubicBezTo>
                    <a:pt x="511810" y="228600"/>
                    <a:pt x="528320" y="247650"/>
                    <a:pt x="535940" y="262890"/>
                  </a:cubicBezTo>
                  <a:cubicBezTo>
                    <a:pt x="542290" y="275590"/>
                    <a:pt x="542290" y="283210"/>
                    <a:pt x="542290" y="300990"/>
                  </a:cubicBezTo>
                  <a:cubicBezTo>
                    <a:pt x="542290" y="347980"/>
                    <a:pt x="521970" y="513080"/>
                    <a:pt x="494030" y="554990"/>
                  </a:cubicBezTo>
                  <a:cubicBezTo>
                    <a:pt x="480060" y="574040"/>
                    <a:pt x="462280" y="581660"/>
                    <a:pt x="445770" y="585470"/>
                  </a:cubicBezTo>
                  <a:cubicBezTo>
                    <a:pt x="433070" y="589280"/>
                    <a:pt x="419100" y="589280"/>
                    <a:pt x="406400" y="584200"/>
                  </a:cubicBezTo>
                  <a:cubicBezTo>
                    <a:pt x="391160" y="579120"/>
                    <a:pt x="370840" y="565150"/>
                    <a:pt x="360680" y="549910"/>
                  </a:cubicBezTo>
                  <a:cubicBezTo>
                    <a:pt x="350520" y="534670"/>
                    <a:pt x="345440" y="518160"/>
                    <a:pt x="347980" y="492760"/>
                  </a:cubicBezTo>
                  <a:cubicBezTo>
                    <a:pt x="353060" y="433070"/>
                    <a:pt x="434340" y="254000"/>
                    <a:pt x="469900" y="203200"/>
                  </a:cubicBezTo>
                  <a:cubicBezTo>
                    <a:pt x="485140" y="181610"/>
                    <a:pt x="495300" y="170180"/>
                    <a:pt x="511810" y="163830"/>
                  </a:cubicBezTo>
                  <a:cubicBezTo>
                    <a:pt x="528320" y="157480"/>
                    <a:pt x="552450" y="157480"/>
                    <a:pt x="568960" y="161290"/>
                  </a:cubicBezTo>
                  <a:cubicBezTo>
                    <a:pt x="581660" y="165100"/>
                    <a:pt x="593090" y="171450"/>
                    <a:pt x="601980" y="181610"/>
                  </a:cubicBezTo>
                  <a:cubicBezTo>
                    <a:pt x="613410" y="194310"/>
                    <a:pt x="621030" y="213360"/>
                    <a:pt x="624840" y="234950"/>
                  </a:cubicBezTo>
                  <a:cubicBezTo>
                    <a:pt x="629920" y="265430"/>
                    <a:pt x="623570" y="307340"/>
                    <a:pt x="617220" y="350520"/>
                  </a:cubicBezTo>
                  <a:cubicBezTo>
                    <a:pt x="609600" y="405130"/>
                    <a:pt x="596900" y="505460"/>
                    <a:pt x="577850" y="537210"/>
                  </a:cubicBezTo>
                  <a:cubicBezTo>
                    <a:pt x="568960" y="551180"/>
                    <a:pt x="561340" y="556260"/>
                    <a:pt x="548640" y="561340"/>
                  </a:cubicBezTo>
                  <a:cubicBezTo>
                    <a:pt x="533400" y="567690"/>
                    <a:pt x="509270" y="572770"/>
                    <a:pt x="492760" y="567690"/>
                  </a:cubicBezTo>
                  <a:cubicBezTo>
                    <a:pt x="476250" y="562610"/>
                    <a:pt x="457200" y="548640"/>
                    <a:pt x="447040" y="533400"/>
                  </a:cubicBezTo>
                  <a:cubicBezTo>
                    <a:pt x="436880" y="518160"/>
                    <a:pt x="433070" y="505460"/>
                    <a:pt x="434340" y="478790"/>
                  </a:cubicBezTo>
                  <a:cubicBezTo>
                    <a:pt x="436880" y="403860"/>
                    <a:pt x="534670" y="110490"/>
                    <a:pt x="560070" y="52070"/>
                  </a:cubicBezTo>
                  <a:cubicBezTo>
                    <a:pt x="567690" y="35560"/>
                    <a:pt x="568960" y="30480"/>
                    <a:pt x="577850" y="22860"/>
                  </a:cubicBezTo>
                  <a:cubicBezTo>
                    <a:pt x="589280" y="12700"/>
                    <a:pt x="610870" y="2540"/>
                    <a:pt x="626110" y="1270"/>
                  </a:cubicBezTo>
                  <a:cubicBezTo>
                    <a:pt x="638810" y="0"/>
                    <a:pt x="650240" y="1270"/>
                    <a:pt x="661670" y="7620"/>
                  </a:cubicBezTo>
                  <a:cubicBezTo>
                    <a:pt x="675640" y="15240"/>
                    <a:pt x="688340" y="25400"/>
                    <a:pt x="698500" y="45720"/>
                  </a:cubicBezTo>
                  <a:cubicBezTo>
                    <a:pt x="721360" y="92710"/>
                    <a:pt x="722630" y="233680"/>
                    <a:pt x="737870" y="312420"/>
                  </a:cubicBezTo>
                  <a:cubicBezTo>
                    <a:pt x="750570" y="377190"/>
                    <a:pt x="783590" y="445770"/>
                    <a:pt x="781050" y="486410"/>
                  </a:cubicBezTo>
                  <a:cubicBezTo>
                    <a:pt x="779780" y="508000"/>
                    <a:pt x="773430" y="523240"/>
                    <a:pt x="763270" y="535940"/>
                  </a:cubicBezTo>
                  <a:cubicBezTo>
                    <a:pt x="753110" y="548640"/>
                    <a:pt x="734060" y="560070"/>
                    <a:pt x="717550" y="562610"/>
                  </a:cubicBezTo>
                  <a:cubicBezTo>
                    <a:pt x="701040" y="565150"/>
                    <a:pt x="678180" y="558800"/>
                    <a:pt x="665480" y="551180"/>
                  </a:cubicBezTo>
                  <a:cubicBezTo>
                    <a:pt x="654050" y="544830"/>
                    <a:pt x="646430" y="533400"/>
                    <a:pt x="641350" y="524510"/>
                  </a:cubicBezTo>
                  <a:cubicBezTo>
                    <a:pt x="637540" y="518160"/>
                    <a:pt x="635000" y="516890"/>
                    <a:pt x="635000" y="508000"/>
                  </a:cubicBezTo>
                  <a:cubicBezTo>
                    <a:pt x="633730" y="483870"/>
                    <a:pt x="656590" y="417830"/>
                    <a:pt x="676910" y="364490"/>
                  </a:cubicBezTo>
                  <a:cubicBezTo>
                    <a:pt x="703580" y="294640"/>
                    <a:pt x="758190" y="170180"/>
                    <a:pt x="787400" y="125730"/>
                  </a:cubicBezTo>
                  <a:cubicBezTo>
                    <a:pt x="800100" y="105410"/>
                    <a:pt x="810260" y="95250"/>
                    <a:pt x="822960" y="87630"/>
                  </a:cubicBezTo>
                  <a:cubicBezTo>
                    <a:pt x="833120" y="81280"/>
                    <a:pt x="844550" y="78740"/>
                    <a:pt x="857250" y="80010"/>
                  </a:cubicBezTo>
                  <a:cubicBezTo>
                    <a:pt x="872490" y="81280"/>
                    <a:pt x="894080" y="88900"/>
                    <a:pt x="905510" y="100330"/>
                  </a:cubicBezTo>
                  <a:cubicBezTo>
                    <a:pt x="916940" y="111760"/>
                    <a:pt x="924560" y="123190"/>
                    <a:pt x="928370" y="147320"/>
                  </a:cubicBezTo>
                  <a:cubicBezTo>
                    <a:pt x="939800" y="209550"/>
                    <a:pt x="916940" y="440690"/>
                    <a:pt x="894080" y="499110"/>
                  </a:cubicBezTo>
                  <a:cubicBezTo>
                    <a:pt x="885190" y="521970"/>
                    <a:pt x="875030" y="532130"/>
                    <a:pt x="862330" y="541020"/>
                  </a:cubicBezTo>
                  <a:cubicBezTo>
                    <a:pt x="852170" y="548640"/>
                    <a:pt x="840740" y="552450"/>
                    <a:pt x="828040" y="552450"/>
                  </a:cubicBezTo>
                  <a:cubicBezTo>
                    <a:pt x="812800" y="552450"/>
                    <a:pt x="789940" y="546100"/>
                    <a:pt x="777240" y="535940"/>
                  </a:cubicBezTo>
                  <a:cubicBezTo>
                    <a:pt x="764540" y="525780"/>
                    <a:pt x="755650" y="514350"/>
                    <a:pt x="749300" y="491490"/>
                  </a:cubicBezTo>
                  <a:cubicBezTo>
                    <a:pt x="734060" y="433070"/>
                    <a:pt x="737870" y="222250"/>
                    <a:pt x="763270" y="162560"/>
                  </a:cubicBezTo>
                  <a:cubicBezTo>
                    <a:pt x="774700" y="135890"/>
                    <a:pt x="795020" y="120650"/>
                    <a:pt x="811530" y="113030"/>
                  </a:cubicBezTo>
                  <a:cubicBezTo>
                    <a:pt x="822960" y="106680"/>
                    <a:pt x="836930" y="106680"/>
                    <a:pt x="848360" y="109220"/>
                  </a:cubicBezTo>
                  <a:cubicBezTo>
                    <a:pt x="859790" y="111760"/>
                    <a:pt x="872490" y="115570"/>
                    <a:pt x="881380" y="124460"/>
                  </a:cubicBezTo>
                  <a:cubicBezTo>
                    <a:pt x="894080" y="137160"/>
                    <a:pt x="909320" y="157480"/>
                    <a:pt x="910590" y="187960"/>
                  </a:cubicBezTo>
                  <a:cubicBezTo>
                    <a:pt x="914400" y="257810"/>
                    <a:pt x="822960" y="477520"/>
                    <a:pt x="795020" y="538480"/>
                  </a:cubicBezTo>
                  <a:cubicBezTo>
                    <a:pt x="784860" y="561340"/>
                    <a:pt x="779780" y="571500"/>
                    <a:pt x="767080" y="582930"/>
                  </a:cubicBezTo>
                  <a:cubicBezTo>
                    <a:pt x="754380" y="593090"/>
                    <a:pt x="735330" y="601980"/>
                    <a:pt x="718820" y="603250"/>
                  </a:cubicBezTo>
                  <a:cubicBezTo>
                    <a:pt x="702310" y="604520"/>
                    <a:pt x="680720" y="595630"/>
                    <a:pt x="668020" y="586740"/>
                  </a:cubicBezTo>
                  <a:cubicBezTo>
                    <a:pt x="657860" y="579120"/>
                    <a:pt x="651510" y="571500"/>
                    <a:pt x="646430" y="557530"/>
                  </a:cubicBezTo>
                  <a:cubicBezTo>
                    <a:pt x="637540" y="528320"/>
                    <a:pt x="645160" y="469900"/>
                    <a:pt x="648970" y="415290"/>
                  </a:cubicBezTo>
                  <a:cubicBezTo>
                    <a:pt x="655320" y="342900"/>
                    <a:pt x="675640" y="208280"/>
                    <a:pt x="685800" y="162560"/>
                  </a:cubicBezTo>
                  <a:cubicBezTo>
                    <a:pt x="689610" y="146050"/>
                    <a:pt x="689610" y="138430"/>
                    <a:pt x="697230" y="128270"/>
                  </a:cubicBezTo>
                  <a:cubicBezTo>
                    <a:pt x="706120" y="115570"/>
                    <a:pt x="723900" y="100330"/>
                    <a:pt x="741680" y="96520"/>
                  </a:cubicBezTo>
                  <a:cubicBezTo>
                    <a:pt x="760730" y="92710"/>
                    <a:pt x="795020" y="97790"/>
                    <a:pt x="810260" y="111760"/>
                  </a:cubicBezTo>
                  <a:cubicBezTo>
                    <a:pt x="826770" y="125730"/>
                    <a:pt x="834390" y="146050"/>
                    <a:pt x="836930" y="177800"/>
                  </a:cubicBezTo>
                  <a:cubicBezTo>
                    <a:pt x="843280" y="257810"/>
                    <a:pt x="770890" y="548640"/>
                    <a:pt x="734060" y="610870"/>
                  </a:cubicBezTo>
                  <a:cubicBezTo>
                    <a:pt x="721360" y="632460"/>
                    <a:pt x="709930" y="640080"/>
                    <a:pt x="694690" y="646430"/>
                  </a:cubicBezTo>
                  <a:cubicBezTo>
                    <a:pt x="679450" y="652780"/>
                    <a:pt x="656590" y="651510"/>
                    <a:pt x="641350" y="647700"/>
                  </a:cubicBezTo>
                  <a:cubicBezTo>
                    <a:pt x="628650" y="643890"/>
                    <a:pt x="618490" y="638810"/>
                    <a:pt x="610870" y="628650"/>
                  </a:cubicBezTo>
                  <a:cubicBezTo>
                    <a:pt x="600710" y="617220"/>
                    <a:pt x="596900" y="604520"/>
                    <a:pt x="591820" y="579120"/>
                  </a:cubicBezTo>
                  <a:cubicBezTo>
                    <a:pt x="579120" y="513080"/>
                    <a:pt x="571500" y="276860"/>
                    <a:pt x="591820" y="208280"/>
                  </a:cubicBezTo>
                  <a:cubicBezTo>
                    <a:pt x="600710" y="177800"/>
                    <a:pt x="614680" y="160020"/>
                    <a:pt x="631190" y="148590"/>
                  </a:cubicBezTo>
                  <a:cubicBezTo>
                    <a:pt x="646430" y="139700"/>
                    <a:pt x="669290" y="138430"/>
                    <a:pt x="684530" y="140970"/>
                  </a:cubicBezTo>
                  <a:cubicBezTo>
                    <a:pt x="697230" y="143510"/>
                    <a:pt x="708660" y="148590"/>
                    <a:pt x="717550" y="157480"/>
                  </a:cubicBezTo>
                  <a:cubicBezTo>
                    <a:pt x="728980" y="167640"/>
                    <a:pt x="742950" y="184150"/>
                    <a:pt x="744220" y="204470"/>
                  </a:cubicBezTo>
                  <a:cubicBezTo>
                    <a:pt x="746760" y="238760"/>
                    <a:pt x="718820" y="295910"/>
                    <a:pt x="692150" y="347980"/>
                  </a:cubicBezTo>
                  <a:cubicBezTo>
                    <a:pt x="655320" y="419100"/>
                    <a:pt x="576580" y="554990"/>
                    <a:pt x="532130" y="585470"/>
                  </a:cubicBezTo>
                  <a:cubicBezTo>
                    <a:pt x="513080" y="599440"/>
                    <a:pt x="495300" y="600710"/>
                    <a:pt x="478790" y="598170"/>
                  </a:cubicBezTo>
                  <a:cubicBezTo>
                    <a:pt x="462280" y="595630"/>
                    <a:pt x="441960" y="586740"/>
                    <a:pt x="430530" y="572770"/>
                  </a:cubicBezTo>
                  <a:cubicBezTo>
                    <a:pt x="417830" y="556260"/>
                    <a:pt x="411480" y="532130"/>
                    <a:pt x="414020" y="502920"/>
                  </a:cubicBezTo>
                  <a:cubicBezTo>
                    <a:pt x="419100" y="445770"/>
                    <a:pt x="490220" y="307340"/>
                    <a:pt x="521970" y="262890"/>
                  </a:cubicBezTo>
                  <a:cubicBezTo>
                    <a:pt x="535940" y="242570"/>
                    <a:pt x="544830" y="229870"/>
                    <a:pt x="562610" y="223520"/>
                  </a:cubicBezTo>
                  <a:cubicBezTo>
                    <a:pt x="581660" y="215900"/>
                    <a:pt x="617220" y="218440"/>
                    <a:pt x="635000" y="228600"/>
                  </a:cubicBezTo>
                  <a:cubicBezTo>
                    <a:pt x="650240" y="237490"/>
                    <a:pt x="662940" y="256540"/>
                    <a:pt x="668020" y="273050"/>
                  </a:cubicBezTo>
                  <a:cubicBezTo>
                    <a:pt x="673100" y="289560"/>
                    <a:pt x="660400" y="306070"/>
                    <a:pt x="664210" y="327660"/>
                  </a:cubicBezTo>
                  <a:cubicBezTo>
                    <a:pt x="671830" y="363220"/>
                    <a:pt x="712470" y="411480"/>
                    <a:pt x="732790" y="463550"/>
                  </a:cubicBezTo>
                  <a:cubicBezTo>
                    <a:pt x="758190" y="525780"/>
                    <a:pt x="796290" y="631190"/>
                    <a:pt x="798830" y="679450"/>
                  </a:cubicBezTo>
                  <a:cubicBezTo>
                    <a:pt x="800100" y="703580"/>
                    <a:pt x="796290" y="718820"/>
                    <a:pt x="788670" y="732790"/>
                  </a:cubicBezTo>
                  <a:cubicBezTo>
                    <a:pt x="782320" y="744220"/>
                    <a:pt x="774700" y="753110"/>
                    <a:pt x="763270" y="758190"/>
                  </a:cubicBezTo>
                  <a:cubicBezTo>
                    <a:pt x="746760" y="765810"/>
                    <a:pt x="709930" y="770890"/>
                    <a:pt x="690880" y="763270"/>
                  </a:cubicBezTo>
                  <a:cubicBezTo>
                    <a:pt x="674370" y="756920"/>
                    <a:pt x="656590" y="741680"/>
                    <a:pt x="652780" y="723900"/>
                  </a:cubicBezTo>
                  <a:cubicBezTo>
                    <a:pt x="647700" y="695960"/>
                    <a:pt x="674370" y="657860"/>
                    <a:pt x="703580" y="607060"/>
                  </a:cubicBezTo>
                  <a:cubicBezTo>
                    <a:pt x="770890" y="492760"/>
                    <a:pt x="1019810" y="151130"/>
                    <a:pt x="1097280" y="83820"/>
                  </a:cubicBezTo>
                  <a:cubicBezTo>
                    <a:pt x="1121410" y="62230"/>
                    <a:pt x="1136650" y="53340"/>
                    <a:pt x="1154430" y="52070"/>
                  </a:cubicBezTo>
                  <a:cubicBezTo>
                    <a:pt x="1169670" y="50800"/>
                    <a:pt x="1188720" y="58420"/>
                    <a:pt x="1200150" y="68580"/>
                  </a:cubicBezTo>
                  <a:cubicBezTo>
                    <a:pt x="1211580" y="78740"/>
                    <a:pt x="1221740" y="96520"/>
                    <a:pt x="1224280" y="111760"/>
                  </a:cubicBezTo>
                  <a:cubicBezTo>
                    <a:pt x="1226820" y="127000"/>
                    <a:pt x="1212850" y="142240"/>
                    <a:pt x="1214120" y="160020"/>
                  </a:cubicBezTo>
                  <a:cubicBezTo>
                    <a:pt x="1215390" y="182880"/>
                    <a:pt x="1233170" y="208280"/>
                    <a:pt x="1239520" y="236220"/>
                  </a:cubicBezTo>
                  <a:cubicBezTo>
                    <a:pt x="1247140" y="270510"/>
                    <a:pt x="1252220" y="316230"/>
                    <a:pt x="1250950" y="350520"/>
                  </a:cubicBezTo>
                  <a:cubicBezTo>
                    <a:pt x="1249680" y="379730"/>
                    <a:pt x="1250950" y="412750"/>
                    <a:pt x="1238250" y="431800"/>
                  </a:cubicBezTo>
                  <a:cubicBezTo>
                    <a:pt x="1228090" y="447040"/>
                    <a:pt x="1210310" y="455930"/>
                    <a:pt x="1193800" y="459740"/>
                  </a:cubicBezTo>
                  <a:cubicBezTo>
                    <a:pt x="1177290" y="463550"/>
                    <a:pt x="1155700" y="457200"/>
                    <a:pt x="1141730" y="450850"/>
                  </a:cubicBezTo>
                  <a:cubicBezTo>
                    <a:pt x="1130300" y="445770"/>
                    <a:pt x="1123950" y="439420"/>
                    <a:pt x="1116330" y="426720"/>
                  </a:cubicBezTo>
                  <a:cubicBezTo>
                    <a:pt x="1102360" y="405130"/>
                    <a:pt x="1088390" y="361950"/>
                    <a:pt x="1076960" y="321310"/>
                  </a:cubicBezTo>
                  <a:cubicBezTo>
                    <a:pt x="1060450" y="266700"/>
                    <a:pt x="1031240" y="171450"/>
                    <a:pt x="1035050" y="128270"/>
                  </a:cubicBezTo>
                  <a:cubicBezTo>
                    <a:pt x="1037590" y="105410"/>
                    <a:pt x="1043940" y="91440"/>
                    <a:pt x="1055370" y="78740"/>
                  </a:cubicBezTo>
                  <a:cubicBezTo>
                    <a:pt x="1066800" y="66040"/>
                    <a:pt x="1087120" y="55880"/>
                    <a:pt x="1103630" y="54610"/>
                  </a:cubicBezTo>
                  <a:cubicBezTo>
                    <a:pt x="1120140" y="53340"/>
                    <a:pt x="1141730" y="58420"/>
                    <a:pt x="1155700" y="68580"/>
                  </a:cubicBezTo>
                  <a:cubicBezTo>
                    <a:pt x="1169670" y="78740"/>
                    <a:pt x="1183640" y="93980"/>
                    <a:pt x="1186180" y="114300"/>
                  </a:cubicBezTo>
                  <a:cubicBezTo>
                    <a:pt x="1189990" y="149860"/>
                    <a:pt x="1151890" y="217170"/>
                    <a:pt x="1126490" y="270510"/>
                  </a:cubicBezTo>
                  <a:cubicBezTo>
                    <a:pt x="1098550" y="330200"/>
                    <a:pt x="1056640" y="405130"/>
                    <a:pt x="1023620" y="455930"/>
                  </a:cubicBezTo>
                  <a:cubicBezTo>
                    <a:pt x="998220" y="494030"/>
                    <a:pt x="975360" y="538480"/>
                    <a:pt x="949960" y="551180"/>
                  </a:cubicBezTo>
                  <a:cubicBezTo>
                    <a:pt x="932180" y="560070"/>
                    <a:pt x="913130" y="558800"/>
                    <a:pt x="896620" y="552450"/>
                  </a:cubicBezTo>
                  <a:cubicBezTo>
                    <a:pt x="878840" y="544830"/>
                    <a:pt x="857250" y="528320"/>
                    <a:pt x="849630" y="501650"/>
                  </a:cubicBezTo>
                  <a:cubicBezTo>
                    <a:pt x="833120" y="440690"/>
                    <a:pt x="899160" y="209550"/>
                    <a:pt x="924560" y="161290"/>
                  </a:cubicBezTo>
                  <a:cubicBezTo>
                    <a:pt x="933450" y="146050"/>
                    <a:pt x="938530" y="140970"/>
                    <a:pt x="949960" y="134620"/>
                  </a:cubicBezTo>
                  <a:cubicBezTo>
                    <a:pt x="963930" y="127000"/>
                    <a:pt x="985520" y="121920"/>
                    <a:pt x="1002030" y="124460"/>
                  </a:cubicBezTo>
                  <a:cubicBezTo>
                    <a:pt x="1018540" y="127000"/>
                    <a:pt x="1038860" y="138430"/>
                    <a:pt x="1049020" y="149860"/>
                  </a:cubicBezTo>
                  <a:cubicBezTo>
                    <a:pt x="1057910" y="158750"/>
                    <a:pt x="1060450" y="166370"/>
                    <a:pt x="1064260" y="182880"/>
                  </a:cubicBezTo>
                  <a:cubicBezTo>
                    <a:pt x="1073150" y="228600"/>
                    <a:pt x="1051560" y="382270"/>
                    <a:pt x="1054100" y="453390"/>
                  </a:cubicBezTo>
                  <a:cubicBezTo>
                    <a:pt x="1056640" y="499110"/>
                    <a:pt x="1073150" y="538480"/>
                    <a:pt x="1068070" y="567690"/>
                  </a:cubicBezTo>
                  <a:cubicBezTo>
                    <a:pt x="1064260" y="586740"/>
                    <a:pt x="1054100" y="603250"/>
                    <a:pt x="1042670" y="613410"/>
                  </a:cubicBezTo>
                  <a:cubicBezTo>
                    <a:pt x="1033780" y="622300"/>
                    <a:pt x="1021080" y="627380"/>
                    <a:pt x="1009650" y="629920"/>
                  </a:cubicBezTo>
                  <a:cubicBezTo>
                    <a:pt x="998220" y="632460"/>
                    <a:pt x="985520" y="632460"/>
                    <a:pt x="974090" y="628650"/>
                  </a:cubicBezTo>
                  <a:cubicBezTo>
                    <a:pt x="960120" y="623570"/>
                    <a:pt x="939800" y="609600"/>
                    <a:pt x="930910" y="596900"/>
                  </a:cubicBezTo>
                  <a:cubicBezTo>
                    <a:pt x="923290" y="586740"/>
                    <a:pt x="919480" y="580390"/>
                    <a:pt x="919480" y="562610"/>
                  </a:cubicBezTo>
                  <a:cubicBezTo>
                    <a:pt x="918210" y="513080"/>
                    <a:pt x="969010" y="323850"/>
                    <a:pt x="994410" y="270510"/>
                  </a:cubicBezTo>
                  <a:cubicBezTo>
                    <a:pt x="1005840" y="247650"/>
                    <a:pt x="1014730" y="236220"/>
                    <a:pt x="1027430" y="227330"/>
                  </a:cubicBezTo>
                  <a:cubicBezTo>
                    <a:pt x="1037590" y="219710"/>
                    <a:pt x="1050290" y="215900"/>
                    <a:pt x="1062990" y="215900"/>
                  </a:cubicBezTo>
                  <a:cubicBezTo>
                    <a:pt x="1078230" y="215900"/>
                    <a:pt x="1101090" y="220980"/>
                    <a:pt x="1115060" y="231140"/>
                  </a:cubicBezTo>
                  <a:cubicBezTo>
                    <a:pt x="1129030" y="241300"/>
                    <a:pt x="1137920" y="257810"/>
                    <a:pt x="1144270" y="278130"/>
                  </a:cubicBezTo>
                  <a:cubicBezTo>
                    <a:pt x="1153160" y="307340"/>
                    <a:pt x="1164590" y="375920"/>
                    <a:pt x="1150620" y="392430"/>
                  </a:cubicBezTo>
                  <a:cubicBezTo>
                    <a:pt x="1141730" y="402590"/>
                    <a:pt x="1103630" y="394970"/>
                    <a:pt x="1103630" y="397510"/>
                  </a:cubicBezTo>
                  <a:cubicBezTo>
                    <a:pt x="1103630" y="401320"/>
                    <a:pt x="1144270" y="401320"/>
                    <a:pt x="1158240" y="411480"/>
                  </a:cubicBezTo>
                  <a:cubicBezTo>
                    <a:pt x="1172210" y="421640"/>
                    <a:pt x="1186180" y="440690"/>
                    <a:pt x="1189990" y="458470"/>
                  </a:cubicBezTo>
                  <a:cubicBezTo>
                    <a:pt x="1193800" y="474980"/>
                    <a:pt x="1192530" y="499110"/>
                    <a:pt x="1183640" y="514350"/>
                  </a:cubicBezTo>
                  <a:cubicBezTo>
                    <a:pt x="1172210" y="532130"/>
                    <a:pt x="1123950" y="558800"/>
                    <a:pt x="1121410" y="556260"/>
                  </a:cubicBezTo>
                  <a:cubicBezTo>
                    <a:pt x="1118870" y="552450"/>
                    <a:pt x="1178560" y="466090"/>
                    <a:pt x="1192530" y="471170"/>
                  </a:cubicBezTo>
                  <a:cubicBezTo>
                    <a:pt x="1207770" y="476250"/>
                    <a:pt x="1206500" y="571500"/>
                    <a:pt x="1202690" y="607060"/>
                  </a:cubicBezTo>
                  <a:cubicBezTo>
                    <a:pt x="1200150" y="629920"/>
                    <a:pt x="1197610" y="647700"/>
                    <a:pt x="1187450" y="662940"/>
                  </a:cubicBezTo>
                  <a:cubicBezTo>
                    <a:pt x="1177290" y="676910"/>
                    <a:pt x="1155700" y="689610"/>
                    <a:pt x="1139190" y="694690"/>
                  </a:cubicBezTo>
                  <a:cubicBezTo>
                    <a:pt x="1126490" y="698500"/>
                    <a:pt x="1112520" y="697230"/>
                    <a:pt x="1099820" y="693420"/>
                  </a:cubicBezTo>
                  <a:cubicBezTo>
                    <a:pt x="1084580" y="688340"/>
                    <a:pt x="1062990" y="673100"/>
                    <a:pt x="1052830" y="660400"/>
                  </a:cubicBezTo>
                  <a:cubicBezTo>
                    <a:pt x="1045210" y="648970"/>
                    <a:pt x="1041400" y="638810"/>
                    <a:pt x="1040130" y="623570"/>
                  </a:cubicBezTo>
                  <a:cubicBezTo>
                    <a:pt x="1038860" y="601980"/>
                    <a:pt x="1042670" y="566420"/>
                    <a:pt x="1056640" y="544830"/>
                  </a:cubicBezTo>
                  <a:cubicBezTo>
                    <a:pt x="1070610" y="521970"/>
                    <a:pt x="1108710" y="509270"/>
                    <a:pt x="1122680" y="491490"/>
                  </a:cubicBezTo>
                  <a:cubicBezTo>
                    <a:pt x="1132840" y="478790"/>
                    <a:pt x="1131570" y="461010"/>
                    <a:pt x="1141730" y="454660"/>
                  </a:cubicBezTo>
                  <a:cubicBezTo>
                    <a:pt x="1151890" y="448310"/>
                    <a:pt x="1170940" y="450850"/>
                    <a:pt x="1183640" y="453390"/>
                  </a:cubicBezTo>
                  <a:cubicBezTo>
                    <a:pt x="1196340" y="455930"/>
                    <a:pt x="1209040" y="463550"/>
                    <a:pt x="1219200" y="472440"/>
                  </a:cubicBezTo>
                  <a:cubicBezTo>
                    <a:pt x="1229360" y="481330"/>
                    <a:pt x="1238250" y="492760"/>
                    <a:pt x="1243330" y="506730"/>
                  </a:cubicBezTo>
                  <a:cubicBezTo>
                    <a:pt x="1248410" y="523240"/>
                    <a:pt x="1249680" y="549910"/>
                    <a:pt x="1244600" y="566420"/>
                  </a:cubicBezTo>
                  <a:cubicBezTo>
                    <a:pt x="1240790" y="580390"/>
                    <a:pt x="1231900" y="591820"/>
                    <a:pt x="1221740" y="600710"/>
                  </a:cubicBezTo>
                  <a:cubicBezTo>
                    <a:pt x="1211580" y="609600"/>
                    <a:pt x="1201420" y="618490"/>
                    <a:pt x="1184910" y="621030"/>
                  </a:cubicBezTo>
                  <a:cubicBezTo>
                    <a:pt x="1153160" y="624840"/>
                    <a:pt x="1070610" y="607060"/>
                    <a:pt x="1041400" y="588010"/>
                  </a:cubicBezTo>
                  <a:cubicBezTo>
                    <a:pt x="1023620" y="576580"/>
                    <a:pt x="1013460" y="561340"/>
                    <a:pt x="1007110" y="544830"/>
                  </a:cubicBezTo>
                  <a:cubicBezTo>
                    <a:pt x="1000760" y="528320"/>
                    <a:pt x="1000760" y="506730"/>
                    <a:pt x="1005840" y="490220"/>
                  </a:cubicBezTo>
                  <a:cubicBezTo>
                    <a:pt x="1010920" y="473710"/>
                    <a:pt x="1023620" y="455930"/>
                    <a:pt x="1037590" y="445770"/>
                  </a:cubicBezTo>
                  <a:cubicBezTo>
                    <a:pt x="1051560" y="435610"/>
                    <a:pt x="1071880" y="427990"/>
                    <a:pt x="1089660" y="429260"/>
                  </a:cubicBezTo>
                  <a:cubicBezTo>
                    <a:pt x="1111250" y="431800"/>
                    <a:pt x="1146810" y="448310"/>
                    <a:pt x="1159510" y="468630"/>
                  </a:cubicBezTo>
                  <a:cubicBezTo>
                    <a:pt x="1172210" y="488950"/>
                    <a:pt x="1173480" y="527050"/>
                    <a:pt x="1167130" y="548640"/>
                  </a:cubicBezTo>
                  <a:cubicBezTo>
                    <a:pt x="1160780" y="566420"/>
                    <a:pt x="1143000" y="582930"/>
                    <a:pt x="1130300" y="590550"/>
                  </a:cubicBezTo>
                  <a:cubicBezTo>
                    <a:pt x="1121410" y="596900"/>
                    <a:pt x="1115060" y="599440"/>
                    <a:pt x="1103630" y="599440"/>
                  </a:cubicBezTo>
                  <a:cubicBezTo>
                    <a:pt x="1084580" y="599440"/>
                    <a:pt x="1043940" y="590550"/>
                    <a:pt x="1027430" y="576580"/>
                  </a:cubicBezTo>
                  <a:cubicBezTo>
                    <a:pt x="1013460" y="565150"/>
                    <a:pt x="1004570" y="544830"/>
                    <a:pt x="1002030" y="527050"/>
                  </a:cubicBezTo>
                  <a:cubicBezTo>
                    <a:pt x="999490" y="510540"/>
                    <a:pt x="1002030" y="488950"/>
                    <a:pt x="1012190" y="473710"/>
                  </a:cubicBezTo>
                  <a:cubicBezTo>
                    <a:pt x="1024890" y="454660"/>
                    <a:pt x="1052830" y="433070"/>
                    <a:pt x="1080770" y="429260"/>
                  </a:cubicBezTo>
                  <a:cubicBezTo>
                    <a:pt x="1117600" y="424180"/>
                    <a:pt x="1192530" y="449580"/>
                    <a:pt x="1219200" y="472440"/>
                  </a:cubicBezTo>
                  <a:cubicBezTo>
                    <a:pt x="1236980" y="486410"/>
                    <a:pt x="1245870" y="506730"/>
                    <a:pt x="1248410" y="525780"/>
                  </a:cubicBezTo>
                  <a:cubicBezTo>
                    <a:pt x="1250950" y="544830"/>
                    <a:pt x="1244600" y="568960"/>
                    <a:pt x="1234440" y="585470"/>
                  </a:cubicBezTo>
                  <a:cubicBezTo>
                    <a:pt x="1224280" y="600710"/>
                    <a:pt x="1205230" y="613410"/>
                    <a:pt x="1184910" y="621030"/>
                  </a:cubicBezTo>
                  <a:cubicBezTo>
                    <a:pt x="1159510" y="629920"/>
                    <a:pt x="1123950" y="631190"/>
                    <a:pt x="1093470" y="627380"/>
                  </a:cubicBezTo>
                  <a:cubicBezTo>
                    <a:pt x="1060450" y="623570"/>
                    <a:pt x="1013460" y="614680"/>
                    <a:pt x="991870" y="593090"/>
                  </a:cubicBezTo>
                  <a:cubicBezTo>
                    <a:pt x="971550" y="572770"/>
                    <a:pt x="958850" y="534670"/>
                    <a:pt x="962660" y="505460"/>
                  </a:cubicBezTo>
                  <a:cubicBezTo>
                    <a:pt x="966470" y="471170"/>
                    <a:pt x="1000760" y="421640"/>
                    <a:pt x="1029970" y="402590"/>
                  </a:cubicBezTo>
                  <a:cubicBezTo>
                    <a:pt x="1055370" y="386080"/>
                    <a:pt x="1090930" y="382270"/>
                    <a:pt x="1118870" y="388620"/>
                  </a:cubicBezTo>
                  <a:cubicBezTo>
                    <a:pt x="1146810" y="394970"/>
                    <a:pt x="1179830" y="417830"/>
                    <a:pt x="1197610" y="440690"/>
                  </a:cubicBezTo>
                  <a:cubicBezTo>
                    <a:pt x="1214120" y="462280"/>
                    <a:pt x="1224280" y="492760"/>
                    <a:pt x="1225550" y="523240"/>
                  </a:cubicBezTo>
                  <a:cubicBezTo>
                    <a:pt x="1226820" y="560070"/>
                    <a:pt x="1209040" y="619760"/>
                    <a:pt x="1196340" y="646430"/>
                  </a:cubicBezTo>
                  <a:cubicBezTo>
                    <a:pt x="1189990" y="660400"/>
                    <a:pt x="1183640" y="669290"/>
                    <a:pt x="1173480" y="676910"/>
                  </a:cubicBezTo>
                  <a:cubicBezTo>
                    <a:pt x="1159510" y="687070"/>
                    <a:pt x="1137920" y="698500"/>
                    <a:pt x="1118870" y="697230"/>
                  </a:cubicBezTo>
                  <a:cubicBezTo>
                    <a:pt x="1097280" y="695960"/>
                    <a:pt x="1066800" y="681990"/>
                    <a:pt x="1052830" y="660400"/>
                  </a:cubicBezTo>
                  <a:cubicBezTo>
                    <a:pt x="1031240" y="628650"/>
                    <a:pt x="1024890" y="546100"/>
                    <a:pt x="1036320" y="500380"/>
                  </a:cubicBezTo>
                  <a:cubicBezTo>
                    <a:pt x="1046480" y="459740"/>
                    <a:pt x="1078230" y="407670"/>
                    <a:pt x="1103630" y="397510"/>
                  </a:cubicBezTo>
                  <a:cubicBezTo>
                    <a:pt x="1120140" y="391160"/>
                    <a:pt x="1144270" y="400050"/>
                    <a:pt x="1158240" y="411480"/>
                  </a:cubicBezTo>
                  <a:cubicBezTo>
                    <a:pt x="1174750" y="424180"/>
                    <a:pt x="1191260" y="457200"/>
                    <a:pt x="1192530" y="477520"/>
                  </a:cubicBezTo>
                  <a:cubicBezTo>
                    <a:pt x="1193800" y="495300"/>
                    <a:pt x="1183640" y="516890"/>
                    <a:pt x="1172210" y="529590"/>
                  </a:cubicBezTo>
                  <a:cubicBezTo>
                    <a:pt x="1160780" y="542290"/>
                    <a:pt x="1137920" y="553720"/>
                    <a:pt x="1121410" y="556260"/>
                  </a:cubicBezTo>
                  <a:cubicBezTo>
                    <a:pt x="1106170" y="557530"/>
                    <a:pt x="1093470" y="553720"/>
                    <a:pt x="1078230" y="546100"/>
                  </a:cubicBezTo>
                  <a:cubicBezTo>
                    <a:pt x="1059180" y="537210"/>
                    <a:pt x="1032510" y="519430"/>
                    <a:pt x="1018540" y="497840"/>
                  </a:cubicBezTo>
                  <a:cubicBezTo>
                    <a:pt x="1002030" y="471170"/>
                    <a:pt x="998220" y="430530"/>
                    <a:pt x="994410" y="393700"/>
                  </a:cubicBezTo>
                  <a:cubicBezTo>
                    <a:pt x="989330" y="354330"/>
                    <a:pt x="984250" y="299720"/>
                    <a:pt x="994410" y="270510"/>
                  </a:cubicBezTo>
                  <a:cubicBezTo>
                    <a:pt x="1000760" y="251460"/>
                    <a:pt x="1014730" y="236220"/>
                    <a:pt x="1027430" y="227330"/>
                  </a:cubicBezTo>
                  <a:cubicBezTo>
                    <a:pt x="1037590" y="219710"/>
                    <a:pt x="1050290" y="215900"/>
                    <a:pt x="1062990" y="215900"/>
                  </a:cubicBezTo>
                  <a:cubicBezTo>
                    <a:pt x="1078230" y="215900"/>
                    <a:pt x="1101090" y="219710"/>
                    <a:pt x="1115060" y="231140"/>
                  </a:cubicBezTo>
                  <a:cubicBezTo>
                    <a:pt x="1130300" y="243840"/>
                    <a:pt x="1143000" y="265430"/>
                    <a:pt x="1145540" y="295910"/>
                  </a:cubicBezTo>
                  <a:cubicBezTo>
                    <a:pt x="1150620" y="356870"/>
                    <a:pt x="1097280" y="532130"/>
                    <a:pt x="1062990" y="584200"/>
                  </a:cubicBezTo>
                  <a:cubicBezTo>
                    <a:pt x="1046480" y="609600"/>
                    <a:pt x="1026160" y="623570"/>
                    <a:pt x="1009650" y="629920"/>
                  </a:cubicBezTo>
                  <a:cubicBezTo>
                    <a:pt x="996950" y="633730"/>
                    <a:pt x="985520" y="632460"/>
                    <a:pt x="974090" y="628650"/>
                  </a:cubicBezTo>
                  <a:cubicBezTo>
                    <a:pt x="960120" y="623570"/>
                    <a:pt x="942340" y="614680"/>
                    <a:pt x="930910" y="596900"/>
                  </a:cubicBezTo>
                  <a:cubicBezTo>
                    <a:pt x="913130" y="566420"/>
                    <a:pt x="910590" y="502920"/>
                    <a:pt x="906780" y="445770"/>
                  </a:cubicBezTo>
                  <a:cubicBezTo>
                    <a:pt x="902970" y="369570"/>
                    <a:pt x="900430" y="227330"/>
                    <a:pt x="918210" y="177800"/>
                  </a:cubicBezTo>
                  <a:cubicBezTo>
                    <a:pt x="925830" y="154940"/>
                    <a:pt x="935990" y="143510"/>
                    <a:pt x="949960" y="134620"/>
                  </a:cubicBezTo>
                  <a:cubicBezTo>
                    <a:pt x="963930" y="125730"/>
                    <a:pt x="985520" y="121920"/>
                    <a:pt x="1002030" y="124460"/>
                  </a:cubicBezTo>
                  <a:cubicBezTo>
                    <a:pt x="1018540" y="127000"/>
                    <a:pt x="1038860" y="137160"/>
                    <a:pt x="1049020" y="149860"/>
                  </a:cubicBezTo>
                  <a:cubicBezTo>
                    <a:pt x="1060450" y="162560"/>
                    <a:pt x="1065530" y="176530"/>
                    <a:pt x="1066800" y="200660"/>
                  </a:cubicBezTo>
                  <a:cubicBezTo>
                    <a:pt x="1069340" y="260350"/>
                    <a:pt x="1018540" y="462280"/>
                    <a:pt x="988060" y="514350"/>
                  </a:cubicBezTo>
                  <a:cubicBezTo>
                    <a:pt x="975360" y="534670"/>
                    <a:pt x="963930" y="544830"/>
                    <a:pt x="949960" y="551180"/>
                  </a:cubicBezTo>
                  <a:cubicBezTo>
                    <a:pt x="938530" y="556260"/>
                    <a:pt x="927100" y="558800"/>
                    <a:pt x="914400" y="556260"/>
                  </a:cubicBezTo>
                  <a:cubicBezTo>
                    <a:pt x="899160" y="553720"/>
                    <a:pt x="877570" y="542290"/>
                    <a:pt x="866140" y="532130"/>
                  </a:cubicBezTo>
                  <a:cubicBezTo>
                    <a:pt x="857250" y="523240"/>
                    <a:pt x="852170" y="513080"/>
                    <a:pt x="849630" y="501650"/>
                  </a:cubicBezTo>
                  <a:cubicBezTo>
                    <a:pt x="847090" y="486410"/>
                    <a:pt x="847090" y="471170"/>
                    <a:pt x="854710" y="448310"/>
                  </a:cubicBezTo>
                  <a:cubicBezTo>
                    <a:pt x="871220" y="396240"/>
                    <a:pt x="952500" y="261620"/>
                    <a:pt x="988060" y="208280"/>
                  </a:cubicBezTo>
                  <a:cubicBezTo>
                    <a:pt x="1007110" y="180340"/>
                    <a:pt x="1028700" y="167640"/>
                    <a:pt x="1037590" y="146050"/>
                  </a:cubicBezTo>
                  <a:cubicBezTo>
                    <a:pt x="1045210" y="128270"/>
                    <a:pt x="1036320" y="107950"/>
                    <a:pt x="1045210" y="92710"/>
                  </a:cubicBezTo>
                  <a:cubicBezTo>
                    <a:pt x="1055370" y="76200"/>
                    <a:pt x="1084580" y="57150"/>
                    <a:pt x="1103630" y="54610"/>
                  </a:cubicBezTo>
                  <a:cubicBezTo>
                    <a:pt x="1121410" y="52070"/>
                    <a:pt x="1141730" y="58420"/>
                    <a:pt x="1155700" y="68580"/>
                  </a:cubicBezTo>
                  <a:cubicBezTo>
                    <a:pt x="1169670" y="78740"/>
                    <a:pt x="1176020" y="91440"/>
                    <a:pt x="1186180" y="114300"/>
                  </a:cubicBezTo>
                  <a:cubicBezTo>
                    <a:pt x="1209040" y="165100"/>
                    <a:pt x="1253490" y="327660"/>
                    <a:pt x="1252220" y="381000"/>
                  </a:cubicBezTo>
                  <a:cubicBezTo>
                    <a:pt x="1252220" y="405130"/>
                    <a:pt x="1248410" y="419100"/>
                    <a:pt x="1238250" y="431800"/>
                  </a:cubicBezTo>
                  <a:cubicBezTo>
                    <a:pt x="1228090" y="444500"/>
                    <a:pt x="1207770" y="455930"/>
                    <a:pt x="1193800" y="459740"/>
                  </a:cubicBezTo>
                  <a:cubicBezTo>
                    <a:pt x="1182370" y="463550"/>
                    <a:pt x="1169670" y="463550"/>
                    <a:pt x="1158240" y="458470"/>
                  </a:cubicBezTo>
                  <a:cubicBezTo>
                    <a:pt x="1141730" y="450850"/>
                    <a:pt x="1120140" y="436880"/>
                    <a:pt x="1108710" y="410210"/>
                  </a:cubicBezTo>
                  <a:cubicBezTo>
                    <a:pt x="1083310" y="351790"/>
                    <a:pt x="1069340" y="133350"/>
                    <a:pt x="1097280" y="83820"/>
                  </a:cubicBezTo>
                  <a:cubicBezTo>
                    <a:pt x="1109980" y="60960"/>
                    <a:pt x="1135380" y="52070"/>
                    <a:pt x="1154430" y="52070"/>
                  </a:cubicBezTo>
                  <a:cubicBezTo>
                    <a:pt x="1173480" y="52070"/>
                    <a:pt x="1200150" y="68580"/>
                    <a:pt x="1211580" y="81280"/>
                  </a:cubicBezTo>
                  <a:cubicBezTo>
                    <a:pt x="1219200" y="90170"/>
                    <a:pt x="1223010" y="100330"/>
                    <a:pt x="1224280" y="111760"/>
                  </a:cubicBezTo>
                  <a:cubicBezTo>
                    <a:pt x="1225550" y="125730"/>
                    <a:pt x="1224280" y="137160"/>
                    <a:pt x="1214120" y="160020"/>
                  </a:cubicBezTo>
                  <a:cubicBezTo>
                    <a:pt x="1181100" y="236220"/>
                    <a:pt x="972820" y="542290"/>
                    <a:pt x="889000" y="613410"/>
                  </a:cubicBezTo>
                  <a:cubicBezTo>
                    <a:pt x="852170" y="645160"/>
                    <a:pt x="806450" y="640080"/>
                    <a:pt x="793750" y="661670"/>
                  </a:cubicBezTo>
                  <a:cubicBezTo>
                    <a:pt x="784860" y="676910"/>
                    <a:pt x="801370" y="698500"/>
                    <a:pt x="796290" y="715010"/>
                  </a:cubicBezTo>
                  <a:cubicBezTo>
                    <a:pt x="791210" y="731520"/>
                    <a:pt x="778510" y="749300"/>
                    <a:pt x="763270" y="758190"/>
                  </a:cubicBezTo>
                  <a:cubicBezTo>
                    <a:pt x="745490" y="768350"/>
                    <a:pt x="709930" y="770890"/>
                    <a:pt x="690880" y="763270"/>
                  </a:cubicBezTo>
                  <a:cubicBezTo>
                    <a:pt x="674370" y="756920"/>
                    <a:pt x="665480" y="746760"/>
                    <a:pt x="652780" y="723900"/>
                  </a:cubicBezTo>
                  <a:cubicBezTo>
                    <a:pt x="613410" y="656590"/>
                    <a:pt x="504190" y="330200"/>
                    <a:pt x="521970" y="262890"/>
                  </a:cubicBezTo>
                  <a:cubicBezTo>
                    <a:pt x="528320" y="240030"/>
                    <a:pt x="544830" y="229870"/>
                    <a:pt x="562610" y="223520"/>
                  </a:cubicBezTo>
                  <a:cubicBezTo>
                    <a:pt x="581660" y="215900"/>
                    <a:pt x="618490" y="220980"/>
                    <a:pt x="635000" y="228600"/>
                  </a:cubicBezTo>
                  <a:cubicBezTo>
                    <a:pt x="647700" y="233680"/>
                    <a:pt x="654050" y="243840"/>
                    <a:pt x="660400" y="255270"/>
                  </a:cubicBezTo>
                  <a:cubicBezTo>
                    <a:pt x="668020" y="269240"/>
                    <a:pt x="673100" y="285750"/>
                    <a:pt x="670560" y="309880"/>
                  </a:cubicBezTo>
                  <a:cubicBezTo>
                    <a:pt x="664210" y="363220"/>
                    <a:pt x="595630" y="511810"/>
                    <a:pt x="557530" y="557530"/>
                  </a:cubicBezTo>
                  <a:cubicBezTo>
                    <a:pt x="537210" y="580390"/>
                    <a:pt x="519430" y="595630"/>
                    <a:pt x="497840" y="598170"/>
                  </a:cubicBezTo>
                  <a:cubicBezTo>
                    <a:pt x="476250" y="600710"/>
                    <a:pt x="444500" y="586740"/>
                    <a:pt x="430530" y="572770"/>
                  </a:cubicBezTo>
                  <a:cubicBezTo>
                    <a:pt x="417830" y="560070"/>
                    <a:pt x="412750" y="538480"/>
                    <a:pt x="411480" y="521970"/>
                  </a:cubicBezTo>
                  <a:cubicBezTo>
                    <a:pt x="410210" y="506730"/>
                    <a:pt x="414020" y="497840"/>
                    <a:pt x="422910" y="478790"/>
                  </a:cubicBezTo>
                  <a:cubicBezTo>
                    <a:pt x="441960" y="435610"/>
                    <a:pt x="521970" y="337820"/>
                    <a:pt x="553720" y="280670"/>
                  </a:cubicBezTo>
                  <a:cubicBezTo>
                    <a:pt x="576580" y="240030"/>
                    <a:pt x="588010" y="196850"/>
                    <a:pt x="604520" y="173990"/>
                  </a:cubicBezTo>
                  <a:cubicBezTo>
                    <a:pt x="613410" y="161290"/>
                    <a:pt x="619760" y="153670"/>
                    <a:pt x="631190" y="148590"/>
                  </a:cubicBezTo>
                  <a:cubicBezTo>
                    <a:pt x="645160" y="142240"/>
                    <a:pt x="669290" y="138430"/>
                    <a:pt x="684530" y="140970"/>
                  </a:cubicBezTo>
                  <a:cubicBezTo>
                    <a:pt x="697230" y="143510"/>
                    <a:pt x="708660" y="148590"/>
                    <a:pt x="717550" y="157480"/>
                  </a:cubicBezTo>
                  <a:cubicBezTo>
                    <a:pt x="728980" y="167640"/>
                    <a:pt x="737870" y="180340"/>
                    <a:pt x="744220" y="204470"/>
                  </a:cubicBezTo>
                  <a:cubicBezTo>
                    <a:pt x="760730" y="271780"/>
                    <a:pt x="762000" y="551180"/>
                    <a:pt x="734060" y="610870"/>
                  </a:cubicBezTo>
                  <a:cubicBezTo>
                    <a:pt x="723900" y="632460"/>
                    <a:pt x="709930" y="640080"/>
                    <a:pt x="694690" y="646430"/>
                  </a:cubicBezTo>
                  <a:cubicBezTo>
                    <a:pt x="679450" y="652780"/>
                    <a:pt x="656590" y="651510"/>
                    <a:pt x="641350" y="647700"/>
                  </a:cubicBezTo>
                  <a:cubicBezTo>
                    <a:pt x="628650" y="643890"/>
                    <a:pt x="618490" y="638810"/>
                    <a:pt x="610870" y="628650"/>
                  </a:cubicBezTo>
                  <a:cubicBezTo>
                    <a:pt x="600710" y="617220"/>
                    <a:pt x="593090" y="604520"/>
                    <a:pt x="591820" y="579120"/>
                  </a:cubicBezTo>
                  <a:cubicBezTo>
                    <a:pt x="586740" y="506730"/>
                    <a:pt x="648970" y="214630"/>
                    <a:pt x="689610" y="144780"/>
                  </a:cubicBezTo>
                  <a:cubicBezTo>
                    <a:pt x="706120" y="116840"/>
                    <a:pt x="722630" y="102870"/>
                    <a:pt x="741680" y="96520"/>
                  </a:cubicBezTo>
                  <a:cubicBezTo>
                    <a:pt x="758190" y="91440"/>
                    <a:pt x="779780" y="92710"/>
                    <a:pt x="795020" y="101600"/>
                  </a:cubicBezTo>
                  <a:cubicBezTo>
                    <a:pt x="812800" y="111760"/>
                    <a:pt x="828040" y="129540"/>
                    <a:pt x="835660" y="158750"/>
                  </a:cubicBezTo>
                  <a:cubicBezTo>
                    <a:pt x="853440" y="229870"/>
                    <a:pt x="806450" y="496570"/>
                    <a:pt x="786130" y="552450"/>
                  </a:cubicBezTo>
                  <a:cubicBezTo>
                    <a:pt x="779780" y="568960"/>
                    <a:pt x="775970" y="575310"/>
                    <a:pt x="767080" y="582930"/>
                  </a:cubicBezTo>
                  <a:cubicBezTo>
                    <a:pt x="755650" y="593090"/>
                    <a:pt x="735330" y="601980"/>
                    <a:pt x="718820" y="603250"/>
                  </a:cubicBezTo>
                  <a:cubicBezTo>
                    <a:pt x="702310" y="604520"/>
                    <a:pt x="680720" y="595630"/>
                    <a:pt x="668020" y="586740"/>
                  </a:cubicBezTo>
                  <a:cubicBezTo>
                    <a:pt x="657860" y="579120"/>
                    <a:pt x="650240" y="568960"/>
                    <a:pt x="646430" y="557530"/>
                  </a:cubicBezTo>
                  <a:cubicBezTo>
                    <a:pt x="641350" y="543560"/>
                    <a:pt x="640080" y="528320"/>
                    <a:pt x="643890" y="504190"/>
                  </a:cubicBezTo>
                  <a:cubicBezTo>
                    <a:pt x="651510" y="453390"/>
                    <a:pt x="698500" y="332740"/>
                    <a:pt x="722630" y="266700"/>
                  </a:cubicBezTo>
                  <a:cubicBezTo>
                    <a:pt x="740410" y="219710"/>
                    <a:pt x="751840" y="172720"/>
                    <a:pt x="770890" y="146050"/>
                  </a:cubicBezTo>
                  <a:cubicBezTo>
                    <a:pt x="783590" y="129540"/>
                    <a:pt x="796290" y="118110"/>
                    <a:pt x="811530" y="113030"/>
                  </a:cubicBezTo>
                  <a:cubicBezTo>
                    <a:pt x="826770" y="107950"/>
                    <a:pt x="849630" y="106680"/>
                    <a:pt x="864870" y="114300"/>
                  </a:cubicBezTo>
                  <a:cubicBezTo>
                    <a:pt x="882650" y="123190"/>
                    <a:pt x="900430" y="140970"/>
                    <a:pt x="909320" y="168910"/>
                  </a:cubicBezTo>
                  <a:cubicBezTo>
                    <a:pt x="929640" y="231140"/>
                    <a:pt x="914400" y="443230"/>
                    <a:pt x="894080" y="499110"/>
                  </a:cubicBezTo>
                  <a:cubicBezTo>
                    <a:pt x="886460" y="521970"/>
                    <a:pt x="875030" y="532130"/>
                    <a:pt x="862330" y="541020"/>
                  </a:cubicBezTo>
                  <a:cubicBezTo>
                    <a:pt x="852170" y="548640"/>
                    <a:pt x="840740" y="552450"/>
                    <a:pt x="828040" y="552450"/>
                  </a:cubicBezTo>
                  <a:cubicBezTo>
                    <a:pt x="812800" y="552450"/>
                    <a:pt x="789940" y="546100"/>
                    <a:pt x="777240" y="535940"/>
                  </a:cubicBezTo>
                  <a:cubicBezTo>
                    <a:pt x="764540" y="525780"/>
                    <a:pt x="754380" y="514350"/>
                    <a:pt x="749300" y="491490"/>
                  </a:cubicBezTo>
                  <a:cubicBezTo>
                    <a:pt x="735330" y="429260"/>
                    <a:pt x="760730" y="184150"/>
                    <a:pt x="787400" y="125730"/>
                  </a:cubicBezTo>
                  <a:cubicBezTo>
                    <a:pt x="797560" y="104140"/>
                    <a:pt x="810260" y="95250"/>
                    <a:pt x="822960" y="87630"/>
                  </a:cubicBezTo>
                  <a:cubicBezTo>
                    <a:pt x="833120" y="81280"/>
                    <a:pt x="844550" y="78740"/>
                    <a:pt x="857250" y="80010"/>
                  </a:cubicBezTo>
                  <a:cubicBezTo>
                    <a:pt x="872490" y="81280"/>
                    <a:pt x="894080" y="87630"/>
                    <a:pt x="905510" y="100330"/>
                  </a:cubicBezTo>
                  <a:cubicBezTo>
                    <a:pt x="918210" y="114300"/>
                    <a:pt x="929640" y="135890"/>
                    <a:pt x="927100" y="165100"/>
                  </a:cubicBezTo>
                  <a:cubicBezTo>
                    <a:pt x="923290" y="229870"/>
                    <a:pt x="795020" y="408940"/>
                    <a:pt x="778510" y="468630"/>
                  </a:cubicBezTo>
                  <a:cubicBezTo>
                    <a:pt x="772160" y="492760"/>
                    <a:pt x="782320" y="505460"/>
                    <a:pt x="773430" y="520700"/>
                  </a:cubicBezTo>
                  <a:cubicBezTo>
                    <a:pt x="763270" y="538480"/>
                    <a:pt x="736600" y="558800"/>
                    <a:pt x="717550" y="562610"/>
                  </a:cubicBezTo>
                  <a:cubicBezTo>
                    <a:pt x="701040" y="566420"/>
                    <a:pt x="678180" y="558800"/>
                    <a:pt x="665480" y="551180"/>
                  </a:cubicBezTo>
                  <a:cubicBezTo>
                    <a:pt x="654050" y="544830"/>
                    <a:pt x="648970" y="538480"/>
                    <a:pt x="641350" y="524510"/>
                  </a:cubicBezTo>
                  <a:cubicBezTo>
                    <a:pt x="623570" y="491490"/>
                    <a:pt x="605790" y="400050"/>
                    <a:pt x="593090" y="335280"/>
                  </a:cubicBezTo>
                  <a:cubicBezTo>
                    <a:pt x="579120" y="269240"/>
                    <a:pt x="566420" y="182880"/>
                    <a:pt x="561340" y="130810"/>
                  </a:cubicBezTo>
                  <a:cubicBezTo>
                    <a:pt x="558800" y="99060"/>
                    <a:pt x="554990" y="71120"/>
                    <a:pt x="560070" y="52070"/>
                  </a:cubicBezTo>
                  <a:cubicBezTo>
                    <a:pt x="563880" y="39370"/>
                    <a:pt x="568960" y="30480"/>
                    <a:pt x="577850" y="22860"/>
                  </a:cubicBezTo>
                  <a:cubicBezTo>
                    <a:pt x="589280" y="12700"/>
                    <a:pt x="608330" y="1270"/>
                    <a:pt x="626110" y="1270"/>
                  </a:cubicBezTo>
                  <a:cubicBezTo>
                    <a:pt x="646430" y="1270"/>
                    <a:pt x="676910" y="15240"/>
                    <a:pt x="689610" y="30480"/>
                  </a:cubicBezTo>
                  <a:cubicBezTo>
                    <a:pt x="701040" y="43180"/>
                    <a:pt x="704850" y="55880"/>
                    <a:pt x="704850" y="81280"/>
                  </a:cubicBezTo>
                  <a:cubicBezTo>
                    <a:pt x="706120" y="157480"/>
                    <a:pt x="613410" y="481330"/>
                    <a:pt x="577850" y="537210"/>
                  </a:cubicBezTo>
                  <a:cubicBezTo>
                    <a:pt x="567690" y="552450"/>
                    <a:pt x="561340" y="556260"/>
                    <a:pt x="548640" y="561340"/>
                  </a:cubicBezTo>
                  <a:cubicBezTo>
                    <a:pt x="533400" y="567690"/>
                    <a:pt x="509270" y="571500"/>
                    <a:pt x="492760" y="567690"/>
                  </a:cubicBezTo>
                  <a:cubicBezTo>
                    <a:pt x="480060" y="565150"/>
                    <a:pt x="467360" y="558800"/>
                    <a:pt x="458470" y="548640"/>
                  </a:cubicBezTo>
                  <a:cubicBezTo>
                    <a:pt x="447040" y="537210"/>
                    <a:pt x="438150" y="521970"/>
                    <a:pt x="434340" y="497840"/>
                  </a:cubicBezTo>
                  <a:cubicBezTo>
                    <a:pt x="425450" y="440690"/>
                    <a:pt x="444500" y="254000"/>
                    <a:pt x="469900" y="203200"/>
                  </a:cubicBezTo>
                  <a:cubicBezTo>
                    <a:pt x="481330" y="180340"/>
                    <a:pt x="495300" y="170180"/>
                    <a:pt x="511810" y="163830"/>
                  </a:cubicBezTo>
                  <a:cubicBezTo>
                    <a:pt x="528320" y="157480"/>
                    <a:pt x="552450" y="156210"/>
                    <a:pt x="568960" y="161290"/>
                  </a:cubicBezTo>
                  <a:cubicBezTo>
                    <a:pt x="585470" y="166370"/>
                    <a:pt x="604520" y="182880"/>
                    <a:pt x="613410" y="198120"/>
                  </a:cubicBezTo>
                  <a:cubicBezTo>
                    <a:pt x="622300" y="213360"/>
                    <a:pt x="624840" y="228600"/>
                    <a:pt x="622300" y="254000"/>
                  </a:cubicBezTo>
                  <a:cubicBezTo>
                    <a:pt x="614680" y="314960"/>
                    <a:pt x="533400" y="508000"/>
                    <a:pt x="494030" y="554990"/>
                  </a:cubicBezTo>
                  <a:cubicBezTo>
                    <a:pt x="477520" y="574040"/>
                    <a:pt x="462280" y="581660"/>
                    <a:pt x="445770" y="585470"/>
                  </a:cubicBezTo>
                  <a:cubicBezTo>
                    <a:pt x="433070" y="589280"/>
                    <a:pt x="419100" y="589280"/>
                    <a:pt x="406400" y="584200"/>
                  </a:cubicBezTo>
                  <a:cubicBezTo>
                    <a:pt x="391160" y="579120"/>
                    <a:pt x="370840" y="565150"/>
                    <a:pt x="360680" y="549910"/>
                  </a:cubicBezTo>
                  <a:cubicBezTo>
                    <a:pt x="350520" y="534670"/>
                    <a:pt x="347980" y="518160"/>
                    <a:pt x="347980" y="492760"/>
                  </a:cubicBezTo>
                  <a:cubicBezTo>
                    <a:pt x="346710" y="440690"/>
                    <a:pt x="365760" y="293370"/>
                    <a:pt x="392430" y="251460"/>
                  </a:cubicBezTo>
                  <a:cubicBezTo>
                    <a:pt x="405130" y="231140"/>
                    <a:pt x="421640" y="222250"/>
                    <a:pt x="438150" y="217170"/>
                  </a:cubicBezTo>
                  <a:cubicBezTo>
                    <a:pt x="455930" y="212090"/>
                    <a:pt x="478790" y="213360"/>
                    <a:pt x="495300" y="220980"/>
                  </a:cubicBezTo>
                  <a:cubicBezTo>
                    <a:pt x="511810" y="228600"/>
                    <a:pt x="528320" y="247650"/>
                    <a:pt x="535940" y="262890"/>
                  </a:cubicBezTo>
                  <a:cubicBezTo>
                    <a:pt x="542290" y="275590"/>
                    <a:pt x="543560" y="283210"/>
                    <a:pt x="542290" y="300990"/>
                  </a:cubicBezTo>
                  <a:cubicBezTo>
                    <a:pt x="538480" y="341630"/>
                    <a:pt x="497840" y="462280"/>
                    <a:pt x="474980" y="495300"/>
                  </a:cubicBezTo>
                  <a:cubicBezTo>
                    <a:pt x="464820" y="509270"/>
                    <a:pt x="458470" y="515620"/>
                    <a:pt x="445770" y="520700"/>
                  </a:cubicBezTo>
                  <a:cubicBezTo>
                    <a:pt x="430530" y="527050"/>
                    <a:pt x="405130" y="529590"/>
                    <a:pt x="388620" y="527050"/>
                  </a:cubicBezTo>
                  <a:cubicBezTo>
                    <a:pt x="375920" y="524510"/>
                    <a:pt x="363220" y="518160"/>
                    <a:pt x="354330" y="509270"/>
                  </a:cubicBezTo>
                  <a:cubicBezTo>
                    <a:pt x="345440" y="500380"/>
                    <a:pt x="336550" y="490220"/>
                    <a:pt x="332740" y="476250"/>
                  </a:cubicBezTo>
                  <a:cubicBezTo>
                    <a:pt x="326390" y="455930"/>
                    <a:pt x="328930" y="427990"/>
                    <a:pt x="331470" y="392430"/>
                  </a:cubicBezTo>
                  <a:cubicBezTo>
                    <a:pt x="336550" y="327660"/>
                    <a:pt x="342900" y="170180"/>
                    <a:pt x="373380" y="118110"/>
                  </a:cubicBezTo>
                  <a:cubicBezTo>
                    <a:pt x="389890" y="90170"/>
                    <a:pt x="415290" y="74930"/>
                    <a:pt x="435610" y="68580"/>
                  </a:cubicBezTo>
                  <a:cubicBezTo>
                    <a:pt x="449580" y="64770"/>
                    <a:pt x="463550" y="67310"/>
                    <a:pt x="476250" y="71120"/>
                  </a:cubicBezTo>
                  <a:cubicBezTo>
                    <a:pt x="488950" y="74930"/>
                    <a:pt x="501650" y="81280"/>
                    <a:pt x="511810" y="92710"/>
                  </a:cubicBezTo>
                  <a:cubicBezTo>
                    <a:pt x="523240" y="105410"/>
                    <a:pt x="535940" y="121920"/>
                    <a:pt x="537210" y="148590"/>
                  </a:cubicBezTo>
                  <a:cubicBezTo>
                    <a:pt x="539750" y="212090"/>
                    <a:pt x="469900" y="455930"/>
                    <a:pt x="425450" y="473710"/>
                  </a:cubicBezTo>
                  <a:cubicBezTo>
                    <a:pt x="403860" y="482600"/>
                    <a:pt x="353060" y="436880"/>
                    <a:pt x="354330" y="434340"/>
                  </a:cubicBezTo>
                  <a:cubicBezTo>
                    <a:pt x="355600" y="431800"/>
                    <a:pt x="383540" y="436880"/>
                    <a:pt x="396240" y="443230"/>
                  </a:cubicBezTo>
                  <a:cubicBezTo>
                    <a:pt x="408940" y="449580"/>
                    <a:pt x="420370" y="461010"/>
                    <a:pt x="427990" y="472440"/>
                  </a:cubicBezTo>
                  <a:cubicBezTo>
                    <a:pt x="435610" y="483870"/>
                    <a:pt x="443230" y="496570"/>
                    <a:pt x="444500" y="511810"/>
                  </a:cubicBezTo>
                  <a:cubicBezTo>
                    <a:pt x="445770" y="529590"/>
                    <a:pt x="440690" y="557530"/>
                    <a:pt x="429260" y="574040"/>
                  </a:cubicBezTo>
                  <a:cubicBezTo>
                    <a:pt x="417830" y="590550"/>
                    <a:pt x="403860" y="601980"/>
                    <a:pt x="377190" y="610870"/>
                  </a:cubicBezTo>
                  <a:cubicBezTo>
                    <a:pt x="318770" y="631190"/>
                    <a:pt x="121920" y="641350"/>
                    <a:pt x="63500" y="623570"/>
                  </a:cubicBezTo>
                  <a:cubicBezTo>
                    <a:pt x="38100" y="615950"/>
                    <a:pt x="24130" y="601980"/>
                    <a:pt x="13970" y="585470"/>
                  </a:cubicBezTo>
                  <a:cubicBezTo>
                    <a:pt x="3810" y="568960"/>
                    <a:pt x="0" y="541020"/>
                    <a:pt x="2540" y="523240"/>
                  </a:cubicBezTo>
                  <a:cubicBezTo>
                    <a:pt x="3810" y="509270"/>
                    <a:pt x="10160" y="496570"/>
                    <a:pt x="20320" y="485140"/>
                  </a:cubicBezTo>
                  <a:cubicBezTo>
                    <a:pt x="31750" y="471170"/>
                    <a:pt x="59690" y="457200"/>
                    <a:pt x="73660" y="452120"/>
                  </a:cubicBezTo>
                  <a:cubicBezTo>
                    <a:pt x="82550" y="449580"/>
                    <a:pt x="87630" y="448310"/>
                    <a:pt x="95250" y="450850"/>
                  </a:cubicBezTo>
                  <a:cubicBezTo>
                    <a:pt x="109220" y="455930"/>
                    <a:pt x="124460" y="485140"/>
                    <a:pt x="147320" y="495300"/>
                  </a:cubicBezTo>
                  <a:cubicBezTo>
                    <a:pt x="177800" y="508000"/>
                    <a:pt x="248920" y="491490"/>
                    <a:pt x="270510" y="506730"/>
                  </a:cubicBezTo>
                  <a:cubicBezTo>
                    <a:pt x="283210" y="515620"/>
                    <a:pt x="287020" y="530860"/>
                    <a:pt x="288290" y="544830"/>
                  </a:cubicBezTo>
                  <a:cubicBezTo>
                    <a:pt x="290830" y="562610"/>
                    <a:pt x="285750" y="590550"/>
                    <a:pt x="276860" y="607060"/>
                  </a:cubicBezTo>
                  <a:cubicBezTo>
                    <a:pt x="270510" y="619760"/>
                    <a:pt x="259080" y="629920"/>
                    <a:pt x="247650" y="637540"/>
                  </a:cubicBezTo>
                  <a:cubicBezTo>
                    <a:pt x="236220" y="645160"/>
                    <a:pt x="222250" y="650240"/>
                    <a:pt x="208280" y="650240"/>
                  </a:cubicBezTo>
                  <a:cubicBezTo>
                    <a:pt x="190500" y="650240"/>
                    <a:pt x="162560" y="642620"/>
                    <a:pt x="147320" y="632460"/>
                  </a:cubicBezTo>
                  <a:cubicBezTo>
                    <a:pt x="134620" y="624840"/>
                    <a:pt x="127000" y="615950"/>
                    <a:pt x="119380" y="600710"/>
                  </a:cubicBezTo>
                  <a:cubicBezTo>
                    <a:pt x="106680" y="576580"/>
                    <a:pt x="91440" y="529590"/>
                    <a:pt x="95250" y="495300"/>
                  </a:cubicBezTo>
                  <a:cubicBezTo>
                    <a:pt x="99060" y="462280"/>
                    <a:pt x="116840" y="420370"/>
                    <a:pt x="140970" y="398780"/>
                  </a:cubicBezTo>
                  <a:cubicBezTo>
                    <a:pt x="163830" y="378460"/>
                    <a:pt x="205740" y="360680"/>
                    <a:pt x="232410" y="368300"/>
                  </a:cubicBezTo>
                  <a:cubicBezTo>
                    <a:pt x="260350" y="375920"/>
                    <a:pt x="297180" y="422910"/>
                    <a:pt x="302260" y="453390"/>
                  </a:cubicBezTo>
                  <a:cubicBezTo>
                    <a:pt x="307340" y="482600"/>
                    <a:pt x="288290" y="524510"/>
                    <a:pt x="269240" y="544830"/>
                  </a:cubicBezTo>
                  <a:cubicBezTo>
                    <a:pt x="251460" y="562610"/>
                    <a:pt x="222250" y="575310"/>
                    <a:pt x="196850" y="572770"/>
                  </a:cubicBezTo>
                  <a:cubicBezTo>
                    <a:pt x="166370" y="570230"/>
                    <a:pt x="118110" y="546100"/>
                    <a:pt x="99060" y="515620"/>
                  </a:cubicBezTo>
                  <a:cubicBezTo>
                    <a:pt x="76200" y="478790"/>
                    <a:pt x="78740" y="396240"/>
                    <a:pt x="85090" y="353060"/>
                  </a:cubicBezTo>
                  <a:cubicBezTo>
                    <a:pt x="88900" y="322580"/>
                    <a:pt x="107950" y="300990"/>
                    <a:pt x="113030" y="276860"/>
                  </a:cubicBezTo>
                  <a:cubicBezTo>
                    <a:pt x="116840" y="256540"/>
                    <a:pt x="109220" y="233680"/>
                    <a:pt x="114300" y="217170"/>
                  </a:cubicBezTo>
                  <a:cubicBezTo>
                    <a:pt x="118110" y="204470"/>
                    <a:pt x="125730" y="194310"/>
                    <a:pt x="137160" y="185420"/>
                  </a:cubicBezTo>
                  <a:cubicBezTo>
                    <a:pt x="151130" y="175260"/>
                    <a:pt x="173990" y="165100"/>
                    <a:pt x="193040" y="165100"/>
                  </a:cubicBezTo>
                  <a:cubicBezTo>
                    <a:pt x="210820" y="165100"/>
                    <a:pt x="234950" y="176530"/>
                    <a:pt x="247650" y="186690"/>
                  </a:cubicBezTo>
                  <a:cubicBezTo>
                    <a:pt x="257810" y="195580"/>
                    <a:pt x="262890" y="205740"/>
                    <a:pt x="269240" y="219710"/>
                  </a:cubicBezTo>
                  <a:cubicBezTo>
                    <a:pt x="279400" y="242570"/>
                    <a:pt x="288290" y="278130"/>
                    <a:pt x="290830" y="311150"/>
                  </a:cubicBezTo>
                  <a:cubicBezTo>
                    <a:pt x="294640" y="349250"/>
                    <a:pt x="297180" y="403860"/>
                    <a:pt x="285750" y="433070"/>
                  </a:cubicBezTo>
                  <a:cubicBezTo>
                    <a:pt x="278130" y="453390"/>
                    <a:pt x="260350" y="467360"/>
                    <a:pt x="246380" y="476250"/>
                  </a:cubicBezTo>
                  <a:cubicBezTo>
                    <a:pt x="234950" y="482600"/>
                    <a:pt x="222250" y="486410"/>
                    <a:pt x="208280" y="485140"/>
                  </a:cubicBezTo>
                  <a:cubicBezTo>
                    <a:pt x="191770" y="483870"/>
                    <a:pt x="168910" y="476250"/>
                    <a:pt x="154940" y="463550"/>
                  </a:cubicBezTo>
                  <a:cubicBezTo>
                    <a:pt x="142240" y="452120"/>
                    <a:pt x="132080" y="434340"/>
                    <a:pt x="128270" y="412750"/>
                  </a:cubicBezTo>
                  <a:cubicBezTo>
                    <a:pt x="121920" y="379730"/>
                    <a:pt x="132080" y="311150"/>
                    <a:pt x="140970" y="283210"/>
                  </a:cubicBezTo>
                  <a:cubicBezTo>
                    <a:pt x="146050" y="267970"/>
                    <a:pt x="149860" y="259080"/>
                    <a:pt x="160020" y="250190"/>
                  </a:cubicBezTo>
                  <a:cubicBezTo>
                    <a:pt x="171450" y="238760"/>
                    <a:pt x="193040" y="227330"/>
                    <a:pt x="210820" y="226060"/>
                  </a:cubicBezTo>
                  <a:cubicBezTo>
                    <a:pt x="228600" y="224790"/>
                    <a:pt x="251460" y="231140"/>
                    <a:pt x="265430" y="241300"/>
                  </a:cubicBezTo>
                  <a:cubicBezTo>
                    <a:pt x="279400" y="251460"/>
                    <a:pt x="290830" y="271780"/>
                    <a:pt x="295910" y="289560"/>
                  </a:cubicBezTo>
                  <a:cubicBezTo>
                    <a:pt x="300990" y="306070"/>
                    <a:pt x="298450" y="321310"/>
                    <a:pt x="297180" y="341630"/>
                  </a:cubicBezTo>
                  <a:cubicBezTo>
                    <a:pt x="295910" y="372110"/>
                    <a:pt x="297180" y="429260"/>
                    <a:pt x="287020" y="457200"/>
                  </a:cubicBezTo>
                  <a:cubicBezTo>
                    <a:pt x="279400" y="476250"/>
                    <a:pt x="270510" y="492760"/>
                    <a:pt x="255270" y="501650"/>
                  </a:cubicBezTo>
                  <a:cubicBezTo>
                    <a:pt x="237490" y="511810"/>
                    <a:pt x="201930" y="515620"/>
                    <a:pt x="182880" y="509270"/>
                  </a:cubicBezTo>
                  <a:cubicBezTo>
                    <a:pt x="166370" y="502920"/>
                    <a:pt x="152400" y="492760"/>
                    <a:pt x="143510" y="471170"/>
                  </a:cubicBezTo>
                  <a:cubicBezTo>
                    <a:pt x="123190" y="422910"/>
                    <a:pt x="130810" y="250190"/>
                    <a:pt x="142240" y="195580"/>
                  </a:cubicBezTo>
                  <a:cubicBezTo>
                    <a:pt x="147320" y="171450"/>
                    <a:pt x="151130" y="157480"/>
                    <a:pt x="163830" y="144780"/>
                  </a:cubicBezTo>
                  <a:cubicBezTo>
                    <a:pt x="179070" y="130810"/>
                    <a:pt x="210820" y="119380"/>
                    <a:pt x="231140" y="120650"/>
                  </a:cubicBezTo>
                  <a:cubicBezTo>
                    <a:pt x="248920" y="121920"/>
                    <a:pt x="267970" y="134620"/>
                    <a:pt x="279400" y="147320"/>
                  </a:cubicBezTo>
                  <a:cubicBezTo>
                    <a:pt x="290830" y="160020"/>
                    <a:pt x="297180" y="199390"/>
                    <a:pt x="297180" y="199390"/>
                  </a:cubicBezTo>
                </a:path>
              </a:pathLst>
            </a:custGeom>
            <a:solidFill>
              <a:srgbClr val="FFFFFF"/>
            </a:solidFill>
            <a:ln cap="sq">
              <a:noFill/>
              <a:prstDash val="solid"/>
              <a:miter/>
            </a:ln>
          </p:spPr>
        </p:sp>
      </p:grpSp>
      <p:grpSp>
        <p:nvGrpSpPr>
          <p:cNvPr id="17" name="Group 17"/>
          <p:cNvGrpSpPr/>
          <p:nvPr/>
        </p:nvGrpSpPr>
        <p:grpSpPr>
          <a:xfrm>
            <a:off x="15338107" y="1640205"/>
            <a:ext cx="184785" cy="184785"/>
            <a:chOff x="0" y="0"/>
            <a:chExt cx="246380" cy="246380"/>
          </a:xfrm>
        </p:grpSpPr>
        <p:sp>
          <p:nvSpPr>
            <p:cNvPr id="18" name="Freeform 18"/>
            <p:cNvSpPr/>
            <p:nvPr/>
          </p:nvSpPr>
          <p:spPr>
            <a:xfrm>
              <a:off x="45720" y="49530"/>
              <a:ext cx="147320" cy="154940"/>
            </a:xfrm>
            <a:custGeom>
              <a:avLst/>
              <a:gdLst/>
              <a:ahLst/>
              <a:cxnLst/>
              <a:rect l="l" t="t" r="r" b="b"/>
              <a:pathLst>
                <a:path w="147320" h="154940">
                  <a:moveTo>
                    <a:pt x="147320" y="53340"/>
                  </a:moveTo>
                  <a:cubicBezTo>
                    <a:pt x="144780" y="107950"/>
                    <a:pt x="124460" y="137160"/>
                    <a:pt x="105410" y="146050"/>
                  </a:cubicBezTo>
                  <a:cubicBezTo>
                    <a:pt x="86360" y="154940"/>
                    <a:pt x="50800" y="149860"/>
                    <a:pt x="34290" y="142240"/>
                  </a:cubicBezTo>
                  <a:cubicBezTo>
                    <a:pt x="22860" y="137160"/>
                    <a:pt x="13970" y="128270"/>
                    <a:pt x="8890" y="115570"/>
                  </a:cubicBezTo>
                  <a:cubicBezTo>
                    <a:pt x="127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FFFFF"/>
            </a:solidFill>
            <a:ln cap="sq">
              <a:noFill/>
              <a:prstDash val="solid"/>
              <a:miter/>
            </a:ln>
          </p:spPr>
        </p:sp>
      </p:grpSp>
      <p:grpSp>
        <p:nvGrpSpPr>
          <p:cNvPr id="19" name="Group 19"/>
          <p:cNvGrpSpPr/>
          <p:nvPr/>
        </p:nvGrpSpPr>
        <p:grpSpPr>
          <a:xfrm>
            <a:off x="13464540" y="1895475"/>
            <a:ext cx="3088005" cy="652462"/>
            <a:chOff x="0" y="0"/>
            <a:chExt cx="4117340" cy="869950"/>
          </a:xfrm>
        </p:grpSpPr>
        <p:sp>
          <p:nvSpPr>
            <p:cNvPr id="20" name="Freeform 20"/>
            <p:cNvSpPr/>
            <p:nvPr/>
          </p:nvSpPr>
          <p:spPr>
            <a:xfrm>
              <a:off x="43180" y="45720"/>
              <a:ext cx="4028440" cy="778510"/>
            </a:xfrm>
            <a:custGeom>
              <a:avLst/>
              <a:gdLst/>
              <a:ahLst/>
              <a:cxnLst/>
              <a:rect l="l" t="t" r="r" b="b"/>
              <a:pathLst>
                <a:path w="4028440" h="778510">
                  <a:moveTo>
                    <a:pt x="224790" y="261620"/>
                  </a:moveTo>
                  <a:cubicBezTo>
                    <a:pt x="217170" y="309880"/>
                    <a:pt x="177800" y="364490"/>
                    <a:pt x="149860" y="372110"/>
                  </a:cubicBezTo>
                  <a:cubicBezTo>
                    <a:pt x="124460" y="378460"/>
                    <a:pt x="66040" y="350520"/>
                    <a:pt x="67310" y="344170"/>
                  </a:cubicBezTo>
                  <a:cubicBezTo>
                    <a:pt x="68580" y="337820"/>
                    <a:pt x="147320" y="342900"/>
                    <a:pt x="149860" y="334010"/>
                  </a:cubicBezTo>
                  <a:cubicBezTo>
                    <a:pt x="151130" y="327660"/>
                    <a:pt x="107950" y="316230"/>
                    <a:pt x="105410" y="303530"/>
                  </a:cubicBezTo>
                  <a:cubicBezTo>
                    <a:pt x="102870" y="290830"/>
                    <a:pt x="125730" y="265430"/>
                    <a:pt x="140970" y="255270"/>
                  </a:cubicBezTo>
                  <a:cubicBezTo>
                    <a:pt x="156210" y="245110"/>
                    <a:pt x="182880" y="241300"/>
                    <a:pt x="199390" y="243840"/>
                  </a:cubicBezTo>
                  <a:cubicBezTo>
                    <a:pt x="213360" y="245110"/>
                    <a:pt x="226060" y="252730"/>
                    <a:pt x="236220" y="260350"/>
                  </a:cubicBezTo>
                  <a:cubicBezTo>
                    <a:pt x="246380" y="267970"/>
                    <a:pt x="256540" y="280670"/>
                    <a:pt x="261620" y="292100"/>
                  </a:cubicBezTo>
                  <a:cubicBezTo>
                    <a:pt x="266700" y="303530"/>
                    <a:pt x="269240" y="313690"/>
                    <a:pt x="269240" y="331470"/>
                  </a:cubicBezTo>
                  <a:cubicBezTo>
                    <a:pt x="267970" y="367030"/>
                    <a:pt x="254000" y="458470"/>
                    <a:pt x="232410" y="488950"/>
                  </a:cubicBezTo>
                  <a:cubicBezTo>
                    <a:pt x="218440" y="508000"/>
                    <a:pt x="198120" y="516890"/>
                    <a:pt x="181610" y="520700"/>
                  </a:cubicBezTo>
                  <a:cubicBezTo>
                    <a:pt x="167640" y="524510"/>
                    <a:pt x="154940" y="523240"/>
                    <a:pt x="140970" y="518160"/>
                  </a:cubicBezTo>
                  <a:cubicBezTo>
                    <a:pt x="124460" y="511810"/>
                    <a:pt x="102870" y="496570"/>
                    <a:pt x="92710" y="482600"/>
                  </a:cubicBezTo>
                  <a:cubicBezTo>
                    <a:pt x="83820" y="471170"/>
                    <a:pt x="78740" y="459740"/>
                    <a:pt x="80010" y="443230"/>
                  </a:cubicBezTo>
                  <a:cubicBezTo>
                    <a:pt x="81280" y="414020"/>
                    <a:pt x="115570" y="344170"/>
                    <a:pt x="135890" y="322580"/>
                  </a:cubicBezTo>
                  <a:cubicBezTo>
                    <a:pt x="147320" y="309880"/>
                    <a:pt x="160020" y="306070"/>
                    <a:pt x="172720" y="303530"/>
                  </a:cubicBezTo>
                  <a:cubicBezTo>
                    <a:pt x="185420" y="300990"/>
                    <a:pt x="199390" y="299720"/>
                    <a:pt x="213360" y="303530"/>
                  </a:cubicBezTo>
                  <a:cubicBezTo>
                    <a:pt x="229870" y="308610"/>
                    <a:pt x="252730" y="325120"/>
                    <a:pt x="262890" y="339090"/>
                  </a:cubicBezTo>
                  <a:cubicBezTo>
                    <a:pt x="271780" y="350520"/>
                    <a:pt x="275590" y="361950"/>
                    <a:pt x="276860" y="378460"/>
                  </a:cubicBezTo>
                  <a:cubicBezTo>
                    <a:pt x="278130" y="408940"/>
                    <a:pt x="260350" y="478790"/>
                    <a:pt x="245110" y="505460"/>
                  </a:cubicBezTo>
                  <a:cubicBezTo>
                    <a:pt x="236220" y="520700"/>
                    <a:pt x="227330" y="528320"/>
                    <a:pt x="214630" y="534670"/>
                  </a:cubicBezTo>
                  <a:cubicBezTo>
                    <a:pt x="198120" y="542290"/>
                    <a:pt x="172720" y="547370"/>
                    <a:pt x="153670" y="543560"/>
                  </a:cubicBezTo>
                  <a:cubicBezTo>
                    <a:pt x="134620" y="539750"/>
                    <a:pt x="114300" y="524510"/>
                    <a:pt x="102870" y="509270"/>
                  </a:cubicBezTo>
                  <a:cubicBezTo>
                    <a:pt x="91440" y="494030"/>
                    <a:pt x="78740" y="458470"/>
                    <a:pt x="86360" y="450850"/>
                  </a:cubicBezTo>
                  <a:cubicBezTo>
                    <a:pt x="95250" y="441960"/>
                    <a:pt x="173990" y="466090"/>
                    <a:pt x="175260" y="478790"/>
                  </a:cubicBezTo>
                  <a:cubicBezTo>
                    <a:pt x="176530" y="492760"/>
                    <a:pt x="104140" y="541020"/>
                    <a:pt x="78740" y="534670"/>
                  </a:cubicBezTo>
                  <a:cubicBezTo>
                    <a:pt x="53340" y="528320"/>
                    <a:pt x="19050" y="466090"/>
                    <a:pt x="22860" y="436880"/>
                  </a:cubicBezTo>
                  <a:cubicBezTo>
                    <a:pt x="26670" y="407670"/>
                    <a:pt x="73660" y="365760"/>
                    <a:pt x="102870" y="359410"/>
                  </a:cubicBezTo>
                  <a:cubicBezTo>
                    <a:pt x="129540" y="353060"/>
                    <a:pt x="167640" y="372110"/>
                    <a:pt x="189230" y="389890"/>
                  </a:cubicBezTo>
                  <a:cubicBezTo>
                    <a:pt x="212090" y="407670"/>
                    <a:pt x="229870" y="441960"/>
                    <a:pt x="236220" y="468630"/>
                  </a:cubicBezTo>
                  <a:cubicBezTo>
                    <a:pt x="241300" y="494030"/>
                    <a:pt x="237490" y="521970"/>
                    <a:pt x="228600" y="547370"/>
                  </a:cubicBezTo>
                  <a:cubicBezTo>
                    <a:pt x="219710" y="576580"/>
                    <a:pt x="187960" y="635000"/>
                    <a:pt x="177800" y="632460"/>
                  </a:cubicBezTo>
                  <a:cubicBezTo>
                    <a:pt x="167640" y="629920"/>
                    <a:pt x="167640" y="553720"/>
                    <a:pt x="172720" y="514350"/>
                  </a:cubicBezTo>
                  <a:cubicBezTo>
                    <a:pt x="177800" y="472440"/>
                    <a:pt x="189230" y="419100"/>
                    <a:pt x="207010" y="389890"/>
                  </a:cubicBezTo>
                  <a:cubicBezTo>
                    <a:pt x="219710" y="369570"/>
                    <a:pt x="236220" y="354330"/>
                    <a:pt x="255270" y="347980"/>
                  </a:cubicBezTo>
                  <a:cubicBezTo>
                    <a:pt x="274320" y="341630"/>
                    <a:pt x="300990" y="342900"/>
                    <a:pt x="318770" y="349250"/>
                  </a:cubicBezTo>
                  <a:cubicBezTo>
                    <a:pt x="332740" y="354330"/>
                    <a:pt x="345440" y="364490"/>
                    <a:pt x="354330" y="374650"/>
                  </a:cubicBezTo>
                  <a:cubicBezTo>
                    <a:pt x="363220" y="384810"/>
                    <a:pt x="368300" y="394970"/>
                    <a:pt x="373380" y="412750"/>
                  </a:cubicBezTo>
                  <a:cubicBezTo>
                    <a:pt x="382270" y="445770"/>
                    <a:pt x="391160" y="527050"/>
                    <a:pt x="383540" y="565150"/>
                  </a:cubicBezTo>
                  <a:cubicBezTo>
                    <a:pt x="378460" y="589280"/>
                    <a:pt x="367030" y="608330"/>
                    <a:pt x="354330" y="621030"/>
                  </a:cubicBezTo>
                  <a:cubicBezTo>
                    <a:pt x="344170" y="631190"/>
                    <a:pt x="331470" y="638810"/>
                    <a:pt x="316230" y="641350"/>
                  </a:cubicBezTo>
                  <a:cubicBezTo>
                    <a:pt x="298450" y="645160"/>
                    <a:pt x="269240" y="641350"/>
                    <a:pt x="252730" y="633730"/>
                  </a:cubicBezTo>
                  <a:cubicBezTo>
                    <a:pt x="238760" y="627380"/>
                    <a:pt x="228600" y="615950"/>
                    <a:pt x="220980" y="604520"/>
                  </a:cubicBezTo>
                  <a:cubicBezTo>
                    <a:pt x="213360" y="593090"/>
                    <a:pt x="205740" y="581660"/>
                    <a:pt x="205740" y="565150"/>
                  </a:cubicBezTo>
                  <a:cubicBezTo>
                    <a:pt x="205740" y="541020"/>
                    <a:pt x="220980" y="508000"/>
                    <a:pt x="237490" y="471170"/>
                  </a:cubicBezTo>
                  <a:cubicBezTo>
                    <a:pt x="264160" y="411480"/>
                    <a:pt x="323850" y="285750"/>
                    <a:pt x="367030" y="246380"/>
                  </a:cubicBezTo>
                  <a:cubicBezTo>
                    <a:pt x="391160" y="224790"/>
                    <a:pt x="416560" y="212090"/>
                    <a:pt x="439420" y="212090"/>
                  </a:cubicBezTo>
                  <a:cubicBezTo>
                    <a:pt x="459740" y="212090"/>
                    <a:pt x="481330" y="223520"/>
                    <a:pt x="495300" y="237490"/>
                  </a:cubicBezTo>
                  <a:cubicBezTo>
                    <a:pt x="509270" y="250190"/>
                    <a:pt x="516890" y="266700"/>
                    <a:pt x="520700" y="292100"/>
                  </a:cubicBezTo>
                  <a:cubicBezTo>
                    <a:pt x="528320" y="342900"/>
                    <a:pt x="505460" y="474980"/>
                    <a:pt x="486410" y="530860"/>
                  </a:cubicBezTo>
                  <a:cubicBezTo>
                    <a:pt x="474980" y="563880"/>
                    <a:pt x="441960" y="604520"/>
                    <a:pt x="443230" y="605790"/>
                  </a:cubicBezTo>
                  <a:cubicBezTo>
                    <a:pt x="444500" y="607060"/>
                    <a:pt x="480060" y="553720"/>
                    <a:pt x="483870" y="554990"/>
                  </a:cubicBezTo>
                  <a:cubicBezTo>
                    <a:pt x="486410" y="556260"/>
                    <a:pt x="483870" y="567690"/>
                    <a:pt x="480060" y="575310"/>
                  </a:cubicBezTo>
                  <a:cubicBezTo>
                    <a:pt x="473710" y="588010"/>
                    <a:pt x="459740" y="613410"/>
                    <a:pt x="443230" y="622300"/>
                  </a:cubicBezTo>
                  <a:cubicBezTo>
                    <a:pt x="426720" y="631190"/>
                    <a:pt x="402590" y="635000"/>
                    <a:pt x="383540" y="631190"/>
                  </a:cubicBezTo>
                  <a:cubicBezTo>
                    <a:pt x="365760" y="627380"/>
                    <a:pt x="344170" y="614680"/>
                    <a:pt x="332740" y="599440"/>
                  </a:cubicBezTo>
                  <a:cubicBezTo>
                    <a:pt x="321310" y="584200"/>
                    <a:pt x="311150" y="544830"/>
                    <a:pt x="316230" y="542290"/>
                  </a:cubicBezTo>
                  <a:cubicBezTo>
                    <a:pt x="321310" y="538480"/>
                    <a:pt x="377190" y="577850"/>
                    <a:pt x="375920" y="598170"/>
                  </a:cubicBezTo>
                  <a:cubicBezTo>
                    <a:pt x="374650" y="627380"/>
                    <a:pt x="287020" y="679450"/>
                    <a:pt x="246380" y="701040"/>
                  </a:cubicBezTo>
                  <a:cubicBezTo>
                    <a:pt x="215900" y="717550"/>
                    <a:pt x="190500" y="723900"/>
                    <a:pt x="160020" y="727710"/>
                  </a:cubicBezTo>
                  <a:cubicBezTo>
                    <a:pt x="127000" y="732790"/>
                    <a:pt x="80010" y="741680"/>
                    <a:pt x="54610" y="726440"/>
                  </a:cubicBezTo>
                  <a:cubicBezTo>
                    <a:pt x="31750" y="712470"/>
                    <a:pt x="12700" y="675640"/>
                    <a:pt x="11430" y="648970"/>
                  </a:cubicBezTo>
                  <a:cubicBezTo>
                    <a:pt x="10160" y="619760"/>
                    <a:pt x="26670" y="574040"/>
                    <a:pt x="50800" y="557530"/>
                  </a:cubicBezTo>
                  <a:cubicBezTo>
                    <a:pt x="76200" y="541020"/>
                    <a:pt x="118110" y="561340"/>
                    <a:pt x="160020" y="553720"/>
                  </a:cubicBezTo>
                  <a:cubicBezTo>
                    <a:pt x="220980" y="543560"/>
                    <a:pt x="334010" y="516890"/>
                    <a:pt x="379730" y="486410"/>
                  </a:cubicBezTo>
                  <a:cubicBezTo>
                    <a:pt x="407670" y="467360"/>
                    <a:pt x="420370" y="445770"/>
                    <a:pt x="434340" y="420370"/>
                  </a:cubicBezTo>
                  <a:cubicBezTo>
                    <a:pt x="449580" y="391160"/>
                    <a:pt x="449580" y="340360"/>
                    <a:pt x="464820" y="318770"/>
                  </a:cubicBezTo>
                  <a:cubicBezTo>
                    <a:pt x="473710" y="306070"/>
                    <a:pt x="485140" y="299720"/>
                    <a:pt x="497840" y="294640"/>
                  </a:cubicBezTo>
                  <a:cubicBezTo>
                    <a:pt x="509270" y="289560"/>
                    <a:pt x="524510" y="285750"/>
                    <a:pt x="537210" y="287020"/>
                  </a:cubicBezTo>
                  <a:cubicBezTo>
                    <a:pt x="549910" y="288290"/>
                    <a:pt x="565150" y="290830"/>
                    <a:pt x="576580" y="299720"/>
                  </a:cubicBezTo>
                  <a:cubicBezTo>
                    <a:pt x="593090" y="312420"/>
                    <a:pt x="614680" y="337820"/>
                    <a:pt x="617220" y="367030"/>
                  </a:cubicBezTo>
                  <a:cubicBezTo>
                    <a:pt x="622300" y="416560"/>
                    <a:pt x="524510" y="563880"/>
                    <a:pt x="539750" y="574040"/>
                  </a:cubicBezTo>
                  <a:cubicBezTo>
                    <a:pt x="554990" y="584200"/>
                    <a:pt x="674370" y="472440"/>
                    <a:pt x="709930" y="424180"/>
                  </a:cubicBezTo>
                  <a:cubicBezTo>
                    <a:pt x="734060" y="391160"/>
                    <a:pt x="750570" y="327660"/>
                    <a:pt x="753110" y="328930"/>
                  </a:cubicBezTo>
                  <a:cubicBezTo>
                    <a:pt x="756920" y="330200"/>
                    <a:pt x="660400" y="577850"/>
                    <a:pt x="668020" y="581660"/>
                  </a:cubicBezTo>
                  <a:cubicBezTo>
                    <a:pt x="673100" y="584200"/>
                    <a:pt x="694690" y="530860"/>
                    <a:pt x="716280" y="511810"/>
                  </a:cubicBezTo>
                  <a:cubicBezTo>
                    <a:pt x="739140" y="491490"/>
                    <a:pt x="775970" y="481330"/>
                    <a:pt x="800100" y="463550"/>
                  </a:cubicBezTo>
                  <a:cubicBezTo>
                    <a:pt x="822960" y="447040"/>
                    <a:pt x="861060" y="424180"/>
                    <a:pt x="859790" y="407670"/>
                  </a:cubicBezTo>
                  <a:cubicBezTo>
                    <a:pt x="858520" y="391160"/>
                    <a:pt x="826770" y="367030"/>
                    <a:pt x="796290" y="361950"/>
                  </a:cubicBezTo>
                  <a:cubicBezTo>
                    <a:pt x="732790" y="351790"/>
                    <a:pt x="486410" y="457200"/>
                    <a:pt x="486410" y="455930"/>
                  </a:cubicBezTo>
                  <a:cubicBezTo>
                    <a:pt x="486410" y="454660"/>
                    <a:pt x="537210" y="443230"/>
                    <a:pt x="567690" y="426720"/>
                  </a:cubicBezTo>
                  <a:cubicBezTo>
                    <a:pt x="614680" y="401320"/>
                    <a:pt x="702310" y="346710"/>
                    <a:pt x="735330" y="306070"/>
                  </a:cubicBezTo>
                  <a:cubicBezTo>
                    <a:pt x="755650" y="280670"/>
                    <a:pt x="778510" y="243840"/>
                    <a:pt x="769620" y="229870"/>
                  </a:cubicBezTo>
                  <a:cubicBezTo>
                    <a:pt x="760730" y="215900"/>
                    <a:pt x="711200" y="223520"/>
                    <a:pt x="678180" y="226060"/>
                  </a:cubicBezTo>
                  <a:cubicBezTo>
                    <a:pt x="637540" y="228600"/>
                    <a:pt x="594360" y="237490"/>
                    <a:pt x="544830" y="250190"/>
                  </a:cubicBezTo>
                  <a:cubicBezTo>
                    <a:pt x="478790" y="267970"/>
                    <a:pt x="318770" y="328930"/>
                    <a:pt x="318770" y="328930"/>
                  </a:cubicBezTo>
                  <a:cubicBezTo>
                    <a:pt x="318770" y="328930"/>
                    <a:pt x="402590" y="307340"/>
                    <a:pt x="450850" y="284480"/>
                  </a:cubicBezTo>
                  <a:cubicBezTo>
                    <a:pt x="514350" y="254000"/>
                    <a:pt x="656590" y="147320"/>
                    <a:pt x="661670" y="153670"/>
                  </a:cubicBezTo>
                  <a:cubicBezTo>
                    <a:pt x="665480" y="158750"/>
                    <a:pt x="595630" y="214630"/>
                    <a:pt x="574040" y="246380"/>
                  </a:cubicBezTo>
                  <a:cubicBezTo>
                    <a:pt x="554990" y="274320"/>
                    <a:pt x="524510" y="318770"/>
                    <a:pt x="534670" y="334010"/>
                  </a:cubicBezTo>
                  <a:cubicBezTo>
                    <a:pt x="544830" y="350520"/>
                    <a:pt x="599440" y="340360"/>
                    <a:pt x="645160" y="332740"/>
                  </a:cubicBezTo>
                  <a:cubicBezTo>
                    <a:pt x="723900" y="320040"/>
                    <a:pt x="962660" y="241300"/>
                    <a:pt x="960120" y="229870"/>
                  </a:cubicBezTo>
                  <a:cubicBezTo>
                    <a:pt x="958850" y="222250"/>
                    <a:pt x="886460" y="226060"/>
                    <a:pt x="839470" y="232410"/>
                  </a:cubicBezTo>
                  <a:cubicBezTo>
                    <a:pt x="769620" y="242570"/>
                    <a:pt x="642620" y="276860"/>
                    <a:pt x="581660" y="300990"/>
                  </a:cubicBezTo>
                  <a:cubicBezTo>
                    <a:pt x="546100" y="314960"/>
                    <a:pt x="505460" y="325120"/>
                    <a:pt x="500380" y="345440"/>
                  </a:cubicBezTo>
                  <a:cubicBezTo>
                    <a:pt x="495300" y="364490"/>
                    <a:pt x="515620" y="403860"/>
                    <a:pt x="541020" y="415290"/>
                  </a:cubicBezTo>
                  <a:cubicBezTo>
                    <a:pt x="581660" y="434340"/>
                    <a:pt x="681990" y="392430"/>
                    <a:pt x="754380" y="375920"/>
                  </a:cubicBezTo>
                  <a:cubicBezTo>
                    <a:pt x="829310" y="359410"/>
                    <a:pt x="927100" y="335280"/>
                    <a:pt x="982980" y="314960"/>
                  </a:cubicBezTo>
                  <a:cubicBezTo>
                    <a:pt x="1017270" y="303530"/>
                    <a:pt x="1056640" y="274320"/>
                    <a:pt x="1061720" y="279400"/>
                  </a:cubicBezTo>
                  <a:cubicBezTo>
                    <a:pt x="1065530" y="283210"/>
                    <a:pt x="1036320" y="326390"/>
                    <a:pt x="1032510" y="325120"/>
                  </a:cubicBezTo>
                  <a:cubicBezTo>
                    <a:pt x="1028700" y="323850"/>
                    <a:pt x="1028700" y="288290"/>
                    <a:pt x="1037590" y="273050"/>
                  </a:cubicBezTo>
                  <a:cubicBezTo>
                    <a:pt x="1047750" y="256540"/>
                    <a:pt x="1073150" y="234950"/>
                    <a:pt x="1093470" y="232410"/>
                  </a:cubicBezTo>
                  <a:cubicBezTo>
                    <a:pt x="1113790" y="229870"/>
                    <a:pt x="1143000" y="243840"/>
                    <a:pt x="1156970" y="255270"/>
                  </a:cubicBezTo>
                  <a:cubicBezTo>
                    <a:pt x="1167130" y="264160"/>
                    <a:pt x="1176020" y="271780"/>
                    <a:pt x="1174750" y="287020"/>
                  </a:cubicBezTo>
                  <a:cubicBezTo>
                    <a:pt x="1170940" y="334010"/>
                    <a:pt x="947420" y="534670"/>
                    <a:pt x="966470" y="560070"/>
                  </a:cubicBezTo>
                  <a:cubicBezTo>
                    <a:pt x="985520" y="585470"/>
                    <a:pt x="1283970" y="458470"/>
                    <a:pt x="1281430" y="445770"/>
                  </a:cubicBezTo>
                  <a:cubicBezTo>
                    <a:pt x="1278890" y="434340"/>
                    <a:pt x="1075690" y="461010"/>
                    <a:pt x="1002030" y="477520"/>
                  </a:cubicBezTo>
                  <a:cubicBezTo>
                    <a:pt x="951230" y="488950"/>
                    <a:pt x="876300" y="518160"/>
                    <a:pt x="876300" y="519430"/>
                  </a:cubicBezTo>
                  <a:cubicBezTo>
                    <a:pt x="876300" y="520700"/>
                    <a:pt x="1043940" y="478790"/>
                    <a:pt x="1143000" y="445770"/>
                  </a:cubicBezTo>
                  <a:cubicBezTo>
                    <a:pt x="1273810" y="402590"/>
                    <a:pt x="1590040" y="273050"/>
                    <a:pt x="1590040" y="273050"/>
                  </a:cubicBezTo>
                  <a:cubicBezTo>
                    <a:pt x="1590040" y="273050"/>
                    <a:pt x="1501140" y="312420"/>
                    <a:pt x="1447800" y="327660"/>
                  </a:cubicBezTo>
                  <a:cubicBezTo>
                    <a:pt x="1383030" y="346710"/>
                    <a:pt x="1224280" y="365760"/>
                    <a:pt x="1225550" y="374650"/>
                  </a:cubicBezTo>
                  <a:cubicBezTo>
                    <a:pt x="1225550" y="382270"/>
                    <a:pt x="1332230" y="383540"/>
                    <a:pt x="1388110" y="381000"/>
                  </a:cubicBezTo>
                  <a:cubicBezTo>
                    <a:pt x="1447800" y="378460"/>
                    <a:pt x="1515110" y="367030"/>
                    <a:pt x="1574800" y="358140"/>
                  </a:cubicBezTo>
                  <a:cubicBezTo>
                    <a:pt x="1631950" y="350520"/>
                    <a:pt x="1682750" y="345440"/>
                    <a:pt x="1739900" y="332740"/>
                  </a:cubicBezTo>
                  <a:cubicBezTo>
                    <a:pt x="1804670" y="318770"/>
                    <a:pt x="1944370" y="275590"/>
                    <a:pt x="1944370" y="276860"/>
                  </a:cubicBezTo>
                  <a:cubicBezTo>
                    <a:pt x="1944370" y="278130"/>
                    <a:pt x="1898650" y="297180"/>
                    <a:pt x="1871980" y="300990"/>
                  </a:cubicBezTo>
                  <a:cubicBezTo>
                    <a:pt x="1838960" y="306070"/>
                    <a:pt x="1795780" y="293370"/>
                    <a:pt x="1761490" y="295910"/>
                  </a:cubicBezTo>
                  <a:cubicBezTo>
                    <a:pt x="1731010" y="298450"/>
                    <a:pt x="1703070" y="303530"/>
                    <a:pt x="1673860" y="311150"/>
                  </a:cubicBezTo>
                  <a:cubicBezTo>
                    <a:pt x="1642110" y="320040"/>
                    <a:pt x="1609090" y="330200"/>
                    <a:pt x="1578610" y="345440"/>
                  </a:cubicBezTo>
                  <a:cubicBezTo>
                    <a:pt x="1545590" y="361950"/>
                    <a:pt x="1512570" y="381000"/>
                    <a:pt x="1483360" y="406400"/>
                  </a:cubicBezTo>
                  <a:cubicBezTo>
                    <a:pt x="1452880" y="433070"/>
                    <a:pt x="1394460" y="483870"/>
                    <a:pt x="1400810" y="500380"/>
                  </a:cubicBezTo>
                  <a:cubicBezTo>
                    <a:pt x="1407160" y="516890"/>
                    <a:pt x="1474470" y="513080"/>
                    <a:pt x="1512570" y="509270"/>
                  </a:cubicBezTo>
                  <a:cubicBezTo>
                    <a:pt x="1553210" y="505460"/>
                    <a:pt x="1586230" y="491490"/>
                    <a:pt x="1638300" y="473710"/>
                  </a:cubicBezTo>
                  <a:cubicBezTo>
                    <a:pt x="1729740" y="443230"/>
                    <a:pt x="2002790" y="325120"/>
                    <a:pt x="2005330" y="330200"/>
                  </a:cubicBezTo>
                  <a:cubicBezTo>
                    <a:pt x="2006600" y="332740"/>
                    <a:pt x="1958340" y="364490"/>
                    <a:pt x="1925320" y="373380"/>
                  </a:cubicBezTo>
                  <a:cubicBezTo>
                    <a:pt x="1877060" y="386080"/>
                    <a:pt x="1809750" y="367030"/>
                    <a:pt x="1738630" y="374650"/>
                  </a:cubicBezTo>
                  <a:cubicBezTo>
                    <a:pt x="1639570" y="384810"/>
                    <a:pt x="1494790" y="420370"/>
                    <a:pt x="1389380" y="447040"/>
                  </a:cubicBezTo>
                  <a:cubicBezTo>
                    <a:pt x="1299210" y="469900"/>
                    <a:pt x="1197610" y="496570"/>
                    <a:pt x="1143000" y="521970"/>
                  </a:cubicBezTo>
                  <a:cubicBezTo>
                    <a:pt x="1112520" y="535940"/>
                    <a:pt x="1075690" y="563880"/>
                    <a:pt x="1075690" y="565150"/>
                  </a:cubicBezTo>
                  <a:cubicBezTo>
                    <a:pt x="1076960" y="566420"/>
                    <a:pt x="1129030" y="527050"/>
                    <a:pt x="1178560" y="510540"/>
                  </a:cubicBezTo>
                  <a:cubicBezTo>
                    <a:pt x="1282700" y="474980"/>
                    <a:pt x="1568450" y="458470"/>
                    <a:pt x="1692910" y="427990"/>
                  </a:cubicBezTo>
                  <a:cubicBezTo>
                    <a:pt x="1765300" y="410210"/>
                    <a:pt x="1824990" y="370840"/>
                    <a:pt x="1863090" y="370840"/>
                  </a:cubicBezTo>
                  <a:cubicBezTo>
                    <a:pt x="1882140" y="370840"/>
                    <a:pt x="1896110" y="375920"/>
                    <a:pt x="1907540" y="384810"/>
                  </a:cubicBezTo>
                  <a:cubicBezTo>
                    <a:pt x="1918970" y="393700"/>
                    <a:pt x="1929130" y="411480"/>
                    <a:pt x="1931670" y="425450"/>
                  </a:cubicBezTo>
                  <a:cubicBezTo>
                    <a:pt x="1934210" y="439420"/>
                    <a:pt x="1930400" y="458470"/>
                    <a:pt x="1922780" y="471170"/>
                  </a:cubicBezTo>
                  <a:cubicBezTo>
                    <a:pt x="1915160" y="483870"/>
                    <a:pt x="1903730" y="495300"/>
                    <a:pt x="1885950" y="500380"/>
                  </a:cubicBezTo>
                  <a:cubicBezTo>
                    <a:pt x="1852930" y="510540"/>
                    <a:pt x="1797050" y="490220"/>
                    <a:pt x="1732280" y="490220"/>
                  </a:cubicBezTo>
                  <a:cubicBezTo>
                    <a:pt x="1616710" y="490220"/>
                    <a:pt x="1363980" y="510540"/>
                    <a:pt x="1254760" y="519430"/>
                  </a:cubicBezTo>
                  <a:cubicBezTo>
                    <a:pt x="1197610" y="524510"/>
                    <a:pt x="1164590" y="523240"/>
                    <a:pt x="1125220" y="532130"/>
                  </a:cubicBezTo>
                  <a:cubicBezTo>
                    <a:pt x="1092200" y="539750"/>
                    <a:pt x="1035050" y="565150"/>
                    <a:pt x="1033780" y="562610"/>
                  </a:cubicBezTo>
                  <a:cubicBezTo>
                    <a:pt x="1032510" y="560070"/>
                    <a:pt x="1075690" y="529590"/>
                    <a:pt x="1112520" y="516890"/>
                  </a:cubicBezTo>
                  <a:cubicBezTo>
                    <a:pt x="1182370" y="494030"/>
                    <a:pt x="1320800" y="497840"/>
                    <a:pt x="1436370" y="481330"/>
                  </a:cubicBezTo>
                  <a:cubicBezTo>
                    <a:pt x="1570990" y="461010"/>
                    <a:pt x="1756410" y="425450"/>
                    <a:pt x="1869440" y="400050"/>
                  </a:cubicBezTo>
                  <a:cubicBezTo>
                    <a:pt x="1943100" y="383540"/>
                    <a:pt x="2011680" y="342900"/>
                    <a:pt x="2051050" y="350520"/>
                  </a:cubicBezTo>
                  <a:cubicBezTo>
                    <a:pt x="2073910" y="354330"/>
                    <a:pt x="2091690" y="372110"/>
                    <a:pt x="2099310" y="387350"/>
                  </a:cubicBezTo>
                  <a:cubicBezTo>
                    <a:pt x="2106930" y="401320"/>
                    <a:pt x="2105660" y="421640"/>
                    <a:pt x="2101850" y="434340"/>
                  </a:cubicBezTo>
                  <a:cubicBezTo>
                    <a:pt x="2099310" y="444500"/>
                    <a:pt x="2096770" y="449580"/>
                    <a:pt x="2085340" y="461010"/>
                  </a:cubicBezTo>
                  <a:cubicBezTo>
                    <a:pt x="2048510" y="500380"/>
                    <a:pt x="1776730" y="659130"/>
                    <a:pt x="1783080" y="670560"/>
                  </a:cubicBezTo>
                  <a:cubicBezTo>
                    <a:pt x="1786890" y="678180"/>
                    <a:pt x="1877060" y="631190"/>
                    <a:pt x="1941830" y="613410"/>
                  </a:cubicBezTo>
                  <a:cubicBezTo>
                    <a:pt x="2035810" y="586740"/>
                    <a:pt x="2297430" y="535940"/>
                    <a:pt x="2298700" y="542290"/>
                  </a:cubicBezTo>
                  <a:cubicBezTo>
                    <a:pt x="2299970" y="546100"/>
                    <a:pt x="2242820" y="568960"/>
                    <a:pt x="2207260" y="576580"/>
                  </a:cubicBezTo>
                  <a:cubicBezTo>
                    <a:pt x="2161540" y="586740"/>
                    <a:pt x="2105660" y="577850"/>
                    <a:pt x="2042160" y="585470"/>
                  </a:cubicBezTo>
                  <a:cubicBezTo>
                    <a:pt x="1950720" y="596900"/>
                    <a:pt x="1769110" y="673100"/>
                    <a:pt x="1713230" y="648970"/>
                  </a:cubicBezTo>
                  <a:cubicBezTo>
                    <a:pt x="1685290" y="636270"/>
                    <a:pt x="1661160" y="599440"/>
                    <a:pt x="1670050" y="577850"/>
                  </a:cubicBezTo>
                  <a:cubicBezTo>
                    <a:pt x="1687830" y="530860"/>
                    <a:pt x="1991360" y="438150"/>
                    <a:pt x="2040890" y="464820"/>
                  </a:cubicBezTo>
                  <a:cubicBezTo>
                    <a:pt x="2062480" y="476250"/>
                    <a:pt x="2076450" y="518160"/>
                    <a:pt x="2062480" y="538480"/>
                  </a:cubicBezTo>
                  <a:cubicBezTo>
                    <a:pt x="2021840" y="596900"/>
                    <a:pt x="1474470" y="647700"/>
                    <a:pt x="1403350" y="591820"/>
                  </a:cubicBezTo>
                  <a:cubicBezTo>
                    <a:pt x="1375410" y="570230"/>
                    <a:pt x="1369060" y="518160"/>
                    <a:pt x="1388110" y="492760"/>
                  </a:cubicBezTo>
                  <a:cubicBezTo>
                    <a:pt x="1432560" y="434340"/>
                    <a:pt x="1769110" y="453390"/>
                    <a:pt x="1907540" y="429260"/>
                  </a:cubicBezTo>
                  <a:cubicBezTo>
                    <a:pt x="2000250" y="414020"/>
                    <a:pt x="2081530" y="361950"/>
                    <a:pt x="2137410" y="378460"/>
                  </a:cubicBezTo>
                  <a:cubicBezTo>
                    <a:pt x="2176780" y="389890"/>
                    <a:pt x="2227580" y="435610"/>
                    <a:pt x="2223770" y="466090"/>
                  </a:cubicBezTo>
                  <a:cubicBezTo>
                    <a:pt x="2218690" y="510540"/>
                    <a:pt x="2025650" y="621030"/>
                    <a:pt x="1995170" y="605790"/>
                  </a:cubicBezTo>
                  <a:cubicBezTo>
                    <a:pt x="1978660" y="596900"/>
                    <a:pt x="1971040" y="549910"/>
                    <a:pt x="1987550" y="523240"/>
                  </a:cubicBezTo>
                  <a:cubicBezTo>
                    <a:pt x="2028190" y="458470"/>
                    <a:pt x="2353310" y="401320"/>
                    <a:pt x="2463800" y="351790"/>
                  </a:cubicBezTo>
                  <a:cubicBezTo>
                    <a:pt x="2526030" y="323850"/>
                    <a:pt x="2569210" y="281940"/>
                    <a:pt x="2603500" y="276860"/>
                  </a:cubicBezTo>
                  <a:cubicBezTo>
                    <a:pt x="2622550" y="274320"/>
                    <a:pt x="2637790" y="280670"/>
                    <a:pt x="2649220" y="287020"/>
                  </a:cubicBezTo>
                  <a:cubicBezTo>
                    <a:pt x="2659380" y="292100"/>
                    <a:pt x="2667000" y="300990"/>
                    <a:pt x="2672080" y="311150"/>
                  </a:cubicBezTo>
                  <a:cubicBezTo>
                    <a:pt x="2678430" y="323850"/>
                    <a:pt x="2680970" y="344170"/>
                    <a:pt x="2678430" y="358140"/>
                  </a:cubicBezTo>
                  <a:cubicBezTo>
                    <a:pt x="2677160" y="369570"/>
                    <a:pt x="2670810" y="379730"/>
                    <a:pt x="2664460" y="387350"/>
                  </a:cubicBezTo>
                  <a:cubicBezTo>
                    <a:pt x="2658110" y="394970"/>
                    <a:pt x="2651760" y="402590"/>
                    <a:pt x="2637790" y="405130"/>
                  </a:cubicBezTo>
                  <a:cubicBezTo>
                    <a:pt x="2600960" y="410210"/>
                    <a:pt x="2475230" y="344170"/>
                    <a:pt x="2419350" y="336550"/>
                  </a:cubicBezTo>
                  <a:cubicBezTo>
                    <a:pt x="2386330" y="332740"/>
                    <a:pt x="2372360" y="335280"/>
                    <a:pt x="2338070" y="340360"/>
                  </a:cubicBezTo>
                  <a:cubicBezTo>
                    <a:pt x="2274570" y="349250"/>
                    <a:pt x="2132330" y="379730"/>
                    <a:pt x="2072640" y="405130"/>
                  </a:cubicBezTo>
                  <a:cubicBezTo>
                    <a:pt x="2039620" y="419100"/>
                    <a:pt x="2000250" y="452120"/>
                    <a:pt x="2000250" y="450850"/>
                  </a:cubicBezTo>
                  <a:cubicBezTo>
                    <a:pt x="2000250" y="449580"/>
                    <a:pt x="2073910" y="387350"/>
                    <a:pt x="2122170" y="364490"/>
                  </a:cubicBezTo>
                  <a:cubicBezTo>
                    <a:pt x="2178050" y="337820"/>
                    <a:pt x="2278380" y="295910"/>
                    <a:pt x="2321560" y="311150"/>
                  </a:cubicBezTo>
                  <a:cubicBezTo>
                    <a:pt x="2350770" y="322580"/>
                    <a:pt x="2385060" y="367030"/>
                    <a:pt x="2377440" y="391160"/>
                  </a:cubicBezTo>
                  <a:cubicBezTo>
                    <a:pt x="2363470" y="433070"/>
                    <a:pt x="2087880" y="487680"/>
                    <a:pt x="2087880" y="487680"/>
                  </a:cubicBezTo>
                  <a:cubicBezTo>
                    <a:pt x="2087880" y="487680"/>
                    <a:pt x="2143760" y="462280"/>
                    <a:pt x="2190750" y="453390"/>
                  </a:cubicBezTo>
                  <a:cubicBezTo>
                    <a:pt x="2289810" y="434340"/>
                    <a:pt x="2506980" y="439420"/>
                    <a:pt x="2660650" y="421640"/>
                  </a:cubicBezTo>
                  <a:cubicBezTo>
                    <a:pt x="2807970" y="405130"/>
                    <a:pt x="3025140" y="345440"/>
                    <a:pt x="3093720" y="353060"/>
                  </a:cubicBezTo>
                  <a:cubicBezTo>
                    <a:pt x="3116580" y="355600"/>
                    <a:pt x="3126740" y="359410"/>
                    <a:pt x="3136900" y="370840"/>
                  </a:cubicBezTo>
                  <a:cubicBezTo>
                    <a:pt x="3148330" y="383540"/>
                    <a:pt x="3159760" y="411480"/>
                    <a:pt x="3157220" y="429260"/>
                  </a:cubicBezTo>
                  <a:cubicBezTo>
                    <a:pt x="3154680" y="447040"/>
                    <a:pt x="3143250" y="463550"/>
                    <a:pt x="3120390" y="478790"/>
                  </a:cubicBezTo>
                  <a:cubicBezTo>
                    <a:pt x="3069590" y="513080"/>
                    <a:pt x="2876550" y="535940"/>
                    <a:pt x="2807970" y="562610"/>
                  </a:cubicBezTo>
                  <a:cubicBezTo>
                    <a:pt x="2772410" y="576580"/>
                    <a:pt x="2741930" y="612140"/>
                    <a:pt x="2729230" y="604520"/>
                  </a:cubicBezTo>
                  <a:cubicBezTo>
                    <a:pt x="2716530" y="596900"/>
                    <a:pt x="2712720" y="538480"/>
                    <a:pt x="2730500" y="518160"/>
                  </a:cubicBezTo>
                  <a:cubicBezTo>
                    <a:pt x="2755900" y="487680"/>
                    <a:pt x="2847340" y="500380"/>
                    <a:pt x="2919730" y="482600"/>
                  </a:cubicBezTo>
                  <a:cubicBezTo>
                    <a:pt x="3022600" y="458470"/>
                    <a:pt x="3252470" y="347980"/>
                    <a:pt x="3285490" y="375920"/>
                  </a:cubicBezTo>
                  <a:cubicBezTo>
                    <a:pt x="3300730" y="388620"/>
                    <a:pt x="3294380" y="436880"/>
                    <a:pt x="3275330" y="452120"/>
                  </a:cubicBezTo>
                  <a:cubicBezTo>
                    <a:pt x="3241040" y="481330"/>
                    <a:pt x="3110230" y="433070"/>
                    <a:pt x="3011170" y="435610"/>
                  </a:cubicBezTo>
                  <a:cubicBezTo>
                    <a:pt x="2881630" y="438150"/>
                    <a:pt x="2569210" y="494030"/>
                    <a:pt x="2565400" y="481330"/>
                  </a:cubicBezTo>
                  <a:cubicBezTo>
                    <a:pt x="2564130" y="474980"/>
                    <a:pt x="2614930" y="453390"/>
                    <a:pt x="2654300" y="444500"/>
                  </a:cubicBezTo>
                  <a:cubicBezTo>
                    <a:pt x="2720340" y="429260"/>
                    <a:pt x="2842260" y="439420"/>
                    <a:pt x="2929890" y="427990"/>
                  </a:cubicBezTo>
                  <a:cubicBezTo>
                    <a:pt x="3009900" y="416560"/>
                    <a:pt x="3157220" y="375920"/>
                    <a:pt x="3158490" y="379730"/>
                  </a:cubicBezTo>
                  <a:cubicBezTo>
                    <a:pt x="3159760" y="383540"/>
                    <a:pt x="3067050" y="420370"/>
                    <a:pt x="3001010" y="434340"/>
                  </a:cubicBezTo>
                  <a:cubicBezTo>
                    <a:pt x="2893060" y="455930"/>
                    <a:pt x="2703830" y="440690"/>
                    <a:pt x="2566670" y="466090"/>
                  </a:cubicBezTo>
                  <a:cubicBezTo>
                    <a:pt x="2438400" y="488950"/>
                    <a:pt x="2214880" y="596900"/>
                    <a:pt x="2200910" y="574040"/>
                  </a:cubicBezTo>
                  <a:cubicBezTo>
                    <a:pt x="2192020" y="560070"/>
                    <a:pt x="2244090" y="502920"/>
                    <a:pt x="2293620" y="467360"/>
                  </a:cubicBezTo>
                  <a:cubicBezTo>
                    <a:pt x="2391410" y="396240"/>
                    <a:pt x="2700020" y="311150"/>
                    <a:pt x="2809240" y="256540"/>
                  </a:cubicBezTo>
                  <a:cubicBezTo>
                    <a:pt x="2863850" y="229870"/>
                    <a:pt x="2926080" y="186690"/>
                    <a:pt x="2926080" y="186690"/>
                  </a:cubicBezTo>
                  <a:cubicBezTo>
                    <a:pt x="2926080" y="187960"/>
                    <a:pt x="2585720" y="373380"/>
                    <a:pt x="2593340" y="394970"/>
                  </a:cubicBezTo>
                  <a:cubicBezTo>
                    <a:pt x="2599690" y="412750"/>
                    <a:pt x="2759710" y="372110"/>
                    <a:pt x="2846070" y="353060"/>
                  </a:cubicBezTo>
                  <a:cubicBezTo>
                    <a:pt x="2937510" y="332740"/>
                    <a:pt x="3126740" y="273050"/>
                    <a:pt x="3126740" y="271780"/>
                  </a:cubicBezTo>
                  <a:cubicBezTo>
                    <a:pt x="3126740" y="270510"/>
                    <a:pt x="2895600" y="318770"/>
                    <a:pt x="2797810" y="360680"/>
                  </a:cubicBezTo>
                  <a:cubicBezTo>
                    <a:pt x="2708910" y="397510"/>
                    <a:pt x="2611120" y="462280"/>
                    <a:pt x="2560320" y="501650"/>
                  </a:cubicBezTo>
                  <a:cubicBezTo>
                    <a:pt x="2532380" y="523240"/>
                    <a:pt x="2506980" y="562610"/>
                    <a:pt x="2503170" y="560070"/>
                  </a:cubicBezTo>
                  <a:cubicBezTo>
                    <a:pt x="2499360" y="557530"/>
                    <a:pt x="2517140" y="496570"/>
                    <a:pt x="2543810" y="474980"/>
                  </a:cubicBezTo>
                  <a:cubicBezTo>
                    <a:pt x="2583180" y="443230"/>
                    <a:pt x="2688590" y="445770"/>
                    <a:pt x="2747010" y="429260"/>
                  </a:cubicBezTo>
                  <a:cubicBezTo>
                    <a:pt x="2792730" y="416560"/>
                    <a:pt x="2835910" y="384810"/>
                    <a:pt x="2866390" y="386080"/>
                  </a:cubicBezTo>
                  <a:cubicBezTo>
                    <a:pt x="2885440" y="387350"/>
                    <a:pt x="2901950" y="397510"/>
                    <a:pt x="2913380" y="408940"/>
                  </a:cubicBezTo>
                  <a:cubicBezTo>
                    <a:pt x="2924810" y="420370"/>
                    <a:pt x="2932430" y="439420"/>
                    <a:pt x="2932430" y="455930"/>
                  </a:cubicBezTo>
                  <a:cubicBezTo>
                    <a:pt x="2932430" y="474980"/>
                    <a:pt x="2923540" y="495300"/>
                    <a:pt x="2903220" y="516890"/>
                  </a:cubicBezTo>
                  <a:cubicBezTo>
                    <a:pt x="2861310" y="562610"/>
                    <a:pt x="2700020" y="664210"/>
                    <a:pt x="2636520" y="665480"/>
                  </a:cubicBezTo>
                  <a:cubicBezTo>
                    <a:pt x="2600960" y="666750"/>
                    <a:pt x="2552700" y="637540"/>
                    <a:pt x="2553970" y="623570"/>
                  </a:cubicBezTo>
                  <a:cubicBezTo>
                    <a:pt x="2555240" y="605790"/>
                    <a:pt x="2640330" y="591820"/>
                    <a:pt x="2706370" y="574040"/>
                  </a:cubicBezTo>
                  <a:cubicBezTo>
                    <a:pt x="2824480" y="542290"/>
                    <a:pt x="3125470" y="449580"/>
                    <a:pt x="3204210" y="467360"/>
                  </a:cubicBezTo>
                  <a:cubicBezTo>
                    <a:pt x="3232150" y="473710"/>
                    <a:pt x="3247390" y="488950"/>
                    <a:pt x="3255010" y="506730"/>
                  </a:cubicBezTo>
                  <a:cubicBezTo>
                    <a:pt x="3262630" y="524510"/>
                    <a:pt x="3263900" y="549910"/>
                    <a:pt x="3252470" y="571500"/>
                  </a:cubicBezTo>
                  <a:cubicBezTo>
                    <a:pt x="3233420" y="605790"/>
                    <a:pt x="3144520" y="664210"/>
                    <a:pt x="3107690" y="671830"/>
                  </a:cubicBezTo>
                  <a:cubicBezTo>
                    <a:pt x="3087370" y="675640"/>
                    <a:pt x="3070860" y="671830"/>
                    <a:pt x="3056890" y="662940"/>
                  </a:cubicBezTo>
                  <a:cubicBezTo>
                    <a:pt x="3042920" y="655320"/>
                    <a:pt x="3030220" y="636270"/>
                    <a:pt x="3025140" y="622300"/>
                  </a:cubicBezTo>
                  <a:cubicBezTo>
                    <a:pt x="3020060" y="610870"/>
                    <a:pt x="3020060" y="598170"/>
                    <a:pt x="3022600" y="586740"/>
                  </a:cubicBezTo>
                  <a:cubicBezTo>
                    <a:pt x="3026410" y="572770"/>
                    <a:pt x="3035300" y="551180"/>
                    <a:pt x="3049270" y="542290"/>
                  </a:cubicBezTo>
                  <a:cubicBezTo>
                    <a:pt x="3067050" y="532130"/>
                    <a:pt x="3100070" y="544830"/>
                    <a:pt x="3126740" y="541020"/>
                  </a:cubicBezTo>
                  <a:cubicBezTo>
                    <a:pt x="3155950" y="535940"/>
                    <a:pt x="3178810" y="520700"/>
                    <a:pt x="3218180" y="511810"/>
                  </a:cubicBezTo>
                  <a:cubicBezTo>
                    <a:pt x="3286760" y="496570"/>
                    <a:pt x="3416300" y="487680"/>
                    <a:pt x="3503930" y="469900"/>
                  </a:cubicBezTo>
                  <a:cubicBezTo>
                    <a:pt x="3580130" y="454660"/>
                    <a:pt x="3713480" y="406400"/>
                    <a:pt x="3716020" y="414020"/>
                  </a:cubicBezTo>
                  <a:cubicBezTo>
                    <a:pt x="3718560" y="420370"/>
                    <a:pt x="3638550" y="464820"/>
                    <a:pt x="3599180" y="478790"/>
                  </a:cubicBezTo>
                  <a:cubicBezTo>
                    <a:pt x="3562350" y="492760"/>
                    <a:pt x="3521710" y="488950"/>
                    <a:pt x="3486150" y="500380"/>
                  </a:cubicBezTo>
                  <a:cubicBezTo>
                    <a:pt x="3453130" y="511810"/>
                    <a:pt x="3425190" y="524510"/>
                    <a:pt x="3392170" y="546100"/>
                  </a:cubicBezTo>
                  <a:cubicBezTo>
                    <a:pt x="3348990" y="575310"/>
                    <a:pt x="3257550" y="666750"/>
                    <a:pt x="3257550" y="666750"/>
                  </a:cubicBezTo>
                  <a:cubicBezTo>
                    <a:pt x="3257550" y="666750"/>
                    <a:pt x="3290570" y="627380"/>
                    <a:pt x="3319780" y="613410"/>
                  </a:cubicBezTo>
                  <a:cubicBezTo>
                    <a:pt x="3365500" y="591820"/>
                    <a:pt x="3463290" y="590550"/>
                    <a:pt x="3515360" y="575310"/>
                  </a:cubicBezTo>
                  <a:cubicBezTo>
                    <a:pt x="3550920" y="565150"/>
                    <a:pt x="3600450" y="557530"/>
                    <a:pt x="3602990" y="542290"/>
                  </a:cubicBezTo>
                  <a:cubicBezTo>
                    <a:pt x="3605530" y="524510"/>
                    <a:pt x="3506470" y="491490"/>
                    <a:pt x="3510280" y="473710"/>
                  </a:cubicBezTo>
                  <a:cubicBezTo>
                    <a:pt x="3515360" y="449580"/>
                    <a:pt x="3639820" y="445770"/>
                    <a:pt x="3703320" y="424180"/>
                  </a:cubicBezTo>
                  <a:cubicBezTo>
                    <a:pt x="3768090" y="402590"/>
                    <a:pt x="3892550" y="378460"/>
                    <a:pt x="3896360" y="345440"/>
                  </a:cubicBezTo>
                  <a:cubicBezTo>
                    <a:pt x="3900170" y="311150"/>
                    <a:pt x="3769360" y="238760"/>
                    <a:pt x="3718560" y="222250"/>
                  </a:cubicBezTo>
                  <a:cubicBezTo>
                    <a:pt x="3686810" y="212090"/>
                    <a:pt x="3653790" y="208280"/>
                    <a:pt x="3632200" y="219710"/>
                  </a:cubicBezTo>
                  <a:cubicBezTo>
                    <a:pt x="3610610" y="231140"/>
                    <a:pt x="3580130" y="275590"/>
                    <a:pt x="3587750" y="290830"/>
                  </a:cubicBezTo>
                  <a:cubicBezTo>
                    <a:pt x="3596640" y="309880"/>
                    <a:pt x="3681730" y="312420"/>
                    <a:pt x="3719830" y="309880"/>
                  </a:cubicBezTo>
                  <a:cubicBezTo>
                    <a:pt x="3750310" y="307340"/>
                    <a:pt x="3801110" y="295910"/>
                    <a:pt x="3801110" y="287020"/>
                  </a:cubicBezTo>
                  <a:cubicBezTo>
                    <a:pt x="3801110" y="274320"/>
                    <a:pt x="3690620" y="251460"/>
                    <a:pt x="3644900" y="243840"/>
                  </a:cubicBezTo>
                  <a:cubicBezTo>
                    <a:pt x="3609340" y="238760"/>
                    <a:pt x="3580130" y="234950"/>
                    <a:pt x="3550920" y="240030"/>
                  </a:cubicBezTo>
                  <a:cubicBezTo>
                    <a:pt x="3522980" y="243840"/>
                    <a:pt x="3497580" y="255270"/>
                    <a:pt x="3473450" y="267970"/>
                  </a:cubicBezTo>
                  <a:cubicBezTo>
                    <a:pt x="3449320" y="280670"/>
                    <a:pt x="3423920" y="295910"/>
                    <a:pt x="3404870" y="314960"/>
                  </a:cubicBezTo>
                  <a:cubicBezTo>
                    <a:pt x="3387090" y="332740"/>
                    <a:pt x="3355340" y="369570"/>
                    <a:pt x="3362960" y="379730"/>
                  </a:cubicBezTo>
                  <a:cubicBezTo>
                    <a:pt x="3375660" y="397510"/>
                    <a:pt x="3618230" y="307340"/>
                    <a:pt x="3620770" y="313690"/>
                  </a:cubicBezTo>
                  <a:cubicBezTo>
                    <a:pt x="3622040" y="317500"/>
                    <a:pt x="3553460" y="351790"/>
                    <a:pt x="3520440" y="361950"/>
                  </a:cubicBezTo>
                  <a:cubicBezTo>
                    <a:pt x="3489960" y="370840"/>
                    <a:pt x="3450590" y="383540"/>
                    <a:pt x="3430270" y="372110"/>
                  </a:cubicBezTo>
                  <a:cubicBezTo>
                    <a:pt x="3411220" y="360680"/>
                    <a:pt x="3388360" y="316230"/>
                    <a:pt x="3399790" y="295910"/>
                  </a:cubicBezTo>
                  <a:cubicBezTo>
                    <a:pt x="3422650" y="254000"/>
                    <a:pt x="3683000" y="226060"/>
                    <a:pt x="3743960" y="237490"/>
                  </a:cubicBezTo>
                  <a:cubicBezTo>
                    <a:pt x="3768090" y="242570"/>
                    <a:pt x="3780790" y="254000"/>
                    <a:pt x="3790950" y="265430"/>
                  </a:cubicBezTo>
                  <a:cubicBezTo>
                    <a:pt x="3799840" y="274320"/>
                    <a:pt x="3804920" y="285750"/>
                    <a:pt x="3806190" y="298450"/>
                  </a:cubicBezTo>
                  <a:cubicBezTo>
                    <a:pt x="3808730" y="313690"/>
                    <a:pt x="3806190" y="337820"/>
                    <a:pt x="3797300" y="351790"/>
                  </a:cubicBezTo>
                  <a:cubicBezTo>
                    <a:pt x="3788410" y="367030"/>
                    <a:pt x="3775710" y="377190"/>
                    <a:pt x="3754120" y="386080"/>
                  </a:cubicBezTo>
                  <a:cubicBezTo>
                    <a:pt x="3710940" y="405130"/>
                    <a:pt x="3587750" y="431800"/>
                    <a:pt x="3540760" y="419100"/>
                  </a:cubicBezTo>
                  <a:cubicBezTo>
                    <a:pt x="3514090" y="411480"/>
                    <a:pt x="3492500" y="392430"/>
                    <a:pt x="3483610" y="373380"/>
                  </a:cubicBezTo>
                  <a:cubicBezTo>
                    <a:pt x="3475990" y="356870"/>
                    <a:pt x="3474720" y="334010"/>
                    <a:pt x="3481070" y="317500"/>
                  </a:cubicBezTo>
                  <a:cubicBezTo>
                    <a:pt x="3488690" y="298450"/>
                    <a:pt x="3505200" y="280670"/>
                    <a:pt x="3533140" y="266700"/>
                  </a:cubicBezTo>
                  <a:cubicBezTo>
                    <a:pt x="3587750" y="238760"/>
                    <a:pt x="3737610" y="214630"/>
                    <a:pt x="3817620" y="218440"/>
                  </a:cubicBezTo>
                  <a:cubicBezTo>
                    <a:pt x="3877310" y="220980"/>
                    <a:pt x="3942080" y="232410"/>
                    <a:pt x="3973830" y="259080"/>
                  </a:cubicBezTo>
                  <a:cubicBezTo>
                    <a:pt x="3996690" y="278130"/>
                    <a:pt x="4005580" y="312420"/>
                    <a:pt x="4010660" y="339090"/>
                  </a:cubicBezTo>
                  <a:cubicBezTo>
                    <a:pt x="4015740" y="364490"/>
                    <a:pt x="4010660" y="389890"/>
                    <a:pt x="4006850" y="417830"/>
                  </a:cubicBezTo>
                  <a:cubicBezTo>
                    <a:pt x="4001770" y="452120"/>
                    <a:pt x="3992880" y="495300"/>
                    <a:pt x="3980180" y="528320"/>
                  </a:cubicBezTo>
                  <a:cubicBezTo>
                    <a:pt x="3968750" y="557530"/>
                    <a:pt x="3962400" y="594360"/>
                    <a:pt x="3938270" y="608330"/>
                  </a:cubicBezTo>
                  <a:cubicBezTo>
                    <a:pt x="3911600" y="624840"/>
                    <a:pt x="3850640" y="627380"/>
                    <a:pt x="3820160" y="609600"/>
                  </a:cubicBezTo>
                  <a:cubicBezTo>
                    <a:pt x="3787140" y="589280"/>
                    <a:pt x="3759200" y="515620"/>
                    <a:pt x="3754120" y="477520"/>
                  </a:cubicBezTo>
                  <a:cubicBezTo>
                    <a:pt x="3750310" y="449580"/>
                    <a:pt x="3759200" y="420370"/>
                    <a:pt x="3771900" y="402590"/>
                  </a:cubicBezTo>
                  <a:cubicBezTo>
                    <a:pt x="3783330" y="387350"/>
                    <a:pt x="3807460" y="378460"/>
                    <a:pt x="3823970" y="374650"/>
                  </a:cubicBezTo>
                  <a:cubicBezTo>
                    <a:pt x="3837940" y="372110"/>
                    <a:pt x="3850640" y="372110"/>
                    <a:pt x="3863340" y="378460"/>
                  </a:cubicBezTo>
                  <a:cubicBezTo>
                    <a:pt x="3881120" y="387350"/>
                    <a:pt x="3910330" y="408940"/>
                    <a:pt x="3914140" y="435610"/>
                  </a:cubicBezTo>
                  <a:cubicBezTo>
                    <a:pt x="3920490" y="477520"/>
                    <a:pt x="3853180" y="584200"/>
                    <a:pt x="3829050" y="617220"/>
                  </a:cubicBezTo>
                  <a:cubicBezTo>
                    <a:pt x="3818890" y="632460"/>
                    <a:pt x="3812540" y="638810"/>
                    <a:pt x="3799840" y="645160"/>
                  </a:cubicBezTo>
                  <a:cubicBezTo>
                    <a:pt x="3784600" y="652780"/>
                    <a:pt x="3757930" y="657860"/>
                    <a:pt x="3741420" y="655320"/>
                  </a:cubicBezTo>
                  <a:cubicBezTo>
                    <a:pt x="3727450" y="652780"/>
                    <a:pt x="3714750" y="646430"/>
                    <a:pt x="3704590" y="637540"/>
                  </a:cubicBezTo>
                  <a:cubicBezTo>
                    <a:pt x="3694430" y="629920"/>
                    <a:pt x="3685540" y="618490"/>
                    <a:pt x="3680460" y="605790"/>
                  </a:cubicBezTo>
                  <a:cubicBezTo>
                    <a:pt x="3675380" y="589280"/>
                    <a:pt x="3672840" y="565150"/>
                    <a:pt x="3679190" y="546100"/>
                  </a:cubicBezTo>
                  <a:cubicBezTo>
                    <a:pt x="3688080" y="523240"/>
                    <a:pt x="3721100" y="477520"/>
                    <a:pt x="3736340" y="480060"/>
                  </a:cubicBezTo>
                  <a:cubicBezTo>
                    <a:pt x="3752850" y="483870"/>
                    <a:pt x="3747770" y="571500"/>
                    <a:pt x="3770630" y="584200"/>
                  </a:cubicBezTo>
                  <a:cubicBezTo>
                    <a:pt x="3792220" y="596900"/>
                    <a:pt x="3860800" y="552450"/>
                    <a:pt x="3865880" y="562610"/>
                  </a:cubicBezTo>
                  <a:cubicBezTo>
                    <a:pt x="3873500" y="576580"/>
                    <a:pt x="3773170" y="698500"/>
                    <a:pt x="3733800" y="704850"/>
                  </a:cubicBezTo>
                  <a:cubicBezTo>
                    <a:pt x="3708400" y="708660"/>
                    <a:pt x="3675380" y="687070"/>
                    <a:pt x="3662680" y="666750"/>
                  </a:cubicBezTo>
                  <a:cubicBezTo>
                    <a:pt x="3649980" y="647700"/>
                    <a:pt x="3644900" y="608330"/>
                    <a:pt x="3653790" y="586740"/>
                  </a:cubicBezTo>
                  <a:cubicBezTo>
                    <a:pt x="3662680" y="565150"/>
                    <a:pt x="3696970" y="542290"/>
                    <a:pt x="3714750" y="534670"/>
                  </a:cubicBezTo>
                  <a:cubicBezTo>
                    <a:pt x="3724910" y="530860"/>
                    <a:pt x="3732530" y="530860"/>
                    <a:pt x="3742690" y="532130"/>
                  </a:cubicBezTo>
                  <a:cubicBezTo>
                    <a:pt x="3756660" y="534670"/>
                    <a:pt x="3779520" y="541020"/>
                    <a:pt x="3792220" y="554990"/>
                  </a:cubicBezTo>
                  <a:cubicBezTo>
                    <a:pt x="3807460" y="571500"/>
                    <a:pt x="3822700" y="608330"/>
                    <a:pt x="3818890" y="632460"/>
                  </a:cubicBezTo>
                  <a:cubicBezTo>
                    <a:pt x="3815080" y="655320"/>
                    <a:pt x="3789680" y="684530"/>
                    <a:pt x="3770630" y="695960"/>
                  </a:cubicBezTo>
                  <a:cubicBezTo>
                    <a:pt x="3754120" y="704850"/>
                    <a:pt x="3732530" y="706120"/>
                    <a:pt x="3716020" y="702310"/>
                  </a:cubicBezTo>
                  <a:cubicBezTo>
                    <a:pt x="3698240" y="698500"/>
                    <a:pt x="3679190" y="689610"/>
                    <a:pt x="3667760" y="674370"/>
                  </a:cubicBezTo>
                  <a:cubicBezTo>
                    <a:pt x="3655060" y="656590"/>
                    <a:pt x="3646170" y="617220"/>
                    <a:pt x="3649980" y="595630"/>
                  </a:cubicBezTo>
                  <a:cubicBezTo>
                    <a:pt x="3653790" y="577850"/>
                    <a:pt x="3667760" y="560070"/>
                    <a:pt x="3681730" y="549910"/>
                  </a:cubicBezTo>
                  <a:cubicBezTo>
                    <a:pt x="3695700" y="539750"/>
                    <a:pt x="3732530" y="539750"/>
                    <a:pt x="3733800" y="532130"/>
                  </a:cubicBezTo>
                  <a:cubicBezTo>
                    <a:pt x="3733800" y="525780"/>
                    <a:pt x="3698240" y="520700"/>
                    <a:pt x="3696970" y="510540"/>
                  </a:cubicBezTo>
                  <a:cubicBezTo>
                    <a:pt x="3694430" y="494030"/>
                    <a:pt x="3732530" y="450850"/>
                    <a:pt x="3759200" y="438150"/>
                  </a:cubicBezTo>
                  <a:cubicBezTo>
                    <a:pt x="3785870" y="425450"/>
                    <a:pt x="3834130" y="424180"/>
                    <a:pt x="3856990" y="438150"/>
                  </a:cubicBezTo>
                  <a:cubicBezTo>
                    <a:pt x="3877310" y="450850"/>
                    <a:pt x="3893820" y="485140"/>
                    <a:pt x="3892550" y="513080"/>
                  </a:cubicBezTo>
                  <a:cubicBezTo>
                    <a:pt x="3890010" y="548640"/>
                    <a:pt x="3843020" y="610870"/>
                    <a:pt x="3816350" y="633730"/>
                  </a:cubicBezTo>
                  <a:cubicBezTo>
                    <a:pt x="3798570" y="648970"/>
                    <a:pt x="3780790" y="655320"/>
                    <a:pt x="3761740" y="656590"/>
                  </a:cubicBezTo>
                  <a:cubicBezTo>
                    <a:pt x="3742690" y="657860"/>
                    <a:pt x="3718560" y="648970"/>
                    <a:pt x="3704590" y="637540"/>
                  </a:cubicBezTo>
                  <a:cubicBezTo>
                    <a:pt x="3690620" y="626110"/>
                    <a:pt x="3679190" y="603250"/>
                    <a:pt x="3675380" y="585470"/>
                  </a:cubicBezTo>
                  <a:cubicBezTo>
                    <a:pt x="3671570" y="568960"/>
                    <a:pt x="3672840" y="556260"/>
                    <a:pt x="3680460" y="537210"/>
                  </a:cubicBezTo>
                  <a:cubicBezTo>
                    <a:pt x="3693160" y="501650"/>
                    <a:pt x="3766820" y="394970"/>
                    <a:pt x="3774440" y="398780"/>
                  </a:cubicBezTo>
                  <a:cubicBezTo>
                    <a:pt x="3779520" y="401320"/>
                    <a:pt x="3755390" y="477520"/>
                    <a:pt x="3754120" y="477520"/>
                  </a:cubicBezTo>
                  <a:cubicBezTo>
                    <a:pt x="3752850" y="477520"/>
                    <a:pt x="3754120" y="434340"/>
                    <a:pt x="3760470" y="419100"/>
                  </a:cubicBezTo>
                  <a:cubicBezTo>
                    <a:pt x="3765550" y="406400"/>
                    <a:pt x="3775710" y="396240"/>
                    <a:pt x="3787140" y="388620"/>
                  </a:cubicBezTo>
                  <a:cubicBezTo>
                    <a:pt x="3801110" y="379730"/>
                    <a:pt x="3825240" y="372110"/>
                    <a:pt x="3843020" y="374650"/>
                  </a:cubicBezTo>
                  <a:cubicBezTo>
                    <a:pt x="3860800" y="377190"/>
                    <a:pt x="3882390" y="386080"/>
                    <a:pt x="3895090" y="401320"/>
                  </a:cubicBezTo>
                  <a:cubicBezTo>
                    <a:pt x="3910330" y="420370"/>
                    <a:pt x="3930650" y="476250"/>
                    <a:pt x="3921760" y="485140"/>
                  </a:cubicBezTo>
                  <a:cubicBezTo>
                    <a:pt x="3912870" y="494030"/>
                    <a:pt x="3850640" y="469900"/>
                    <a:pt x="3837940" y="449580"/>
                  </a:cubicBezTo>
                  <a:cubicBezTo>
                    <a:pt x="3825240" y="430530"/>
                    <a:pt x="3855720" y="386080"/>
                    <a:pt x="3839210" y="372110"/>
                  </a:cubicBezTo>
                  <a:cubicBezTo>
                    <a:pt x="3806190" y="342900"/>
                    <a:pt x="3596640" y="430530"/>
                    <a:pt x="3540760" y="419100"/>
                  </a:cubicBezTo>
                  <a:cubicBezTo>
                    <a:pt x="3516630" y="414020"/>
                    <a:pt x="3503930" y="403860"/>
                    <a:pt x="3493770" y="389890"/>
                  </a:cubicBezTo>
                  <a:cubicBezTo>
                    <a:pt x="3483610" y="375920"/>
                    <a:pt x="3475990" y="354330"/>
                    <a:pt x="3477260" y="336550"/>
                  </a:cubicBezTo>
                  <a:cubicBezTo>
                    <a:pt x="3478530" y="318770"/>
                    <a:pt x="3488690" y="298450"/>
                    <a:pt x="3500120" y="285750"/>
                  </a:cubicBezTo>
                  <a:cubicBezTo>
                    <a:pt x="3510280" y="274320"/>
                    <a:pt x="3525520" y="267970"/>
                    <a:pt x="3542030" y="261620"/>
                  </a:cubicBezTo>
                  <a:cubicBezTo>
                    <a:pt x="3564890" y="252730"/>
                    <a:pt x="3595370" y="247650"/>
                    <a:pt x="3627120" y="243840"/>
                  </a:cubicBezTo>
                  <a:cubicBezTo>
                    <a:pt x="3666490" y="240030"/>
                    <a:pt x="3733800" y="233680"/>
                    <a:pt x="3761740" y="242570"/>
                  </a:cubicBezTo>
                  <a:cubicBezTo>
                    <a:pt x="3775710" y="247650"/>
                    <a:pt x="3783330" y="255270"/>
                    <a:pt x="3790950" y="265430"/>
                  </a:cubicBezTo>
                  <a:cubicBezTo>
                    <a:pt x="3799840" y="278130"/>
                    <a:pt x="3810000" y="299720"/>
                    <a:pt x="3807460" y="317500"/>
                  </a:cubicBezTo>
                  <a:cubicBezTo>
                    <a:pt x="3804920" y="337820"/>
                    <a:pt x="3789680" y="364490"/>
                    <a:pt x="3770630" y="378460"/>
                  </a:cubicBezTo>
                  <a:cubicBezTo>
                    <a:pt x="3747770" y="394970"/>
                    <a:pt x="3712210" y="394970"/>
                    <a:pt x="3672840" y="401320"/>
                  </a:cubicBezTo>
                  <a:cubicBezTo>
                    <a:pt x="3616960" y="410210"/>
                    <a:pt x="3519170" y="416560"/>
                    <a:pt x="3464560" y="417830"/>
                  </a:cubicBezTo>
                  <a:cubicBezTo>
                    <a:pt x="3429000" y="419100"/>
                    <a:pt x="3404870" y="424180"/>
                    <a:pt x="3376930" y="415290"/>
                  </a:cubicBezTo>
                  <a:cubicBezTo>
                    <a:pt x="3345180" y="405130"/>
                    <a:pt x="3298190" y="382270"/>
                    <a:pt x="3286760" y="355600"/>
                  </a:cubicBezTo>
                  <a:cubicBezTo>
                    <a:pt x="3275330" y="330200"/>
                    <a:pt x="3284220" y="280670"/>
                    <a:pt x="3303270" y="259080"/>
                  </a:cubicBezTo>
                  <a:cubicBezTo>
                    <a:pt x="3323590" y="234950"/>
                    <a:pt x="3375660" y="231140"/>
                    <a:pt x="3412490" y="222250"/>
                  </a:cubicBezTo>
                  <a:cubicBezTo>
                    <a:pt x="3450590" y="213360"/>
                    <a:pt x="3492500" y="209550"/>
                    <a:pt x="3528060" y="208280"/>
                  </a:cubicBezTo>
                  <a:cubicBezTo>
                    <a:pt x="3559810" y="207010"/>
                    <a:pt x="3586480" y="207010"/>
                    <a:pt x="3618230" y="213360"/>
                  </a:cubicBezTo>
                  <a:cubicBezTo>
                    <a:pt x="3657600" y="222250"/>
                    <a:pt x="3718560" y="234950"/>
                    <a:pt x="3745230" y="262890"/>
                  </a:cubicBezTo>
                  <a:cubicBezTo>
                    <a:pt x="3768090" y="287020"/>
                    <a:pt x="3787140" y="332740"/>
                    <a:pt x="3776980" y="363220"/>
                  </a:cubicBezTo>
                  <a:cubicBezTo>
                    <a:pt x="3765550" y="400050"/>
                    <a:pt x="3702050" y="435610"/>
                    <a:pt x="3651250" y="457200"/>
                  </a:cubicBezTo>
                  <a:cubicBezTo>
                    <a:pt x="3590290" y="483870"/>
                    <a:pt x="3488690" y="492760"/>
                    <a:pt x="3426460" y="496570"/>
                  </a:cubicBezTo>
                  <a:cubicBezTo>
                    <a:pt x="3383280" y="499110"/>
                    <a:pt x="3348990" y="501650"/>
                    <a:pt x="3317240" y="491490"/>
                  </a:cubicBezTo>
                  <a:cubicBezTo>
                    <a:pt x="3289300" y="482600"/>
                    <a:pt x="3262630" y="468630"/>
                    <a:pt x="3246120" y="448310"/>
                  </a:cubicBezTo>
                  <a:cubicBezTo>
                    <a:pt x="3229610" y="427990"/>
                    <a:pt x="3218180" y="398780"/>
                    <a:pt x="3218180" y="370840"/>
                  </a:cubicBezTo>
                  <a:cubicBezTo>
                    <a:pt x="3218180" y="336550"/>
                    <a:pt x="3242310" y="288290"/>
                    <a:pt x="3262630" y="257810"/>
                  </a:cubicBezTo>
                  <a:cubicBezTo>
                    <a:pt x="3279140" y="231140"/>
                    <a:pt x="3300730" y="214630"/>
                    <a:pt x="3324860" y="194310"/>
                  </a:cubicBezTo>
                  <a:cubicBezTo>
                    <a:pt x="3354070" y="170180"/>
                    <a:pt x="3390900" y="144780"/>
                    <a:pt x="3427730" y="128270"/>
                  </a:cubicBezTo>
                  <a:cubicBezTo>
                    <a:pt x="3465830" y="110490"/>
                    <a:pt x="3510280" y="96520"/>
                    <a:pt x="3553460" y="91440"/>
                  </a:cubicBezTo>
                  <a:cubicBezTo>
                    <a:pt x="3595370" y="86360"/>
                    <a:pt x="3642360" y="88900"/>
                    <a:pt x="3683000" y="95250"/>
                  </a:cubicBezTo>
                  <a:cubicBezTo>
                    <a:pt x="3719830" y="100330"/>
                    <a:pt x="3751580" y="109220"/>
                    <a:pt x="3784600" y="121920"/>
                  </a:cubicBezTo>
                  <a:cubicBezTo>
                    <a:pt x="3817620" y="134620"/>
                    <a:pt x="3853180" y="149860"/>
                    <a:pt x="3879850" y="171450"/>
                  </a:cubicBezTo>
                  <a:cubicBezTo>
                    <a:pt x="3905250" y="191770"/>
                    <a:pt x="3930650" y="214630"/>
                    <a:pt x="3940810" y="243840"/>
                  </a:cubicBezTo>
                  <a:cubicBezTo>
                    <a:pt x="3952240" y="276860"/>
                    <a:pt x="3954780" y="334010"/>
                    <a:pt x="3938270" y="365760"/>
                  </a:cubicBezTo>
                  <a:cubicBezTo>
                    <a:pt x="3921760" y="396240"/>
                    <a:pt x="3883660" y="412750"/>
                    <a:pt x="3843020" y="431800"/>
                  </a:cubicBezTo>
                  <a:cubicBezTo>
                    <a:pt x="3787140" y="457200"/>
                    <a:pt x="3694430" y="488950"/>
                    <a:pt x="3628390" y="488950"/>
                  </a:cubicBezTo>
                  <a:cubicBezTo>
                    <a:pt x="3571240" y="488950"/>
                    <a:pt x="3501390" y="477520"/>
                    <a:pt x="3468370" y="449580"/>
                  </a:cubicBezTo>
                  <a:cubicBezTo>
                    <a:pt x="3442970" y="427990"/>
                    <a:pt x="3435350" y="392430"/>
                    <a:pt x="3430270" y="359410"/>
                  </a:cubicBezTo>
                  <a:cubicBezTo>
                    <a:pt x="3425190" y="321310"/>
                    <a:pt x="3436620" y="266700"/>
                    <a:pt x="3446780" y="229870"/>
                  </a:cubicBezTo>
                  <a:cubicBezTo>
                    <a:pt x="3455670" y="200660"/>
                    <a:pt x="3462020" y="179070"/>
                    <a:pt x="3482340" y="156210"/>
                  </a:cubicBezTo>
                  <a:cubicBezTo>
                    <a:pt x="3511550" y="124460"/>
                    <a:pt x="3578860" y="82550"/>
                    <a:pt x="3620770" y="69850"/>
                  </a:cubicBezTo>
                  <a:cubicBezTo>
                    <a:pt x="3652520" y="60960"/>
                    <a:pt x="3680460" y="63500"/>
                    <a:pt x="3708400" y="67310"/>
                  </a:cubicBezTo>
                  <a:cubicBezTo>
                    <a:pt x="3736340" y="71120"/>
                    <a:pt x="3765550" y="80010"/>
                    <a:pt x="3790950" y="91440"/>
                  </a:cubicBezTo>
                  <a:cubicBezTo>
                    <a:pt x="3815080" y="101600"/>
                    <a:pt x="3835400" y="115570"/>
                    <a:pt x="3858260" y="132080"/>
                  </a:cubicBezTo>
                  <a:cubicBezTo>
                    <a:pt x="3882390" y="149860"/>
                    <a:pt x="3910330" y="170180"/>
                    <a:pt x="3931920" y="194310"/>
                  </a:cubicBezTo>
                  <a:cubicBezTo>
                    <a:pt x="3953510" y="218440"/>
                    <a:pt x="3973830" y="245110"/>
                    <a:pt x="3989070" y="274320"/>
                  </a:cubicBezTo>
                  <a:cubicBezTo>
                    <a:pt x="4004310" y="304800"/>
                    <a:pt x="4028440" y="342900"/>
                    <a:pt x="4023360" y="375920"/>
                  </a:cubicBezTo>
                  <a:cubicBezTo>
                    <a:pt x="4018280" y="414020"/>
                    <a:pt x="3981450" y="455930"/>
                    <a:pt x="3943350" y="486410"/>
                  </a:cubicBezTo>
                  <a:cubicBezTo>
                    <a:pt x="3893820" y="524510"/>
                    <a:pt x="3802380" y="544830"/>
                    <a:pt x="3738880" y="566420"/>
                  </a:cubicBezTo>
                  <a:cubicBezTo>
                    <a:pt x="3685540" y="584200"/>
                    <a:pt x="3639820" y="599440"/>
                    <a:pt x="3590290" y="607060"/>
                  </a:cubicBezTo>
                  <a:cubicBezTo>
                    <a:pt x="3543300" y="614680"/>
                    <a:pt x="3487420" y="622300"/>
                    <a:pt x="3448050" y="613410"/>
                  </a:cubicBezTo>
                  <a:cubicBezTo>
                    <a:pt x="3417570" y="605790"/>
                    <a:pt x="3390900" y="591820"/>
                    <a:pt x="3370580" y="571500"/>
                  </a:cubicBezTo>
                  <a:cubicBezTo>
                    <a:pt x="3348990" y="549910"/>
                    <a:pt x="3328670" y="515620"/>
                    <a:pt x="3324860" y="482600"/>
                  </a:cubicBezTo>
                  <a:cubicBezTo>
                    <a:pt x="3319780" y="447040"/>
                    <a:pt x="3331210" y="391160"/>
                    <a:pt x="3350260" y="363220"/>
                  </a:cubicBezTo>
                  <a:cubicBezTo>
                    <a:pt x="3366770" y="340360"/>
                    <a:pt x="3392170" y="325120"/>
                    <a:pt x="3421380" y="317500"/>
                  </a:cubicBezTo>
                  <a:cubicBezTo>
                    <a:pt x="3458210" y="308610"/>
                    <a:pt x="3515360" y="320040"/>
                    <a:pt x="3557270" y="330200"/>
                  </a:cubicBezTo>
                  <a:cubicBezTo>
                    <a:pt x="3596640" y="339090"/>
                    <a:pt x="3637280" y="347980"/>
                    <a:pt x="3669030" y="370840"/>
                  </a:cubicBezTo>
                  <a:cubicBezTo>
                    <a:pt x="3700780" y="393700"/>
                    <a:pt x="3731260" y="433070"/>
                    <a:pt x="3746500" y="469900"/>
                  </a:cubicBezTo>
                  <a:cubicBezTo>
                    <a:pt x="3760470" y="505460"/>
                    <a:pt x="3771900" y="553720"/>
                    <a:pt x="3757930" y="586740"/>
                  </a:cubicBezTo>
                  <a:cubicBezTo>
                    <a:pt x="3742690" y="623570"/>
                    <a:pt x="3696970" y="652780"/>
                    <a:pt x="3652520" y="676910"/>
                  </a:cubicBezTo>
                  <a:cubicBezTo>
                    <a:pt x="3594100" y="708660"/>
                    <a:pt x="3489960" y="731520"/>
                    <a:pt x="3427730" y="745490"/>
                  </a:cubicBezTo>
                  <a:cubicBezTo>
                    <a:pt x="3385820" y="754380"/>
                    <a:pt x="3354070" y="759460"/>
                    <a:pt x="3318510" y="760730"/>
                  </a:cubicBezTo>
                  <a:cubicBezTo>
                    <a:pt x="3285490" y="762000"/>
                    <a:pt x="3253740" y="769620"/>
                    <a:pt x="3224530" y="755650"/>
                  </a:cubicBezTo>
                  <a:cubicBezTo>
                    <a:pt x="3188970" y="739140"/>
                    <a:pt x="3135630" y="692150"/>
                    <a:pt x="3129280" y="655320"/>
                  </a:cubicBezTo>
                  <a:cubicBezTo>
                    <a:pt x="3122930" y="621030"/>
                    <a:pt x="3148330" y="580390"/>
                    <a:pt x="3175000" y="546100"/>
                  </a:cubicBezTo>
                  <a:cubicBezTo>
                    <a:pt x="3209290" y="501650"/>
                    <a:pt x="3281680" y="455930"/>
                    <a:pt x="3333750" y="424180"/>
                  </a:cubicBezTo>
                  <a:cubicBezTo>
                    <a:pt x="3376930" y="397510"/>
                    <a:pt x="3416300" y="378460"/>
                    <a:pt x="3459480" y="364490"/>
                  </a:cubicBezTo>
                  <a:cubicBezTo>
                    <a:pt x="3502660" y="350520"/>
                    <a:pt x="3550920" y="341630"/>
                    <a:pt x="3595370" y="337820"/>
                  </a:cubicBezTo>
                  <a:cubicBezTo>
                    <a:pt x="3638550" y="334010"/>
                    <a:pt x="3684270" y="323850"/>
                    <a:pt x="3722370" y="337820"/>
                  </a:cubicBezTo>
                  <a:cubicBezTo>
                    <a:pt x="3763010" y="351790"/>
                    <a:pt x="3825240" y="391160"/>
                    <a:pt x="3830320" y="425450"/>
                  </a:cubicBezTo>
                  <a:cubicBezTo>
                    <a:pt x="3835400" y="459740"/>
                    <a:pt x="3798570" y="510540"/>
                    <a:pt x="3754120" y="542290"/>
                  </a:cubicBezTo>
                  <a:cubicBezTo>
                    <a:pt x="3679190" y="594360"/>
                    <a:pt x="3464560" y="614680"/>
                    <a:pt x="3369310" y="635000"/>
                  </a:cubicBezTo>
                  <a:cubicBezTo>
                    <a:pt x="3313430" y="646430"/>
                    <a:pt x="3276600" y="656590"/>
                    <a:pt x="3235960" y="659130"/>
                  </a:cubicBezTo>
                  <a:cubicBezTo>
                    <a:pt x="3201670" y="661670"/>
                    <a:pt x="3167380" y="652780"/>
                    <a:pt x="3140710" y="656590"/>
                  </a:cubicBezTo>
                  <a:cubicBezTo>
                    <a:pt x="3121660" y="659130"/>
                    <a:pt x="3107690" y="674370"/>
                    <a:pt x="3091180" y="673100"/>
                  </a:cubicBezTo>
                  <a:cubicBezTo>
                    <a:pt x="3072130" y="670560"/>
                    <a:pt x="3042920" y="655320"/>
                    <a:pt x="3032760" y="637540"/>
                  </a:cubicBezTo>
                  <a:cubicBezTo>
                    <a:pt x="3022600" y="621030"/>
                    <a:pt x="3020060" y="590550"/>
                    <a:pt x="3027680" y="570230"/>
                  </a:cubicBezTo>
                  <a:cubicBezTo>
                    <a:pt x="3036570" y="546100"/>
                    <a:pt x="3068320" y="521970"/>
                    <a:pt x="3094990" y="504190"/>
                  </a:cubicBezTo>
                  <a:cubicBezTo>
                    <a:pt x="3121660" y="486410"/>
                    <a:pt x="3162300" y="467360"/>
                    <a:pt x="3187700" y="466090"/>
                  </a:cubicBezTo>
                  <a:cubicBezTo>
                    <a:pt x="3205480" y="464820"/>
                    <a:pt x="3221990" y="472440"/>
                    <a:pt x="3234690" y="481330"/>
                  </a:cubicBezTo>
                  <a:cubicBezTo>
                    <a:pt x="3247390" y="491490"/>
                    <a:pt x="3258820" y="508000"/>
                    <a:pt x="3261360" y="523240"/>
                  </a:cubicBezTo>
                  <a:cubicBezTo>
                    <a:pt x="3263900" y="538480"/>
                    <a:pt x="3260090" y="558800"/>
                    <a:pt x="3252470" y="571500"/>
                  </a:cubicBezTo>
                  <a:cubicBezTo>
                    <a:pt x="3244850" y="585470"/>
                    <a:pt x="3215640" y="604520"/>
                    <a:pt x="3214370" y="603250"/>
                  </a:cubicBezTo>
                  <a:cubicBezTo>
                    <a:pt x="3213100" y="601980"/>
                    <a:pt x="3244850" y="571500"/>
                    <a:pt x="3242310" y="568960"/>
                  </a:cubicBezTo>
                  <a:cubicBezTo>
                    <a:pt x="3238500" y="563880"/>
                    <a:pt x="3180080" y="608330"/>
                    <a:pt x="3129280" y="627380"/>
                  </a:cubicBezTo>
                  <a:cubicBezTo>
                    <a:pt x="3039110" y="660400"/>
                    <a:pt x="2823210" y="701040"/>
                    <a:pt x="2734310" y="721360"/>
                  </a:cubicBezTo>
                  <a:cubicBezTo>
                    <a:pt x="2689860" y="731520"/>
                    <a:pt x="2669540" y="739140"/>
                    <a:pt x="2633980" y="742950"/>
                  </a:cubicBezTo>
                  <a:cubicBezTo>
                    <a:pt x="2594610" y="746760"/>
                    <a:pt x="2537460" y="762000"/>
                    <a:pt x="2509520" y="741680"/>
                  </a:cubicBezTo>
                  <a:cubicBezTo>
                    <a:pt x="2482850" y="722630"/>
                    <a:pt x="2458720" y="662940"/>
                    <a:pt x="2468880" y="626110"/>
                  </a:cubicBezTo>
                  <a:cubicBezTo>
                    <a:pt x="2482850" y="577850"/>
                    <a:pt x="2586990" y="521970"/>
                    <a:pt x="2633980" y="488950"/>
                  </a:cubicBezTo>
                  <a:cubicBezTo>
                    <a:pt x="2665730" y="466090"/>
                    <a:pt x="2686050" y="454660"/>
                    <a:pt x="2719070" y="439420"/>
                  </a:cubicBezTo>
                  <a:cubicBezTo>
                    <a:pt x="2760980" y="420370"/>
                    <a:pt x="2830830" y="384810"/>
                    <a:pt x="2866390" y="386080"/>
                  </a:cubicBezTo>
                  <a:cubicBezTo>
                    <a:pt x="2886710" y="387350"/>
                    <a:pt x="2903220" y="396240"/>
                    <a:pt x="2913380" y="408940"/>
                  </a:cubicBezTo>
                  <a:cubicBezTo>
                    <a:pt x="2926080" y="424180"/>
                    <a:pt x="2933700" y="454660"/>
                    <a:pt x="2931160" y="473710"/>
                  </a:cubicBezTo>
                  <a:cubicBezTo>
                    <a:pt x="2928620" y="490220"/>
                    <a:pt x="2912110" y="508000"/>
                    <a:pt x="2903220" y="516890"/>
                  </a:cubicBezTo>
                  <a:cubicBezTo>
                    <a:pt x="2898140" y="521970"/>
                    <a:pt x="2889250" y="527050"/>
                    <a:pt x="2887980" y="525780"/>
                  </a:cubicBezTo>
                  <a:cubicBezTo>
                    <a:pt x="2886710" y="524510"/>
                    <a:pt x="2909570" y="505460"/>
                    <a:pt x="2908300" y="502920"/>
                  </a:cubicBezTo>
                  <a:cubicBezTo>
                    <a:pt x="2904490" y="497840"/>
                    <a:pt x="2834640" y="547370"/>
                    <a:pt x="2780030" y="566420"/>
                  </a:cubicBezTo>
                  <a:cubicBezTo>
                    <a:pt x="2696210" y="595630"/>
                    <a:pt x="2514600" y="655320"/>
                    <a:pt x="2448560" y="636270"/>
                  </a:cubicBezTo>
                  <a:cubicBezTo>
                    <a:pt x="2414270" y="626110"/>
                    <a:pt x="2388870" y="596900"/>
                    <a:pt x="2381250" y="570230"/>
                  </a:cubicBezTo>
                  <a:cubicBezTo>
                    <a:pt x="2373630" y="543560"/>
                    <a:pt x="2383790" y="506730"/>
                    <a:pt x="2399030" y="478790"/>
                  </a:cubicBezTo>
                  <a:cubicBezTo>
                    <a:pt x="2416810" y="447040"/>
                    <a:pt x="2456180" y="421640"/>
                    <a:pt x="2489200" y="396240"/>
                  </a:cubicBezTo>
                  <a:cubicBezTo>
                    <a:pt x="2523490" y="369570"/>
                    <a:pt x="2557780" y="347980"/>
                    <a:pt x="2598420" y="323850"/>
                  </a:cubicBezTo>
                  <a:cubicBezTo>
                    <a:pt x="2647950" y="294640"/>
                    <a:pt x="2700020" y="259080"/>
                    <a:pt x="2764790" y="233680"/>
                  </a:cubicBezTo>
                  <a:cubicBezTo>
                    <a:pt x="2847340" y="201930"/>
                    <a:pt x="2985770" y="172720"/>
                    <a:pt x="3059430" y="163830"/>
                  </a:cubicBezTo>
                  <a:cubicBezTo>
                    <a:pt x="3101340" y="158750"/>
                    <a:pt x="3129280" y="160020"/>
                    <a:pt x="3161030" y="163830"/>
                  </a:cubicBezTo>
                  <a:cubicBezTo>
                    <a:pt x="3191510" y="167640"/>
                    <a:pt x="3224530" y="167640"/>
                    <a:pt x="3246120" y="186690"/>
                  </a:cubicBezTo>
                  <a:cubicBezTo>
                    <a:pt x="3271520" y="208280"/>
                    <a:pt x="3299460" y="266700"/>
                    <a:pt x="3295650" y="299720"/>
                  </a:cubicBezTo>
                  <a:cubicBezTo>
                    <a:pt x="3291840" y="327660"/>
                    <a:pt x="3271520" y="349250"/>
                    <a:pt x="3239770" y="372110"/>
                  </a:cubicBezTo>
                  <a:cubicBezTo>
                    <a:pt x="3173730" y="417830"/>
                    <a:pt x="2965450" y="466090"/>
                    <a:pt x="2867660" y="488950"/>
                  </a:cubicBezTo>
                  <a:cubicBezTo>
                    <a:pt x="2806700" y="504190"/>
                    <a:pt x="2763520" y="511810"/>
                    <a:pt x="2715260" y="514350"/>
                  </a:cubicBezTo>
                  <a:cubicBezTo>
                    <a:pt x="2673350" y="516890"/>
                    <a:pt x="2632710" y="516890"/>
                    <a:pt x="2595880" y="506730"/>
                  </a:cubicBezTo>
                  <a:cubicBezTo>
                    <a:pt x="2561590" y="497840"/>
                    <a:pt x="2523490" y="486410"/>
                    <a:pt x="2501900" y="461010"/>
                  </a:cubicBezTo>
                  <a:cubicBezTo>
                    <a:pt x="2480310" y="434340"/>
                    <a:pt x="2463800" y="383540"/>
                    <a:pt x="2470150" y="349250"/>
                  </a:cubicBezTo>
                  <a:cubicBezTo>
                    <a:pt x="2476500" y="314960"/>
                    <a:pt x="2509520" y="285750"/>
                    <a:pt x="2543810" y="257810"/>
                  </a:cubicBezTo>
                  <a:cubicBezTo>
                    <a:pt x="2588260" y="220980"/>
                    <a:pt x="2670810" y="184150"/>
                    <a:pt x="2727960" y="158750"/>
                  </a:cubicBezTo>
                  <a:cubicBezTo>
                    <a:pt x="2773680" y="138430"/>
                    <a:pt x="2809240" y="123190"/>
                    <a:pt x="2856230" y="113030"/>
                  </a:cubicBezTo>
                  <a:cubicBezTo>
                    <a:pt x="2909570" y="100330"/>
                    <a:pt x="2995930" y="74930"/>
                    <a:pt x="3034030" y="95250"/>
                  </a:cubicBezTo>
                  <a:cubicBezTo>
                    <a:pt x="3063240" y="111760"/>
                    <a:pt x="3087370" y="160020"/>
                    <a:pt x="3082290" y="190500"/>
                  </a:cubicBezTo>
                  <a:cubicBezTo>
                    <a:pt x="3077210" y="224790"/>
                    <a:pt x="3025140" y="260350"/>
                    <a:pt x="2988310" y="289560"/>
                  </a:cubicBezTo>
                  <a:cubicBezTo>
                    <a:pt x="2950210" y="320040"/>
                    <a:pt x="2918460" y="336550"/>
                    <a:pt x="2856230" y="368300"/>
                  </a:cubicBezTo>
                  <a:cubicBezTo>
                    <a:pt x="2725420" y="435610"/>
                    <a:pt x="2363470" y="615950"/>
                    <a:pt x="2221230" y="646430"/>
                  </a:cubicBezTo>
                  <a:cubicBezTo>
                    <a:pt x="2153920" y="661670"/>
                    <a:pt x="2092960" y="671830"/>
                    <a:pt x="2065020" y="648970"/>
                  </a:cubicBezTo>
                  <a:cubicBezTo>
                    <a:pt x="2040890" y="628650"/>
                    <a:pt x="2032000" y="566420"/>
                    <a:pt x="2045970" y="535940"/>
                  </a:cubicBezTo>
                  <a:cubicBezTo>
                    <a:pt x="2059940" y="502920"/>
                    <a:pt x="2108200" y="485140"/>
                    <a:pt x="2160270" y="461010"/>
                  </a:cubicBezTo>
                  <a:cubicBezTo>
                    <a:pt x="2250440" y="419100"/>
                    <a:pt x="2415540" y="369570"/>
                    <a:pt x="2552700" y="342900"/>
                  </a:cubicBezTo>
                  <a:cubicBezTo>
                    <a:pt x="2698750" y="314960"/>
                    <a:pt x="2895600" y="303530"/>
                    <a:pt x="3011170" y="302260"/>
                  </a:cubicBezTo>
                  <a:cubicBezTo>
                    <a:pt x="3081020" y="300990"/>
                    <a:pt x="3133090" y="295910"/>
                    <a:pt x="3178810" y="313690"/>
                  </a:cubicBezTo>
                  <a:cubicBezTo>
                    <a:pt x="3216910" y="328930"/>
                    <a:pt x="3268980" y="358140"/>
                    <a:pt x="3272790" y="388620"/>
                  </a:cubicBezTo>
                  <a:cubicBezTo>
                    <a:pt x="3277870" y="421640"/>
                    <a:pt x="3233420" y="477520"/>
                    <a:pt x="3191510" y="505460"/>
                  </a:cubicBezTo>
                  <a:cubicBezTo>
                    <a:pt x="3135630" y="542290"/>
                    <a:pt x="3032760" y="546100"/>
                    <a:pt x="2945130" y="558800"/>
                  </a:cubicBezTo>
                  <a:cubicBezTo>
                    <a:pt x="2848610" y="572770"/>
                    <a:pt x="2721610" y="593090"/>
                    <a:pt x="2635250" y="585470"/>
                  </a:cubicBezTo>
                  <a:cubicBezTo>
                    <a:pt x="2571750" y="579120"/>
                    <a:pt x="2505710" y="570230"/>
                    <a:pt x="2471420" y="541020"/>
                  </a:cubicBezTo>
                  <a:cubicBezTo>
                    <a:pt x="2443480" y="516890"/>
                    <a:pt x="2419350" y="468630"/>
                    <a:pt x="2426970" y="439420"/>
                  </a:cubicBezTo>
                  <a:cubicBezTo>
                    <a:pt x="2435860" y="405130"/>
                    <a:pt x="2494280" y="374650"/>
                    <a:pt x="2543810" y="354330"/>
                  </a:cubicBezTo>
                  <a:cubicBezTo>
                    <a:pt x="2608580" y="327660"/>
                    <a:pt x="2702560" y="326390"/>
                    <a:pt x="2794000" y="317500"/>
                  </a:cubicBezTo>
                  <a:cubicBezTo>
                    <a:pt x="2903220" y="306070"/>
                    <a:pt x="3054350" y="290830"/>
                    <a:pt x="3153410" y="295910"/>
                  </a:cubicBezTo>
                  <a:cubicBezTo>
                    <a:pt x="3224530" y="299720"/>
                    <a:pt x="3293110" y="295910"/>
                    <a:pt x="3333750" y="325120"/>
                  </a:cubicBezTo>
                  <a:cubicBezTo>
                    <a:pt x="3368040" y="349250"/>
                    <a:pt x="3402330" y="410210"/>
                    <a:pt x="3397250" y="440690"/>
                  </a:cubicBezTo>
                  <a:cubicBezTo>
                    <a:pt x="3392170" y="467360"/>
                    <a:pt x="3362960" y="482600"/>
                    <a:pt x="3324860" y="504190"/>
                  </a:cubicBezTo>
                  <a:cubicBezTo>
                    <a:pt x="3234690" y="553720"/>
                    <a:pt x="2943860" y="640080"/>
                    <a:pt x="2819400" y="652780"/>
                  </a:cubicBezTo>
                  <a:cubicBezTo>
                    <a:pt x="2748280" y="660400"/>
                    <a:pt x="2679700" y="665480"/>
                    <a:pt x="2647950" y="637540"/>
                  </a:cubicBezTo>
                  <a:cubicBezTo>
                    <a:pt x="2621280" y="614680"/>
                    <a:pt x="2612390" y="549910"/>
                    <a:pt x="2622550" y="519430"/>
                  </a:cubicBezTo>
                  <a:cubicBezTo>
                    <a:pt x="2631440" y="492760"/>
                    <a:pt x="2670810" y="474980"/>
                    <a:pt x="2696210" y="459740"/>
                  </a:cubicBezTo>
                  <a:cubicBezTo>
                    <a:pt x="2719070" y="445770"/>
                    <a:pt x="2735580" y="440690"/>
                    <a:pt x="2768600" y="429260"/>
                  </a:cubicBezTo>
                  <a:cubicBezTo>
                    <a:pt x="2837180" y="406400"/>
                    <a:pt x="3036570" y="347980"/>
                    <a:pt x="3093720" y="353060"/>
                  </a:cubicBezTo>
                  <a:cubicBezTo>
                    <a:pt x="3115310" y="354330"/>
                    <a:pt x="3126740" y="360680"/>
                    <a:pt x="3136900" y="370840"/>
                  </a:cubicBezTo>
                  <a:cubicBezTo>
                    <a:pt x="3147060" y="381000"/>
                    <a:pt x="3155950" y="398780"/>
                    <a:pt x="3157220" y="412750"/>
                  </a:cubicBezTo>
                  <a:cubicBezTo>
                    <a:pt x="3158490" y="427990"/>
                    <a:pt x="3153410" y="447040"/>
                    <a:pt x="3144520" y="458470"/>
                  </a:cubicBezTo>
                  <a:cubicBezTo>
                    <a:pt x="3135630" y="469900"/>
                    <a:pt x="3129280" y="474980"/>
                    <a:pt x="3106420" y="483870"/>
                  </a:cubicBezTo>
                  <a:cubicBezTo>
                    <a:pt x="3017520" y="518160"/>
                    <a:pt x="2579370" y="565150"/>
                    <a:pt x="2383790" y="584200"/>
                  </a:cubicBezTo>
                  <a:cubicBezTo>
                    <a:pt x="2251710" y="596900"/>
                    <a:pt x="2133600" y="623570"/>
                    <a:pt x="2048510" y="603250"/>
                  </a:cubicBezTo>
                  <a:cubicBezTo>
                    <a:pt x="1988820" y="589280"/>
                    <a:pt x="1921510" y="561340"/>
                    <a:pt x="1908810" y="524510"/>
                  </a:cubicBezTo>
                  <a:cubicBezTo>
                    <a:pt x="1896110" y="488950"/>
                    <a:pt x="1938020" y="415290"/>
                    <a:pt x="1964690" y="387350"/>
                  </a:cubicBezTo>
                  <a:cubicBezTo>
                    <a:pt x="1983740" y="367030"/>
                    <a:pt x="2004060" y="365760"/>
                    <a:pt x="2034540" y="353060"/>
                  </a:cubicBezTo>
                  <a:cubicBezTo>
                    <a:pt x="2086610" y="330200"/>
                    <a:pt x="2192020" y="289560"/>
                    <a:pt x="2251710" y="273050"/>
                  </a:cubicBezTo>
                  <a:cubicBezTo>
                    <a:pt x="2291080" y="261620"/>
                    <a:pt x="2319020" y="248920"/>
                    <a:pt x="2353310" y="251460"/>
                  </a:cubicBezTo>
                  <a:cubicBezTo>
                    <a:pt x="2390140" y="254000"/>
                    <a:pt x="2448560" y="266700"/>
                    <a:pt x="2466340" y="293370"/>
                  </a:cubicBezTo>
                  <a:cubicBezTo>
                    <a:pt x="2484120" y="320040"/>
                    <a:pt x="2479040" y="382270"/>
                    <a:pt x="2459990" y="408940"/>
                  </a:cubicBezTo>
                  <a:cubicBezTo>
                    <a:pt x="2442210" y="434340"/>
                    <a:pt x="2405380" y="435610"/>
                    <a:pt x="2362200" y="449580"/>
                  </a:cubicBezTo>
                  <a:cubicBezTo>
                    <a:pt x="2287270" y="474980"/>
                    <a:pt x="2132330" y="533400"/>
                    <a:pt x="2044700" y="533400"/>
                  </a:cubicBezTo>
                  <a:cubicBezTo>
                    <a:pt x="1983740" y="533400"/>
                    <a:pt x="1915160" y="521970"/>
                    <a:pt x="1889760" y="491490"/>
                  </a:cubicBezTo>
                  <a:cubicBezTo>
                    <a:pt x="1868170" y="466090"/>
                    <a:pt x="1866900" y="412750"/>
                    <a:pt x="1878330" y="381000"/>
                  </a:cubicBezTo>
                  <a:cubicBezTo>
                    <a:pt x="1889760" y="350520"/>
                    <a:pt x="1918970" y="327660"/>
                    <a:pt x="1957070" y="304800"/>
                  </a:cubicBezTo>
                  <a:cubicBezTo>
                    <a:pt x="2020570" y="266700"/>
                    <a:pt x="2159000" y="226060"/>
                    <a:pt x="2247900" y="209550"/>
                  </a:cubicBezTo>
                  <a:cubicBezTo>
                    <a:pt x="2319020" y="196850"/>
                    <a:pt x="2391410" y="194310"/>
                    <a:pt x="2444750" y="199390"/>
                  </a:cubicBezTo>
                  <a:cubicBezTo>
                    <a:pt x="2481580" y="203200"/>
                    <a:pt x="2513330" y="205740"/>
                    <a:pt x="2537460" y="220980"/>
                  </a:cubicBezTo>
                  <a:cubicBezTo>
                    <a:pt x="2560320" y="234950"/>
                    <a:pt x="2571750" y="275590"/>
                    <a:pt x="2588260" y="281940"/>
                  </a:cubicBezTo>
                  <a:cubicBezTo>
                    <a:pt x="2598420" y="285750"/>
                    <a:pt x="2608580" y="275590"/>
                    <a:pt x="2620010" y="276860"/>
                  </a:cubicBezTo>
                  <a:cubicBezTo>
                    <a:pt x="2633980" y="279400"/>
                    <a:pt x="2651760" y="287020"/>
                    <a:pt x="2661920" y="298450"/>
                  </a:cubicBezTo>
                  <a:cubicBezTo>
                    <a:pt x="2673350" y="312420"/>
                    <a:pt x="2679700" y="341630"/>
                    <a:pt x="2678430" y="358140"/>
                  </a:cubicBezTo>
                  <a:cubicBezTo>
                    <a:pt x="2677160" y="369570"/>
                    <a:pt x="2672080" y="377190"/>
                    <a:pt x="2664460" y="387350"/>
                  </a:cubicBezTo>
                  <a:cubicBezTo>
                    <a:pt x="2651760" y="402590"/>
                    <a:pt x="2635250" y="416560"/>
                    <a:pt x="2604770" y="434340"/>
                  </a:cubicBezTo>
                  <a:cubicBezTo>
                    <a:pt x="2527300" y="478790"/>
                    <a:pt x="2266950" y="576580"/>
                    <a:pt x="2161540" y="610870"/>
                  </a:cubicBezTo>
                  <a:cubicBezTo>
                    <a:pt x="2104390" y="629920"/>
                    <a:pt x="2071370" y="646430"/>
                    <a:pt x="2026920" y="646430"/>
                  </a:cubicBezTo>
                  <a:cubicBezTo>
                    <a:pt x="1983740" y="646430"/>
                    <a:pt x="1911350" y="642620"/>
                    <a:pt x="1897380" y="615950"/>
                  </a:cubicBezTo>
                  <a:cubicBezTo>
                    <a:pt x="1880870" y="585470"/>
                    <a:pt x="1920240" y="501650"/>
                    <a:pt x="1954530" y="463550"/>
                  </a:cubicBezTo>
                  <a:cubicBezTo>
                    <a:pt x="1988820" y="424180"/>
                    <a:pt x="2058670" y="405130"/>
                    <a:pt x="2105660" y="384810"/>
                  </a:cubicBezTo>
                  <a:cubicBezTo>
                    <a:pt x="2143760" y="368300"/>
                    <a:pt x="2188210" y="335280"/>
                    <a:pt x="2212340" y="347980"/>
                  </a:cubicBezTo>
                  <a:cubicBezTo>
                    <a:pt x="2237740" y="360680"/>
                    <a:pt x="2268220" y="439420"/>
                    <a:pt x="2250440" y="471170"/>
                  </a:cubicBezTo>
                  <a:cubicBezTo>
                    <a:pt x="2221230" y="523240"/>
                    <a:pt x="2043430" y="530860"/>
                    <a:pt x="1925320" y="554990"/>
                  </a:cubicBezTo>
                  <a:cubicBezTo>
                    <a:pt x="1788160" y="582930"/>
                    <a:pt x="1579880" y="623570"/>
                    <a:pt x="1474470" y="623570"/>
                  </a:cubicBezTo>
                  <a:cubicBezTo>
                    <a:pt x="1417320" y="623570"/>
                    <a:pt x="1369060" y="626110"/>
                    <a:pt x="1343660" y="603250"/>
                  </a:cubicBezTo>
                  <a:cubicBezTo>
                    <a:pt x="1322070" y="582930"/>
                    <a:pt x="1309370" y="532130"/>
                    <a:pt x="1318260" y="508000"/>
                  </a:cubicBezTo>
                  <a:cubicBezTo>
                    <a:pt x="1325880" y="486410"/>
                    <a:pt x="1348740" y="474980"/>
                    <a:pt x="1385570" y="462280"/>
                  </a:cubicBezTo>
                  <a:cubicBezTo>
                    <a:pt x="1487170" y="426720"/>
                    <a:pt x="1898650" y="405130"/>
                    <a:pt x="2011680" y="405130"/>
                  </a:cubicBezTo>
                  <a:cubicBezTo>
                    <a:pt x="2053590" y="405130"/>
                    <a:pt x="2072640" y="401320"/>
                    <a:pt x="2099310" y="412750"/>
                  </a:cubicBezTo>
                  <a:cubicBezTo>
                    <a:pt x="2128520" y="424180"/>
                    <a:pt x="2174240" y="452120"/>
                    <a:pt x="2176780" y="478790"/>
                  </a:cubicBezTo>
                  <a:cubicBezTo>
                    <a:pt x="2180590" y="510540"/>
                    <a:pt x="2133600" y="561340"/>
                    <a:pt x="2086610" y="595630"/>
                  </a:cubicBezTo>
                  <a:cubicBezTo>
                    <a:pt x="2009140" y="650240"/>
                    <a:pt x="1795780" y="706120"/>
                    <a:pt x="1713230" y="718820"/>
                  </a:cubicBezTo>
                  <a:cubicBezTo>
                    <a:pt x="1673860" y="725170"/>
                    <a:pt x="1649730" y="726440"/>
                    <a:pt x="1623060" y="716280"/>
                  </a:cubicBezTo>
                  <a:cubicBezTo>
                    <a:pt x="1595120" y="704850"/>
                    <a:pt x="1554480" y="678180"/>
                    <a:pt x="1548130" y="651510"/>
                  </a:cubicBezTo>
                  <a:cubicBezTo>
                    <a:pt x="1540510" y="622300"/>
                    <a:pt x="1564640" y="570230"/>
                    <a:pt x="1588770" y="547370"/>
                  </a:cubicBezTo>
                  <a:cubicBezTo>
                    <a:pt x="1611630" y="525780"/>
                    <a:pt x="1639570" y="524510"/>
                    <a:pt x="1684020" y="513080"/>
                  </a:cubicBezTo>
                  <a:cubicBezTo>
                    <a:pt x="1779270" y="487680"/>
                    <a:pt x="2045970" y="431800"/>
                    <a:pt x="2142490" y="426720"/>
                  </a:cubicBezTo>
                  <a:cubicBezTo>
                    <a:pt x="2186940" y="424180"/>
                    <a:pt x="2204720" y="429260"/>
                    <a:pt x="2239010" y="435610"/>
                  </a:cubicBezTo>
                  <a:cubicBezTo>
                    <a:pt x="2282190" y="444500"/>
                    <a:pt x="2348230" y="453390"/>
                    <a:pt x="2381250" y="480060"/>
                  </a:cubicBezTo>
                  <a:cubicBezTo>
                    <a:pt x="2409190" y="502920"/>
                    <a:pt x="2438400" y="544830"/>
                    <a:pt x="2433320" y="575310"/>
                  </a:cubicBezTo>
                  <a:cubicBezTo>
                    <a:pt x="2428240" y="609600"/>
                    <a:pt x="2385060" y="645160"/>
                    <a:pt x="2332990" y="671830"/>
                  </a:cubicBezTo>
                  <a:cubicBezTo>
                    <a:pt x="2232660" y="723900"/>
                    <a:pt x="1949450" y="769620"/>
                    <a:pt x="1824990" y="773430"/>
                  </a:cubicBezTo>
                  <a:cubicBezTo>
                    <a:pt x="1752600" y="775970"/>
                    <a:pt x="1684020" y="778510"/>
                    <a:pt x="1652270" y="750570"/>
                  </a:cubicBezTo>
                  <a:cubicBezTo>
                    <a:pt x="1628140" y="728980"/>
                    <a:pt x="1616710" y="683260"/>
                    <a:pt x="1623060" y="652780"/>
                  </a:cubicBezTo>
                  <a:cubicBezTo>
                    <a:pt x="1630680" y="619760"/>
                    <a:pt x="1668780" y="593090"/>
                    <a:pt x="1703070" y="562610"/>
                  </a:cubicBezTo>
                  <a:cubicBezTo>
                    <a:pt x="1748790" y="520700"/>
                    <a:pt x="1823720" y="471170"/>
                    <a:pt x="1879600" y="434340"/>
                  </a:cubicBezTo>
                  <a:cubicBezTo>
                    <a:pt x="1927860" y="402590"/>
                    <a:pt x="1983740" y="360680"/>
                    <a:pt x="2019300" y="351790"/>
                  </a:cubicBezTo>
                  <a:cubicBezTo>
                    <a:pt x="2038350" y="346710"/>
                    <a:pt x="2052320" y="347980"/>
                    <a:pt x="2066290" y="354330"/>
                  </a:cubicBezTo>
                  <a:cubicBezTo>
                    <a:pt x="2078990" y="360680"/>
                    <a:pt x="2092960" y="375920"/>
                    <a:pt x="2099310" y="387350"/>
                  </a:cubicBezTo>
                  <a:cubicBezTo>
                    <a:pt x="2104390" y="397510"/>
                    <a:pt x="2104390" y="407670"/>
                    <a:pt x="2104390" y="417830"/>
                  </a:cubicBezTo>
                  <a:cubicBezTo>
                    <a:pt x="2104390" y="427990"/>
                    <a:pt x="2101850" y="439420"/>
                    <a:pt x="2095500" y="448310"/>
                  </a:cubicBezTo>
                  <a:cubicBezTo>
                    <a:pt x="2087880" y="459740"/>
                    <a:pt x="2078990" y="467360"/>
                    <a:pt x="2058670" y="477520"/>
                  </a:cubicBezTo>
                  <a:cubicBezTo>
                    <a:pt x="2002790" y="504190"/>
                    <a:pt x="1835150" y="534670"/>
                    <a:pt x="1709420" y="561340"/>
                  </a:cubicBezTo>
                  <a:cubicBezTo>
                    <a:pt x="1564640" y="591820"/>
                    <a:pt x="1348740" y="631190"/>
                    <a:pt x="1236980" y="645160"/>
                  </a:cubicBezTo>
                  <a:cubicBezTo>
                    <a:pt x="1176020" y="652780"/>
                    <a:pt x="1141730" y="664210"/>
                    <a:pt x="1093470" y="655320"/>
                  </a:cubicBezTo>
                  <a:cubicBezTo>
                    <a:pt x="1041400" y="646430"/>
                    <a:pt x="961390" y="621030"/>
                    <a:pt x="938530" y="585470"/>
                  </a:cubicBezTo>
                  <a:cubicBezTo>
                    <a:pt x="920750" y="558800"/>
                    <a:pt x="924560" y="509270"/>
                    <a:pt x="938530" y="482600"/>
                  </a:cubicBezTo>
                  <a:cubicBezTo>
                    <a:pt x="953770" y="455930"/>
                    <a:pt x="996950" y="436880"/>
                    <a:pt x="1027430" y="424180"/>
                  </a:cubicBezTo>
                  <a:cubicBezTo>
                    <a:pt x="1055370" y="412750"/>
                    <a:pt x="1071880" y="414020"/>
                    <a:pt x="1113790" y="408940"/>
                  </a:cubicBezTo>
                  <a:cubicBezTo>
                    <a:pt x="1225550" y="393700"/>
                    <a:pt x="1600200" y="350520"/>
                    <a:pt x="1734820" y="353060"/>
                  </a:cubicBezTo>
                  <a:cubicBezTo>
                    <a:pt x="1799590" y="354330"/>
                    <a:pt x="1844040" y="358140"/>
                    <a:pt x="1878330" y="372110"/>
                  </a:cubicBezTo>
                  <a:cubicBezTo>
                    <a:pt x="1899920" y="381000"/>
                    <a:pt x="1918970" y="394970"/>
                    <a:pt x="1926590" y="410210"/>
                  </a:cubicBezTo>
                  <a:cubicBezTo>
                    <a:pt x="1934210" y="424180"/>
                    <a:pt x="1932940" y="444500"/>
                    <a:pt x="1929130" y="457200"/>
                  </a:cubicBezTo>
                  <a:cubicBezTo>
                    <a:pt x="1926590" y="467360"/>
                    <a:pt x="1922780" y="474980"/>
                    <a:pt x="1912620" y="483870"/>
                  </a:cubicBezTo>
                  <a:cubicBezTo>
                    <a:pt x="1896110" y="497840"/>
                    <a:pt x="1865630" y="508000"/>
                    <a:pt x="1823720" y="521970"/>
                  </a:cubicBezTo>
                  <a:cubicBezTo>
                    <a:pt x="1729740" y="552450"/>
                    <a:pt x="1475740" y="604520"/>
                    <a:pt x="1355090" y="626110"/>
                  </a:cubicBezTo>
                  <a:cubicBezTo>
                    <a:pt x="1280160" y="638810"/>
                    <a:pt x="1224280" y="648970"/>
                    <a:pt x="1170940" y="650240"/>
                  </a:cubicBezTo>
                  <a:cubicBezTo>
                    <a:pt x="1129030" y="651510"/>
                    <a:pt x="1093470" y="654050"/>
                    <a:pt x="1059180" y="640080"/>
                  </a:cubicBezTo>
                  <a:cubicBezTo>
                    <a:pt x="1023620" y="626110"/>
                    <a:pt x="972820" y="595630"/>
                    <a:pt x="962660" y="563880"/>
                  </a:cubicBezTo>
                  <a:cubicBezTo>
                    <a:pt x="953770" y="534670"/>
                    <a:pt x="971550" y="487680"/>
                    <a:pt x="993140" y="461010"/>
                  </a:cubicBezTo>
                  <a:cubicBezTo>
                    <a:pt x="1016000" y="433070"/>
                    <a:pt x="1050290" y="422910"/>
                    <a:pt x="1099820" y="402590"/>
                  </a:cubicBezTo>
                  <a:cubicBezTo>
                    <a:pt x="1198880" y="361950"/>
                    <a:pt x="1452880" y="300990"/>
                    <a:pt x="1568450" y="271780"/>
                  </a:cubicBezTo>
                  <a:cubicBezTo>
                    <a:pt x="1635760" y="255270"/>
                    <a:pt x="1676400" y="242570"/>
                    <a:pt x="1728470" y="234950"/>
                  </a:cubicBezTo>
                  <a:cubicBezTo>
                    <a:pt x="1778000" y="227330"/>
                    <a:pt x="1823720" y="219710"/>
                    <a:pt x="1873250" y="223520"/>
                  </a:cubicBezTo>
                  <a:cubicBezTo>
                    <a:pt x="1927860" y="228600"/>
                    <a:pt x="2000250" y="237490"/>
                    <a:pt x="2040890" y="265430"/>
                  </a:cubicBezTo>
                  <a:cubicBezTo>
                    <a:pt x="2075180" y="289560"/>
                    <a:pt x="2113280" y="332740"/>
                    <a:pt x="2112010" y="365760"/>
                  </a:cubicBezTo>
                  <a:cubicBezTo>
                    <a:pt x="2110740" y="398780"/>
                    <a:pt x="2076450" y="434340"/>
                    <a:pt x="2035810" y="464820"/>
                  </a:cubicBezTo>
                  <a:cubicBezTo>
                    <a:pt x="1964690" y="519430"/>
                    <a:pt x="1772920" y="572770"/>
                    <a:pt x="1678940" y="607060"/>
                  </a:cubicBezTo>
                  <a:cubicBezTo>
                    <a:pt x="1617980" y="628650"/>
                    <a:pt x="1576070" y="645160"/>
                    <a:pt x="1527810" y="655320"/>
                  </a:cubicBezTo>
                  <a:cubicBezTo>
                    <a:pt x="1485900" y="664210"/>
                    <a:pt x="1449070" y="676910"/>
                    <a:pt x="1408430" y="668020"/>
                  </a:cubicBezTo>
                  <a:cubicBezTo>
                    <a:pt x="1358900" y="657860"/>
                    <a:pt x="1276350" y="622300"/>
                    <a:pt x="1254760" y="582930"/>
                  </a:cubicBezTo>
                  <a:cubicBezTo>
                    <a:pt x="1236980" y="551180"/>
                    <a:pt x="1248410" y="505460"/>
                    <a:pt x="1259840" y="468630"/>
                  </a:cubicBezTo>
                  <a:cubicBezTo>
                    <a:pt x="1272540" y="429260"/>
                    <a:pt x="1299210" y="392430"/>
                    <a:pt x="1334770" y="355600"/>
                  </a:cubicBezTo>
                  <a:cubicBezTo>
                    <a:pt x="1381760" y="306070"/>
                    <a:pt x="1470660" y="242570"/>
                    <a:pt x="1530350" y="210820"/>
                  </a:cubicBezTo>
                  <a:cubicBezTo>
                    <a:pt x="1573530" y="187960"/>
                    <a:pt x="1610360" y="179070"/>
                    <a:pt x="1649730" y="168910"/>
                  </a:cubicBezTo>
                  <a:cubicBezTo>
                    <a:pt x="1687830" y="158750"/>
                    <a:pt x="1727200" y="152400"/>
                    <a:pt x="1764030" y="149860"/>
                  </a:cubicBezTo>
                  <a:cubicBezTo>
                    <a:pt x="1799590" y="147320"/>
                    <a:pt x="1836420" y="147320"/>
                    <a:pt x="1869440" y="153670"/>
                  </a:cubicBezTo>
                  <a:cubicBezTo>
                    <a:pt x="1898650" y="158750"/>
                    <a:pt x="1926590" y="166370"/>
                    <a:pt x="1951990" y="181610"/>
                  </a:cubicBezTo>
                  <a:cubicBezTo>
                    <a:pt x="1981200" y="199390"/>
                    <a:pt x="2016760" y="226060"/>
                    <a:pt x="2030730" y="256540"/>
                  </a:cubicBezTo>
                  <a:cubicBezTo>
                    <a:pt x="2044700" y="285750"/>
                    <a:pt x="2052320" y="332740"/>
                    <a:pt x="2039620" y="359410"/>
                  </a:cubicBezTo>
                  <a:cubicBezTo>
                    <a:pt x="2026920" y="384810"/>
                    <a:pt x="2000250" y="397510"/>
                    <a:pt x="1958340" y="415290"/>
                  </a:cubicBezTo>
                  <a:cubicBezTo>
                    <a:pt x="1856740" y="458470"/>
                    <a:pt x="1517650" y="510540"/>
                    <a:pt x="1393190" y="525780"/>
                  </a:cubicBezTo>
                  <a:cubicBezTo>
                    <a:pt x="1332230" y="533400"/>
                    <a:pt x="1304290" y="538480"/>
                    <a:pt x="1257300" y="533400"/>
                  </a:cubicBezTo>
                  <a:cubicBezTo>
                    <a:pt x="1202690" y="527050"/>
                    <a:pt x="1122680" y="513080"/>
                    <a:pt x="1087120" y="483870"/>
                  </a:cubicBezTo>
                  <a:cubicBezTo>
                    <a:pt x="1060450" y="462280"/>
                    <a:pt x="1042670" y="426720"/>
                    <a:pt x="1041400" y="396240"/>
                  </a:cubicBezTo>
                  <a:cubicBezTo>
                    <a:pt x="1040130" y="364490"/>
                    <a:pt x="1055370" y="323850"/>
                    <a:pt x="1078230" y="298450"/>
                  </a:cubicBezTo>
                  <a:cubicBezTo>
                    <a:pt x="1103630" y="270510"/>
                    <a:pt x="1155700" y="254000"/>
                    <a:pt x="1193800" y="240030"/>
                  </a:cubicBezTo>
                  <a:cubicBezTo>
                    <a:pt x="1229360" y="227330"/>
                    <a:pt x="1257300" y="223520"/>
                    <a:pt x="1300480" y="214630"/>
                  </a:cubicBezTo>
                  <a:cubicBezTo>
                    <a:pt x="1363980" y="201930"/>
                    <a:pt x="1471930" y="170180"/>
                    <a:pt x="1541780" y="172720"/>
                  </a:cubicBezTo>
                  <a:cubicBezTo>
                    <a:pt x="1597660" y="175260"/>
                    <a:pt x="1661160" y="184150"/>
                    <a:pt x="1690370" y="212090"/>
                  </a:cubicBezTo>
                  <a:cubicBezTo>
                    <a:pt x="1714500" y="234950"/>
                    <a:pt x="1729740" y="279400"/>
                    <a:pt x="1723390" y="308610"/>
                  </a:cubicBezTo>
                  <a:cubicBezTo>
                    <a:pt x="1715770" y="340360"/>
                    <a:pt x="1682750" y="365760"/>
                    <a:pt x="1639570" y="394970"/>
                  </a:cubicBezTo>
                  <a:cubicBezTo>
                    <a:pt x="1551940" y="454660"/>
                    <a:pt x="1308100" y="538480"/>
                    <a:pt x="1184910" y="584200"/>
                  </a:cubicBezTo>
                  <a:cubicBezTo>
                    <a:pt x="1101090" y="614680"/>
                    <a:pt x="1031240" y="637540"/>
                    <a:pt x="972820" y="652780"/>
                  </a:cubicBezTo>
                  <a:cubicBezTo>
                    <a:pt x="932180" y="662940"/>
                    <a:pt x="904240" y="675640"/>
                    <a:pt x="867410" y="671830"/>
                  </a:cubicBezTo>
                  <a:cubicBezTo>
                    <a:pt x="825500" y="668020"/>
                    <a:pt x="763270" y="648970"/>
                    <a:pt x="737870" y="618490"/>
                  </a:cubicBezTo>
                  <a:cubicBezTo>
                    <a:pt x="715010" y="590550"/>
                    <a:pt x="707390" y="539750"/>
                    <a:pt x="713740" y="505460"/>
                  </a:cubicBezTo>
                  <a:cubicBezTo>
                    <a:pt x="718820" y="472440"/>
                    <a:pt x="741680" y="439420"/>
                    <a:pt x="768350" y="415290"/>
                  </a:cubicBezTo>
                  <a:cubicBezTo>
                    <a:pt x="797560" y="388620"/>
                    <a:pt x="842010" y="372110"/>
                    <a:pt x="887730" y="355600"/>
                  </a:cubicBezTo>
                  <a:cubicBezTo>
                    <a:pt x="941070" y="336550"/>
                    <a:pt x="1008380" y="317500"/>
                    <a:pt x="1071880" y="311150"/>
                  </a:cubicBezTo>
                  <a:cubicBezTo>
                    <a:pt x="1139190" y="304800"/>
                    <a:pt x="1226820" y="304800"/>
                    <a:pt x="1283970" y="321310"/>
                  </a:cubicBezTo>
                  <a:cubicBezTo>
                    <a:pt x="1328420" y="334010"/>
                    <a:pt x="1370330" y="351790"/>
                    <a:pt x="1393190" y="382270"/>
                  </a:cubicBezTo>
                  <a:cubicBezTo>
                    <a:pt x="1416050" y="411480"/>
                    <a:pt x="1433830" y="466090"/>
                    <a:pt x="1423670" y="499110"/>
                  </a:cubicBezTo>
                  <a:cubicBezTo>
                    <a:pt x="1413510" y="532130"/>
                    <a:pt x="1374140" y="557530"/>
                    <a:pt x="1334770" y="581660"/>
                  </a:cubicBezTo>
                  <a:cubicBezTo>
                    <a:pt x="1277620" y="617220"/>
                    <a:pt x="1163320" y="654050"/>
                    <a:pt x="1102360" y="668020"/>
                  </a:cubicBezTo>
                  <a:cubicBezTo>
                    <a:pt x="1065530" y="676910"/>
                    <a:pt x="1045210" y="680720"/>
                    <a:pt x="1010920" y="678180"/>
                  </a:cubicBezTo>
                  <a:cubicBezTo>
                    <a:pt x="966470" y="674370"/>
                    <a:pt x="890270" y="666750"/>
                    <a:pt x="859790" y="637540"/>
                  </a:cubicBezTo>
                  <a:cubicBezTo>
                    <a:pt x="833120" y="612140"/>
                    <a:pt x="820420" y="558800"/>
                    <a:pt x="824230" y="523240"/>
                  </a:cubicBezTo>
                  <a:cubicBezTo>
                    <a:pt x="828040" y="490220"/>
                    <a:pt x="853440" y="464820"/>
                    <a:pt x="876300" y="431800"/>
                  </a:cubicBezTo>
                  <a:cubicBezTo>
                    <a:pt x="905510" y="389890"/>
                    <a:pt x="952500" y="328930"/>
                    <a:pt x="989330" y="294640"/>
                  </a:cubicBezTo>
                  <a:cubicBezTo>
                    <a:pt x="1016000" y="269240"/>
                    <a:pt x="1061720" y="233680"/>
                    <a:pt x="1068070" y="238760"/>
                  </a:cubicBezTo>
                  <a:cubicBezTo>
                    <a:pt x="1074420" y="243840"/>
                    <a:pt x="1035050" y="326390"/>
                    <a:pt x="1032510" y="325120"/>
                  </a:cubicBezTo>
                  <a:cubicBezTo>
                    <a:pt x="1029970" y="325120"/>
                    <a:pt x="1035050" y="273050"/>
                    <a:pt x="1047750" y="257810"/>
                  </a:cubicBezTo>
                  <a:cubicBezTo>
                    <a:pt x="1060450" y="242570"/>
                    <a:pt x="1093470" y="232410"/>
                    <a:pt x="1111250" y="232410"/>
                  </a:cubicBezTo>
                  <a:cubicBezTo>
                    <a:pt x="1123950" y="232410"/>
                    <a:pt x="1134110" y="236220"/>
                    <a:pt x="1144270" y="243840"/>
                  </a:cubicBezTo>
                  <a:cubicBezTo>
                    <a:pt x="1155700" y="252730"/>
                    <a:pt x="1170940" y="271780"/>
                    <a:pt x="1174750" y="287020"/>
                  </a:cubicBezTo>
                  <a:cubicBezTo>
                    <a:pt x="1178560" y="300990"/>
                    <a:pt x="1176020" y="313690"/>
                    <a:pt x="1172210" y="328930"/>
                  </a:cubicBezTo>
                  <a:cubicBezTo>
                    <a:pt x="1167130" y="350520"/>
                    <a:pt x="1158240" y="381000"/>
                    <a:pt x="1137920" y="400050"/>
                  </a:cubicBezTo>
                  <a:cubicBezTo>
                    <a:pt x="1112520" y="424180"/>
                    <a:pt x="1071880" y="431800"/>
                    <a:pt x="1019810" y="449580"/>
                  </a:cubicBezTo>
                  <a:cubicBezTo>
                    <a:pt x="927100" y="482600"/>
                    <a:pt x="715010" y="552450"/>
                    <a:pt x="626110" y="565150"/>
                  </a:cubicBezTo>
                  <a:cubicBezTo>
                    <a:pt x="581660" y="571500"/>
                    <a:pt x="560070" y="575310"/>
                    <a:pt x="525780" y="566420"/>
                  </a:cubicBezTo>
                  <a:cubicBezTo>
                    <a:pt x="483870" y="554990"/>
                    <a:pt x="426720" y="524510"/>
                    <a:pt x="397510" y="491490"/>
                  </a:cubicBezTo>
                  <a:cubicBezTo>
                    <a:pt x="372110" y="462280"/>
                    <a:pt x="355600" y="421640"/>
                    <a:pt x="353060" y="382270"/>
                  </a:cubicBezTo>
                  <a:cubicBezTo>
                    <a:pt x="349250" y="340360"/>
                    <a:pt x="361950" y="279400"/>
                    <a:pt x="384810" y="246380"/>
                  </a:cubicBezTo>
                  <a:cubicBezTo>
                    <a:pt x="403860" y="218440"/>
                    <a:pt x="427990" y="207010"/>
                    <a:pt x="467360" y="187960"/>
                  </a:cubicBezTo>
                  <a:cubicBezTo>
                    <a:pt x="546100" y="149860"/>
                    <a:pt x="748030" y="85090"/>
                    <a:pt x="844550" y="77470"/>
                  </a:cubicBezTo>
                  <a:cubicBezTo>
                    <a:pt x="901700" y="72390"/>
                    <a:pt x="944880" y="78740"/>
                    <a:pt x="985520" y="93980"/>
                  </a:cubicBezTo>
                  <a:cubicBezTo>
                    <a:pt x="1022350" y="107950"/>
                    <a:pt x="1059180" y="132080"/>
                    <a:pt x="1079500" y="161290"/>
                  </a:cubicBezTo>
                  <a:cubicBezTo>
                    <a:pt x="1099820" y="190500"/>
                    <a:pt x="1115060" y="236220"/>
                    <a:pt x="1106170" y="269240"/>
                  </a:cubicBezTo>
                  <a:cubicBezTo>
                    <a:pt x="1096010" y="304800"/>
                    <a:pt x="1055370" y="334010"/>
                    <a:pt x="1009650" y="363220"/>
                  </a:cubicBezTo>
                  <a:cubicBezTo>
                    <a:pt x="934720" y="410210"/>
                    <a:pt x="762000" y="458470"/>
                    <a:pt x="676910" y="481330"/>
                  </a:cubicBezTo>
                  <a:cubicBezTo>
                    <a:pt x="624840" y="495300"/>
                    <a:pt x="593090" y="511810"/>
                    <a:pt x="549910" y="505460"/>
                  </a:cubicBezTo>
                  <a:cubicBezTo>
                    <a:pt x="500380" y="499110"/>
                    <a:pt x="421640" y="466090"/>
                    <a:pt x="396240" y="430530"/>
                  </a:cubicBezTo>
                  <a:cubicBezTo>
                    <a:pt x="375920" y="402590"/>
                    <a:pt x="378460" y="360680"/>
                    <a:pt x="382270" y="326390"/>
                  </a:cubicBezTo>
                  <a:cubicBezTo>
                    <a:pt x="386080" y="289560"/>
                    <a:pt x="401320" y="251460"/>
                    <a:pt x="421640" y="214630"/>
                  </a:cubicBezTo>
                  <a:cubicBezTo>
                    <a:pt x="447040" y="170180"/>
                    <a:pt x="491490" y="115570"/>
                    <a:pt x="530860" y="81280"/>
                  </a:cubicBezTo>
                  <a:cubicBezTo>
                    <a:pt x="563880" y="53340"/>
                    <a:pt x="600710" y="30480"/>
                    <a:pt x="633730" y="17780"/>
                  </a:cubicBezTo>
                  <a:cubicBezTo>
                    <a:pt x="661670" y="7620"/>
                    <a:pt x="688340" y="0"/>
                    <a:pt x="716280" y="5080"/>
                  </a:cubicBezTo>
                  <a:cubicBezTo>
                    <a:pt x="746760" y="10160"/>
                    <a:pt x="789940" y="29210"/>
                    <a:pt x="808990" y="54610"/>
                  </a:cubicBezTo>
                  <a:cubicBezTo>
                    <a:pt x="828040" y="80010"/>
                    <a:pt x="836930" y="127000"/>
                    <a:pt x="828040" y="160020"/>
                  </a:cubicBezTo>
                  <a:cubicBezTo>
                    <a:pt x="817880" y="198120"/>
                    <a:pt x="772160" y="234950"/>
                    <a:pt x="739140" y="265430"/>
                  </a:cubicBezTo>
                  <a:cubicBezTo>
                    <a:pt x="707390" y="294640"/>
                    <a:pt x="671830" y="314960"/>
                    <a:pt x="635000" y="339090"/>
                  </a:cubicBezTo>
                  <a:cubicBezTo>
                    <a:pt x="595630" y="365760"/>
                    <a:pt x="551180" y="394970"/>
                    <a:pt x="508000" y="417830"/>
                  </a:cubicBezTo>
                  <a:cubicBezTo>
                    <a:pt x="467360" y="439420"/>
                    <a:pt x="424180" y="459740"/>
                    <a:pt x="384810" y="472440"/>
                  </a:cubicBezTo>
                  <a:cubicBezTo>
                    <a:pt x="350520" y="483870"/>
                    <a:pt x="320040" y="495300"/>
                    <a:pt x="285750" y="492760"/>
                  </a:cubicBezTo>
                  <a:cubicBezTo>
                    <a:pt x="248920" y="490220"/>
                    <a:pt x="196850" y="474980"/>
                    <a:pt x="171450" y="449580"/>
                  </a:cubicBezTo>
                  <a:cubicBezTo>
                    <a:pt x="147320" y="424180"/>
                    <a:pt x="129540" y="375920"/>
                    <a:pt x="133350" y="341630"/>
                  </a:cubicBezTo>
                  <a:cubicBezTo>
                    <a:pt x="137160" y="307340"/>
                    <a:pt x="165100" y="271780"/>
                    <a:pt x="196850" y="242570"/>
                  </a:cubicBezTo>
                  <a:cubicBezTo>
                    <a:pt x="238760" y="204470"/>
                    <a:pt x="308610" y="179070"/>
                    <a:pt x="378460" y="152400"/>
                  </a:cubicBezTo>
                  <a:cubicBezTo>
                    <a:pt x="464820" y="119380"/>
                    <a:pt x="607060" y="80010"/>
                    <a:pt x="681990" y="73660"/>
                  </a:cubicBezTo>
                  <a:cubicBezTo>
                    <a:pt x="725170" y="69850"/>
                    <a:pt x="754380" y="72390"/>
                    <a:pt x="784860" y="81280"/>
                  </a:cubicBezTo>
                  <a:cubicBezTo>
                    <a:pt x="811530" y="88900"/>
                    <a:pt x="836930" y="96520"/>
                    <a:pt x="857250" y="116840"/>
                  </a:cubicBezTo>
                  <a:cubicBezTo>
                    <a:pt x="883920" y="142240"/>
                    <a:pt x="914400" y="191770"/>
                    <a:pt x="918210" y="232410"/>
                  </a:cubicBezTo>
                  <a:cubicBezTo>
                    <a:pt x="922020" y="273050"/>
                    <a:pt x="899160" y="327660"/>
                    <a:pt x="880110" y="360680"/>
                  </a:cubicBezTo>
                  <a:cubicBezTo>
                    <a:pt x="866140" y="386080"/>
                    <a:pt x="850900" y="396240"/>
                    <a:pt x="825500" y="419100"/>
                  </a:cubicBezTo>
                  <a:cubicBezTo>
                    <a:pt x="782320" y="458470"/>
                    <a:pt x="688340" y="532130"/>
                    <a:pt x="631190" y="565150"/>
                  </a:cubicBezTo>
                  <a:cubicBezTo>
                    <a:pt x="591820" y="588010"/>
                    <a:pt x="563880" y="607060"/>
                    <a:pt x="523240" y="613410"/>
                  </a:cubicBezTo>
                  <a:cubicBezTo>
                    <a:pt x="477520" y="621030"/>
                    <a:pt x="405130" y="622300"/>
                    <a:pt x="368300" y="600710"/>
                  </a:cubicBezTo>
                  <a:cubicBezTo>
                    <a:pt x="337820" y="582930"/>
                    <a:pt x="314960" y="542290"/>
                    <a:pt x="308610" y="509270"/>
                  </a:cubicBezTo>
                  <a:cubicBezTo>
                    <a:pt x="302260" y="474980"/>
                    <a:pt x="311150" y="425450"/>
                    <a:pt x="331470" y="394970"/>
                  </a:cubicBezTo>
                  <a:cubicBezTo>
                    <a:pt x="351790" y="363220"/>
                    <a:pt x="392430" y="344170"/>
                    <a:pt x="434340" y="322580"/>
                  </a:cubicBezTo>
                  <a:cubicBezTo>
                    <a:pt x="490220" y="293370"/>
                    <a:pt x="576580" y="269240"/>
                    <a:pt x="642620" y="248920"/>
                  </a:cubicBezTo>
                  <a:cubicBezTo>
                    <a:pt x="702310" y="231140"/>
                    <a:pt x="765810" y="208280"/>
                    <a:pt x="815340" y="207010"/>
                  </a:cubicBezTo>
                  <a:cubicBezTo>
                    <a:pt x="850900" y="205740"/>
                    <a:pt x="880110" y="214630"/>
                    <a:pt x="909320" y="224790"/>
                  </a:cubicBezTo>
                  <a:cubicBezTo>
                    <a:pt x="935990" y="234950"/>
                    <a:pt x="963930" y="245110"/>
                    <a:pt x="982980" y="267970"/>
                  </a:cubicBezTo>
                  <a:cubicBezTo>
                    <a:pt x="1007110" y="295910"/>
                    <a:pt x="1031240" y="350520"/>
                    <a:pt x="1028700" y="391160"/>
                  </a:cubicBezTo>
                  <a:cubicBezTo>
                    <a:pt x="1026160" y="434340"/>
                    <a:pt x="989330" y="483870"/>
                    <a:pt x="962660" y="519430"/>
                  </a:cubicBezTo>
                  <a:cubicBezTo>
                    <a:pt x="938530" y="549910"/>
                    <a:pt x="915670" y="568960"/>
                    <a:pt x="880110" y="594360"/>
                  </a:cubicBezTo>
                  <a:cubicBezTo>
                    <a:pt x="830580" y="629920"/>
                    <a:pt x="740410" y="688340"/>
                    <a:pt x="685800" y="704850"/>
                  </a:cubicBezTo>
                  <a:cubicBezTo>
                    <a:pt x="650240" y="715010"/>
                    <a:pt x="618490" y="718820"/>
                    <a:pt x="590550" y="709930"/>
                  </a:cubicBezTo>
                  <a:cubicBezTo>
                    <a:pt x="565150" y="702310"/>
                    <a:pt x="538480" y="683260"/>
                    <a:pt x="525780" y="659130"/>
                  </a:cubicBezTo>
                  <a:cubicBezTo>
                    <a:pt x="510540" y="629920"/>
                    <a:pt x="511810" y="576580"/>
                    <a:pt x="515620" y="541020"/>
                  </a:cubicBezTo>
                  <a:cubicBezTo>
                    <a:pt x="518160" y="509270"/>
                    <a:pt x="528320" y="482600"/>
                    <a:pt x="539750" y="454660"/>
                  </a:cubicBezTo>
                  <a:cubicBezTo>
                    <a:pt x="551180" y="426720"/>
                    <a:pt x="562610" y="402590"/>
                    <a:pt x="582930" y="372110"/>
                  </a:cubicBezTo>
                  <a:cubicBezTo>
                    <a:pt x="612140" y="327660"/>
                    <a:pt x="657860" y="250190"/>
                    <a:pt x="706120" y="220980"/>
                  </a:cubicBezTo>
                  <a:cubicBezTo>
                    <a:pt x="748030" y="195580"/>
                    <a:pt x="811530" y="176530"/>
                    <a:pt x="847090" y="193040"/>
                  </a:cubicBezTo>
                  <a:cubicBezTo>
                    <a:pt x="881380" y="208280"/>
                    <a:pt x="910590" y="274320"/>
                    <a:pt x="916940" y="314960"/>
                  </a:cubicBezTo>
                  <a:cubicBezTo>
                    <a:pt x="923290" y="353060"/>
                    <a:pt x="908050" y="392430"/>
                    <a:pt x="892810" y="429260"/>
                  </a:cubicBezTo>
                  <a:cubicBezTo>
                    <a:pt x="876300" y="468630"/>
                    <a:pt x="844550" y="513080"/>
                    <a:pt x="820420" y="542290"/>
                  </a:cubicBezTo>
                  <a:cubicBezTo>
                    <a:pt x="801370" y="563880"/>
                    <a:pt x="788670" y="575310"/>
                    <a:pt x="763270" y="594360"/>
                  </a:cubicBezTo>
                  <a:cubicBezTo>
                    <a:pt x="723900" y="623570"/>
                    <a:pt x="660400" y="678180"/>
                    <a:pt x="604520" y="693420"/>
                  </a:cubicBezTo>
                  <a:cubicBezTo>
                    <a:pt x="549910" y="707390"/>
                    <a:pt x="469900" y="709930"/>
                    <a:pt x="431800" y="687070"/>
                  </a:cubicBezTo>
                  <a:cubicBezTo>
                    <a:pt x="402590" y="669290"/>
                    <a:pt x="387350" y="632460"/>
                    <a:pt x="379730" y="599440"/>
                  </a:cubicBezTo>
                  <a:cubicBezTo>
                    <a:pt x="372110" y="562610"/>
                    <a:pt x="382270" y="516890"/>
                    <a:pt x="393700" y="473710"/>
                  </a:cubicBezTo>
                  <a:cubicBezTo>
                    <a:pt x="407670" y="424180"/>
                    <a:pt x="438150" y="349250"/>
                    <a:pt x="464820" y="318770"/>
                  </a:cubicBezTo>
                  <a:cubicBezTo>
                    <a:pt x="481330" y="300990"/>
                    <a:pt x="500380" y="292100"/>
                    <a:pt x="516890" y="288290"/>
                  </a:cubicBezTo>
                  <a:cubicBezTo>
                    <a:pt x="530860" y="284480"/>
                    <a:pt x="544830" y="285750"/>
                    <a:pt x="557530" y="290830"/>
                  </a:cubicBezTo>
                  <a:cubicBezTo>
                    <a:pt x="574040" y="297180"/>
                    <a:pt x="594360" y="312420"/>
                    <a:pt x="604520" y="328930"/>
                  </a:cubicBezTo>
                  <a:cubicBezTo>
                    <a:pt x="614680" y="345440"/>
                    <a:pt x="617220" y="364490"/>
                    <a:pt x="615950" y="387350"/>
                  </a:cubicBezTo>
                  <a:cubicBezTo>
                    <a:pt x="614680" y="421640"/>
                    <a:pt x="600710" y="480060"/>
                    <a:pt x="581660" y="516890"/>
                  </a:cubicBezTo>
                  <a:cubicBezTo>
                    <a:pt x="563880" y="551180"/>
                    <a:pt x="543560" y="579120"/>
                    <a:pt x="506730" y="605790"/>
                  </a:cubicBezTo>
                  <a:cubicBezTo>
                    <a:pt x="449580" y="647700"/>
                    <a:pt x="312420" y="703580"/>
                    <a:pt x="246380" y="712470"/>
                  </a:cubicBezTo>
                  <a:cubicBezTo>
                    <a:pt x="207010" y="717550"/>
                    <a:pt x="161290" y="718820"/>
                    <a:pt x="149860" y="701040"/>
                  </a:cubicBezTo>
                  <a:cubicBezTo>
                    <a:pt x="138430" y="683260"/>
                    <a:pt x="186690" y="631190"/>
                    <a:pt x="176530" y="609600"/>
                  </a:cubicBezTo>
                  <a:cubicBezTo>
                    <a:pt x="166370" y="588010"/>
                    <a:pt x="88900" y="584200"/>
                    <a:pt x="88900" y="572770"/>
                  </a:cubicBezTo>
                  <a:cubicBezTo>
                    <a:pt x="88900" y="561340"/>
                    <a:pt x="153670" y="556260"/>
                    <a:pt x="179070" y="539750"/>
                  </a:cubicBezTo>
                  <a:cubicBezTo>
                    <a:pt x="201930" y="524510"/>
                    <a:pt x="214630" y="497840"/>
                    <a:pt x="236220" y="481330"/>
                  </a:cubicBezTo>
                  <a:cubicBezTo>
                    <a:pt x="257810" y="464820"/>
                    <a:pt x="280670" y="447040"/>
                    <a:pt x="309880" y="440690"/>
                  </a:cubicBezTo>
                  <a:cubicBezTo>
                    <a:pt x="346710" y="431800"/>
                    <a:pt x="411480" y="426720"/>
                    <a:pt x="440690" y="447040"/>
                  </a:cubicBezTo>
                  <a:cubicBezTo>
                    <a:pt x="468630" y="466090"/>
                    <a:pt x="485140" y="525780"/>
                    <a:pt x="483870" y="554990"/>
                  </a:cubicBezTo>
                  <a:cubicBezTo>
                    <a:pt x="483870" y="576580"/>
                    <a:pt x="472440" y="596900"/>
                    <a:pt x="458470" y="609600"/>
                  </a:cubicBezTo>
                  <a:cubicBezTo>
                    <a:pt x="445770" y="622300"/>
                    <a:pt x="420370" y="632460"/>
                    <a:pt x="403860" y="633730"/>
                  </a:cubicBezTo>
                  <a:cubicBezTo>
                    <a:pt x="389890" y="635000"/>
                    <a:pt x="375920" y="629920"/>
                    <a:pt x="364490" y="624840"/>
                  </a:cubicBezTo>
                  <a:cubicBezTo>
                    <a:pt x="353060" y="618490"/>
                    <a:pt x="340360" y="610870"/>
                    <a:pt x="332740" y="599440"/>
                  </a:cubicBezTo>
                  <a:cubicBezTo>
                    <a:pt x="323850" y="585470"/>
                    <a:pt x="317500" y="568960"/>
                    <a:pt x="316230" y="542290"/>
                  </a:cubicBezTo>
                  <a:cubicBezTo>
                    <a:pt x="312420" y="485140"/>
                    <a:pt x="337820" y="311150"/>
                    <a:pt x="356870" y="264160"/>
                  </a:cubicBezTo>
                  <a:cubicBezTo>
                    <a:pt x="364490" y="246380"/>
                    <a:pt x="369570" y="240030"/>
                    <a:pt x="381000" y="231140"/>
                  </a:cubicBezTo>
                  <a:cubicBezTo>
                    <a:pt x="394970" y="220980"/>
                    <a:pt x="419100" y="209550"/>
                    <a:pt x="439420" y="212090"/>
                  </a:cubicBezTo>
                  <a:cubicBezTo>
                    <a:pt x="462280" y="214630"/>
                    <a:pt x="495300" y="233680"/>
                    <a:pt x="508000" y="252730"/>
                  </a:cubicBezTo>
                  <a:cubicBezTo>
                    <a:pt x="519430" y="269240"/>
                    <a:pt x="523240" y="290830"/>
                    <a:pt x="520700" y="313690"/>
                  </a:cubicBezTo>
                  <a:cubicBezTo>
                    <a:pt x="516890" y="345440"/>
                    <a:pt x="492760" y="388620"/>
                    <a:pt x="471170" y="425450"/>
                  </a:cubicBezTo>
                  <a:cubicBezTo>
                    <a:pt x="448310" y="466090"/>
                    <a:pt x="400050" y="509270"/>
                    <a:pt x="383540" y="543560"/>
                  </a:cubicBezTo>
                  <a:cubicBezTo>
                    <a:pt x="373380" y="566420"/>
                    <a:pt x="377190" y="589280"/>
                    <a:pt x="368300" y="604520"/>
                  </a:cubicBezTo>
                  <a:cubicBezTo>
                    <a:pt x="360680" y="617220"/>
                    <a:pt x="350520" y="627380"/>
                    <a:pt x="336550" y="633730"/>
                  </a:cubicBezTo>
                  <a:cubicBezTo>
                    <a:pt x="320040" y="641350"/>
                    <a:pt x="290830" y="645160"/>
                    <a:pt x="273050" y="641350"/>
                  </a:cubicBezTo>
                  <a:cubicBezTo>
                    <a:pt x="257810" y="638810"/>
                    <a:pt x="245110" y="629920"/>
                    <a:pt x="234950" y="621030"/>
                  </a:cubicBezTo>
                  <a:cubicBezTo>
                    <a:pt x="224790" y="612140"/>
                    <a:pt x="217170" y="603250"/>
                    <a:pt x="210820" y="585470"/>
                  </a:cubicBezTo>
                  <a:cubicBezTo>
                    <a:pt x="198120" y="549910"/>
                    <a:pt x="190500" y="447040"/>
                    <a:pt x="198120" y="410210"/>
                  </a:cubicBezTo>
                  <a:cubicBezTo>
                    <a:pt x="201930" y="392430"/>
                    <a:pt x="208280" y="382270"/>
                    <a:pt x="219710" y="372110"/>
                  </a:cubicBezTo>
                  <a:cubicBezTo>
                    <a:pt x="233680" y="359410"/>
                    <a:pt x="256540" y="345440"/>
                    <a:pt x="276860" y="342900"/>
                  </a:cubicBezTo>
                  <a:cubicBezTo>
                    <a:pt x="295910" y="340360"/>
                    <a:pt x="321310" y="347980"/>
                    <a:pt x="337820" y="359410"/>
                  </a:cubicBezTo>
                  <a:cubicBezTo>
                    <a:pt x="354330" y="370840"/>
                    <a:pt x="367030" y="389890"/>
                    <a:pt x="373380" y="412750"/>
                  </a:cubicBezTo>
                  <a:cubicBezTo>
                    <a:pt x="382270" y="447040"/>
                    <a:pt x="373380" y="514350"/>
                    <a:pt x="361950" y="551180"/>
                  </a:cubicBezTo>
                  <a:cubicBezTo>
                    <a:pt x="354330" y="579120"/>
                    <a:pt x="341630" y="599440"/>
                    <a:pt x="325120" y="618490"/>
                  </a:cubicBezTo>
                  <a:cubicBezTo>
                    <a:pt x="307340" y="638810"/>
                    <a:pt x="284480" y="660400"/>
                    <a:pt x="259080" y="670560"/>
                  </a:cubicBezTo>
                  <a:cubicBezTo>
                    <a:pt x="234950" y="680720"/>
                    <a:pt x="204470" y="678180"/>
                    <a:pt x="177800" y="676910"/>
                  </a:cubicBezTo>
                  <a:cubicBezTo>
                    <a:pt x="149860" y="675640"/>
                    <a:pt x="115570" y="674370"/>
                    <a:pt x="92710" y="659130"/>
                  </a:cubicBezTo>
                  <a:cubicBezTo>
                    <a:pt x="68580" y="643890"/>
                    <a:pt x="34290" y="609600"/>
                    <a:pt x="36830" y="582930"/>
                  </a:cubicBezTo>
                  <a:cubicBezTo>
                    <a:pt x="40640" y="543560"/>
                    <a:pt x="179070" y="492760"/>
                    <a:pt x="184150" y="453390"/>
                  </a:cubicBezTo>
                  <a:cubicBezTo>
                    <a:pt x="187960" y="426720"/>
                    <a:pt x="157480" y="387350"/>
                    <a:pt x="135890" y="377190"/>
                  </a:cubicBezTo>
                  <a:cubicBezTo>
                    <a:pt x="115570" y="368300"/>
                    <a:pt x="60960" y="396240"/>
                    <a:pt x="58420" y="391160"/>
                  </a:cubicBezTo>
                  <a:cubicBezTo>
                    <a:pt x="55880" y="384810"/>
                    <a:pt x="107950" y="341630"/>
                    <a:pt x="137160" y="337820"/>
                  </a:cubicBezTo>
                  <a:cubicBezTo>
                    <a:pt x="167640" y="332740"/>
                    <a:pt x="214630" y="344170"/>
                    <a:pt x="234950" y="367030"/>
                  </a:cubicBezTo>
                  <a:cubicBezTo>
                    <a:pt x="256540" y="392430"/>
                    <a:pt x="264160" y="457200"/>
                    <a:pt x="254000" y="487680"/>
                  </a:cubicBezTo>
                  <a:cubicBezTo>
                    <a:pt x="245110" y="511810"/>
                    <a:pt x="217170" y="534670"/>
                    <a:pt x="195580" y="542290"/>
                  </a:cubicBezTo>
                  <a:cubicBezTo>
                    <a:pt x="176530" y="548640"/>
                    <a:pt x="152400" y="544830"/>
                    <a:pt x="134620" y="535940"/>
                  </a:cubicBezTo>
                  <a:cubicBezTo>
                    <a:pt x="118110" y="527050"/>
                    <a:pt x="100330" y="508000"/>
                    <a:pt x="92710" y="491490"/>
                  </a:cubicBezTo>
                  <a:cubicBezTo>
                    <a:pt x="85090" y="476250"/>
                    <a:pt x="85090" y="461010"/>
                    <a:pt x="86360" y="443230"/>
                  </a:cubicBezTo>
                  <a:cubicBezTo>
                    <a:pt x="87630" y="417830"/>
                    <a:pt x="99060" y="378460"/>
                    <a:pt x="111760" y="355600"/>
                  </a:cubicBezTo>
                  <a:cubicBezTo>
                    <a:pt x="121920" y="336550"/>
                    <a:pt x="137160" y="318770"/>
                    <a:pt x="152400" y="309880"/>
                  </a:cubicBezTo>
                  <a:cubicBezTo>
                    <a:pt x="165100" y="302260"/>
                    <a:pt x="179070" y="300990"/>
                    <a:pt x="193040" y="300990"/>
                  </a:cubicBezTo>
                  <a:cubicBezTo>
                    <a:pt x="205740" y="300990"/>
                    <a:pt x="220980" y="303530"/>
                    <a:pt x="232410" y="311150"/>
                  </a:cubicBezTo>
                  <a:cubicBezTo>
                    <a:pt x="247650" y="320040"/>
                    <a:pt x="265430" y="340360"/>
                    <a:pt x="271780" y="358140"/>
                  </a:cubicBezTo>
                  <a:cubicBezTo>
                    <a:pt x="278130" y="375920"/>
                    <a:pt x="276860" y="397510"/>
                    <a:pt x="271780" y="417830"/>
                  </a:cubicBezTo>
                  <a:cubicBezTo>
                    <a:pt x="265430" y="440690"/>
                    <a:pt x="248920" y="471170"/>
                    <a:pt x="232410" y="488950"/>
                  </a:cubicBezTo>
                  <a:cubicBezTo>
                    <a:pt x="218440" y="504190"/>
                    <a:pt x="198120" y="516890"/>
                    <a:pt x="181610" y="520700"/>
                  </a:cubicBezTo>
                  <a:cubicBezTo>
                    <a:pt x="167640" y="524510"/>
                    <a:pt x="154940" y="523240"/>
                    <a:pt x="140970" y="518160"/>
                  </a:cubicBezTo>
                  <a:cubicBezTo>
                    <a:pt x="124460" y="511810"/>
                    <a:pt x="102870" y="496570"/>
                    <a:pt x="92710" y="482600"/>
                  </a:cubicBezTo>
                  <a:cubicBezTo>
                    <a:pt x="83820" y="471170"/>
                    <a:pt x="81280" y="461010"/>
                    <a:pt x="80010" y="443230"/>
                  </a:cubicBezTo>
                  <a:cubicBezTo>
                    <a:pt x="77470" y="411480"/>
                    <a:pt x="91440" y="336550"/>
                    <a:pt x="105410" y="303530"/>
                  </a:cubicBezTo>
                  <a:cubicBezTo>
                    <a:pt x="114300" y="281940"/>
                    <a:pt x="125730" y="265430"/>
                    <a:pt x="140970" y="255270"/>
                  </a:cubicBezTo>
                  <a:cubicBezTo>
                    <a:pt x="156210" y="245110"/>
                    <a:pt x="181610" y="241300"/>
                    <a:pt x="199390" y="243840"/>
                  </a:cubicBezTo>
                  <a:cubicBezTo>
                    <a:pt x="218440" y="246380"/>
                    <a:pt x="240030" y="261620"/>
                    <a:pt x="251460" y="274320"/>
                  </a:cubicBezTo>
                  <a:cubicBezTo>
                    <a:pt x="260350" y="284480"/>
                    <a:pt x="265430" y="298450"/>
                    <a:pt x="267970" y="311150"/>
                  </a:cubicBezTo>
                  <a:cubicBezTo>
                    <a:pt x="270510" y="323850"/>
                    <a:pt x="270510" y="336550"/>
                    <a:pt x="266700" y="350520"/>
                  </a:cubicBezTo>
                  <a:cubicBezTo>
                    <a:pt x="262890" y="367030"/>
                    <a:pt x="252730" y="383540"/>
                    <a:pt x="240030" y="400050"/>
                  </a:cubicBezTo>
                  <a:cubicBezTo>
                    <a:pt x="223520" y="421640"/>
                    <a:pt x="201930" y="462280"/>
                    <a:pt x="173990" y="468630"/>
                  </a:cubicBezTo>
                  <a:cubicBezTo>
                    <a:pt x="140970" y="476250"/>
                    <a:pt x="80010" y="445770"/>
                    <a:pt x="52070" y="421640"/>
                  </a:cubicBezTo>
                  <a:cubicBezTo>
                    <a:pt x="29210" y="401320"/>
                    <a:pt x="13970" y="372110"/>
                    <a:pt x="7620" y="342900"/>
                  </a:cubicBezTo>
                  <a:cubicBezTo>
                    <a:pt x="1270" y="312420"/>
                    <a:pt x="0" y="262890"/>
                    <a:pt x="19050" y="243840"/>
                  </a:cubicBezTo>
                  <a:cubicBezTo>
                    <a:pt x="39370" y="223520"/>
                    <a:pt x="125730" y="218440"/>
                    <a:pt x="130810" y="228600"/>
                  </a:cubicBezTo>
                  <a:cubicBezTo>
                    <a:pt x="134620" y="237490"/>
                    <a:pt x="76200" y="290830"/>
                    <a:pt x="69850" y="287020"/>
                  </a:cubicBezTo>
                  <a:cubicBezTo>
                    <a:pt x="63500" y="283210"/>
                    <a:pt x="73660" y="227330"/>
                    <a:pt x="88900" y="210820"/>
                  </a:cubicBezTo>
                  <a:cubicBezTo>
                    <a:pt x="102870" y="194310"/>
                    <a:pt x="135890" y="184150"/>
                    <a:pt x="156210" y="185420"/>
                  </a:cubicBezTo>
                  <a:cubicBezTo>
                    <a:pt x="173990" y="186690"/>
                    <a:pt x="193040" y="198120"/>
                    <a:pt x="204470" y="210820"/>
                  </a:cubicBezTo>
                  <a:cubicBezTo>
                    <a:pt x="215900" y="223520"/>
                    <a:pt x="224790" y="261620"/>
                    <a:pt x="224790" y="261620"/>
                  </a:cubicBezTo>
                </a:path>
              </a:pathLst>
            </a:custGeom>
            <a:solidFill>
              <a:srgbClr val="FFFFFF"/>
            </a:solidFill>
            <a:ln cap="sq">
              <a:noFill/>
              <a:prstDash val="solid"/>
              <a:miter/>
            </a:ln>
          </p:spPr>
        </p:sp>
      </p:grpSp>
      <p:grpSp>
        <p:nvGrpSpPr>
          <p:cNvPr id="21" name="Group 21"/>
          <p:cNvGrpSpPr/>
          <p:nvPr/>
        </p:nvGrpSpPr>
        <p:grpSpPr>
          <a:xfrm>
            <a:off x="14711362" y="2448878"/>
            <a:ext cx="1961198" cy="543878"/>
            <a:chOff x="0" y="0"/>
            <a:chExt cx="2614930" cy="725170"/>
          </a:xfrm>
        </p:grpSpPr>
        <p:sp>
          <p:nvSpPr>
            <p:cNvPr id="22" name="Freeform 22"/>
            <p:cNvSpPr/>
            <p:nvPr/>
          </p:nvSpPr>
          <p:spPr>
            <a:xfrm>
              <a:off x="46990" y="43180"/>
              <a:ext cx="2518410" cy="637540"/>
            </a:xfrm>
            <a:custGeom>
              <a:avLst/>
              <a:gdLst/>
              <a:ahLst/>
              <a:cxnLst/>
              <a:rect l="l" t="t" r="r" b="b"/>
              <a:pathLst>
                <a:path w="2518410" h="637540">
                  <a:moveTo>
                    <a:pt x="344170" y="63500"/>
                  </a:moveTo>
                  <a:cubicBezTo>
                    <a:pt x="358140" y="146050"/>
                    <a:pt x="356870" y="226060"/>
                    <a:pt x="331470" y="247650"/>
                  </a:cubicBezTo>
                  <a:cubicBezTo>
                    <a:pt x="308610" y="266700"/>
                    <a:pt x="248920" y="265430"/>
                    <a:pt x="218440" y="247650"/>
                  </a:cubicBezTo>
                  <a:cubicBezTo>
                    <a:pt x="185420" y="228600"/>
                    <a:pt x="156210" y="158750"/>
                    <a:pt x="147320" y="124460"/>
                  </a:cubicBezTo>
                  <a:cubicBezTo>
                    <a:pt x="142240" y="102870"/>
                    <a:pt x="143510" y="82550"/>
                    <a:pt x="148590" y="66040"/>
                  </a:cubicBezTo>
                  <a:cubicBezTo>
                    <a:pt x="152400" y="53340"/>
                    <a:pt x="160020" y="41910"/>
                    <a:pt x="171450" y="34290"/>
                  </a:cubicBezTo>
                  <a:cubicBezTo>
                    <a:pt x="184150" y="24130"/>
                    <a:pt x="209550" y="15240"/>
                    <a:pt x="226060" y="15240"/>
                  </a:cubicBezTo>
                  <a:cubicBezTo>
                    <a:pt x="240030" y="15240"/>
                    <a:pt x="252730" y="19050"/>
                    <a:pt x="264160" y="25400"/>
                  </a:cubicBezTo>
                  <a:cubicBezTo>
                    <a:pt x="275590" y="31750"/>
                    <a:pt x="285750" y="40640"/>
                    <a:pt x="293370" y="53340"/>
                  </a:cubicBezTo>
                  <a:cubicBezTo>
                    <a:pt x="303530" y="72390"/>
                    <a:pt x="311150" y="105410"/>
                    <a:pt x="311150" y="132080"/>
                  </a:cubicBezTo>
                  <a:cubicBezTo>
                    <a:pt x="311150" y="157480"/>
                    <a:pt x="308610" y="185420"/>
                    <a:pt x="295910" y="209550"/>
                  </a:cubicBezTo>
                  <a:cubicBezTo>
                    <a:pt x="281940" y="236220"/>
                    <a:pt x="255270" y="269240"/>
                    <a:pt x="227330" y="281940"/>
                  </a:cubicBezTo>
                  <a:cubicBezTo>
                    <a:pt x="200660" y="294640"/>
                    <a:pt x="165100" y="298450"/>
                    <a:pt x="135890" y="288290"/>
                  </a:cubicBezTo>
                  <a:cubicBezTo>
                    <a:pt x="101600" y="276860"/>
                    <a:pt x="54610" y="232410"/>
                    <a:pt x="40640" y="203200"/>
                  </a:cubicBezTo>
                  <a:cubicBezTo>
                    <a:pt x="30480" y="182880"/>
                    <a:pt x="30480" y="160020"/>
                    <a:pt x="35560" y="142240"/>
                  </a:cubicBezTo>
                  <a:cubicBezTo>
                    <a:pt x="40640" y="124460"/>
                    <a:pt x="58420" y="104140"/>
                    <a:pt x="72390" y="93980"/>
                  </a:cubicBezTo>
                  <a:cubicBezTo>
                    <a:pt x="83820" y="86360"/>
                    <a:pt x="96520" y="81280"/>
                    <a:pt x="110490" y="81280"/>
                  </a:cubicBezTo>
                  <a:cubicBezTo>
                    <a:pt x="128270" y="81280"/>
                    <a:pt x="154940" y="87630"/>
                    <a:pt x="168910" y="97790"/>
                  </a:cubicBezTo>
                  <a:cubicBezTo>
                    <a:pt x="180340" y="105410"/>
                    <a:pt x="187960" y="115570"/>
                    <a:pt x="194310" y="129540"/>
                  </a:cubicBezTo>
                  <a:cubicBezTo>
                    <a:pt x="203200" y="148590"/>
                    <a:pt x="213360" y="181610"/>
                    <a:pt x="210820" y="207010"/>
                  </a:cubicBezTo>
                  <a:cubicBezTo>
                    <a:pt x="208280" y="232410"/>
                    <a:pt x="201930" y="267970"/>
                    <a:pt x="181610" y="283210"/>
                  </a:cubicBezTo>
                  <a:cubicBezTo>
                    <a:pt x="157480" y="300990"/>
                    <a:pt x="91440" y="308610"/>
                    <a:pt x="67310" y="290830"/>
                  </a:cubicBezTo>
                  <a:cubicBezTo>
                    <a:pt x="43180" y="273050"/>
                    <a:pt x="48260" y="175260"/>
                    <a:pt x="39370" y="175260"/>
                  </a:cubicBezTo>
                  <a:cubicBezTo>
                    <a:pt x="34290" y="175260"/>
                    <a:pt x="25400" y="219710"/>
                    <a:pt x="22860" y="219710"/>
                  </a:cubicBezTo>
                  <a:cubicBezTo>
                    <a:pt x="21590" y="219710"/>
                    <a:pt x="20320" y="207010"/>
                    <a:pt x="21590" y="198120"/>
                  </a:cubicBezTo>
                  <a:cubicBezTo>
                    <a:pt x="24130" y="184150"/>
                    <a:pt x="35560" y="156210"/>
                    <a:pt x="48260" y="143510"/>
                  </a:cubicBezTo>
                  <a:cubicBezTo>
                    <a:pt x="58420" y="133350"/>
                    <a:pt x="71120" y="125730"/>
                    <a:pt x="85090" y="123190"/>
                  </a:cubicBezTo>
                  <a:cubicBezTo>
                    <a:pt x="102870" y="119380"/>
                    <a:pt x="129540" y="121920"/>
                    <a:pt x="146050" y="128270"/>
                  </a:cubicBezTo>
                  <a:cubicBezTo>
                    <a:pt x="160020" y="133350"/>
                    <a:pt x="168910" y="140970"/>
                    <a:pt x="177800" y="154940"/>
                  </a:cubicBezTo>
                  <a:cubicBezTo>
                    <a:pt x="193040" y="179070"/>
                    <a:pt x="212090" y="229870"/>
                    <a:pt x="212090" y="274320"/>
                  </a:cubicBezTo>
                  <a:cubicBezTo>
                    <a:pt x="212090" y="330200"/>
                    <a:pt x="165100" y="462280"/>
                    <a:pt x="161290" y="461010"/>
                  </a:cubicBezTo>
                  <a:cubicBezTo>
                    <a:pt x="158750" y="461010"/>
                    <a:pt x="185420" y="370840"/>
                    <a:pt x="173990" y="364490"/>
                  </a:cubicBezTo>
                  <a:cubicBezTo>
                    <a:pt x="162560" y="358140"/>
                    <a:pt x="101600" y="430530"/>
                    <a:pt x="93980" y="425450"/>
                  </a:cubicBezTo>
                  <a:cubicBezTo>
                    <a:pt x="86360" y="420370"/>
                    <a:pt x="123190" y="359410"/>
                    <a:pt x="128270" y="328930"/>
                  </a:cubicBezTo>
                  <a:cubicBezTo>
                    <a:pt x="132080" y="302260"/>
                    <a:pt x="113030" y="257810"/>
                    <a:pt x="124460" y="250190"/>
                  </a:cubicBezTo>
                  <a:cubicBezTo>
                    <a:pt x="135890" y="242570"/>
                    <a:pt x="195580" y="281940"/>
                    <a:pt x="194310" y="285750"/>
                  </a:cubicBezTo>
                  <a:cubicBezTo>
                    <a:pt x="193040" y="289560"/>
                    <a:pt x="114300" y="284480"/>
                    <a:pt x="110490" y="273050"/>
                  </a:cubicBezTo>
                  <a:cubicBezTo>
                    <a:pt x="106680" y="260350"/>
                    <a:pt x="165100" y="205740"/>
                    <a:pt x="181610" y="212090"/>
                  </a:cubicBezTo>
                  <a:cubicBezTo>
                    <a:pt x="203200" y="219710"/>
                    <a:pt x="208280" y="328930"/>
                    <a:pt x="207010" y="375920"/>
                  </a:cubicBezTo>
                  <a:cubicBezTo>
                    <a:pt x="205740" y="411480"/>
                    <a:pt x="196850" y="467360"/>
                    <a:pt x="186690" y="468630"/>
                  </a:cubicBezTo>
                  <a:cubicBezTo>
                    <a:pt x="177800" y="469900"/>
                    <a:pt x="142240" y="391160"/>
                    <a:pt x="149860" y="382270"/>
                  </a:cubicBezTo>
                  <a:cubicBezTo>
                    <a:pt x="157480" y="374650"/>
                    <a:pt x="204470" y="416560"/>
                    <a:pt x="224790" y="408940"/>
                  </a:cubicBezTo>
                  <a:cubicBezTo>
                    <a:pt x="246380" y="401320"/>
                    <a:pt x="261620" y="354330"/>
                    <a:pt x="273050" y="326390"/>
                  </a:cubicBezTo>
                  <a:cubicBezTo>
                    <a:pt x="283210" y="299720"/>
                    <a:pt x="289560" y="271780"/>
                    <a:pt x="290830" y="245110"/>
                  </a:cubicBezTo>
                  <a:cubicBezTo>
                    <a:pt x="292100" y="219710"/>
                    <a:pt x="278130" y="187960"/>
                    <a:pt x="283210" y="167640"/>
                  </a:cubicBezTo>
                  <a:cubicBezTo>
                    <a:pt x="287020" y="152400"/>
                    <a:pt x="295910" y="140970"/>
                    <a:pt x="307340" y="132080"/>
                  </a:cubicBezTo>
                  <a:cubicBezTo>
                    <a:pt x="321310" y="120650"/>
                    <a:pt x="346710" y="109220"/>
                    <a:pt x="365760" y="109220"/>
                  </a:cubicBezTo>
                  <a:cubicBezTo>
                    <a:pt x="386080" y="109220"/>
                    <a:pt x="411480" y="119380"/>
                    <a:pt x="425450" y="130810"/>
                  </a:cubicBezTo>
                  <a:cubicBezTo>
                    <a:pt x="436880" y="139700"/>
                    <a:pt x="447040" y="149860"/>
                    <a:pt x="449580" y="165100"/>
                  </a:cubicBezTo>
                  <a:cubicBezTo>
                    <a:pt x="453390" y="187960"/>
                    <a:pt x="421640" y="229870"/>
                    <a:pt x="422910" y="259080"/>
                  </a:cubicBezTo>
                  <a:cubicBezTo>
                    <a:pt x="424180" y="285750"/>
                    <a:pt x="448310" y="336550"/>
                    <a:pt x="449580" y="336550"/>
                  </a:cubicBezTo>
                  <a:cubicBezTo>
                    <a:pt x="450850" y="336550"/>
                    <a:pt x="422910" y="266700"/>
                    <a:pt x="433070" y="257810"/>
                  </a:cubicBezTo>
                  <a:cubicBezTo>
                    <a:pt x="444500" y="248920"/>
                    <a:pt x="511810" y="270510"/>
                    <a:pt x="520700" y="290830"/>
                  </a:cubicBezTo>
                  <a:cubicBezTo>
                    <a:pt x="529590" y="311150"/>
                    <a:pt x="482600" y="375920"/>
                    <a:pt x="486410" y="378460"/>
                  </a:cubicBezTo>
                  <a:cubicBezTo>
                    <a:pt x="490220" y="381000"/>
                    <a:pt x="543560" y="287020"/>
                    <a:pt x="551180" y="289560"/>
                  </a:cubicBezTo>
                  <a:cubicBezTo>
                    <a:pt x="557530" y="292100"/>
                    <a:pt x="528320" y="364490"/>
                    <a:pt x="538480" y="370840"/>
                  </a:cubicBezTo>
                  <a:cubicBezTo>
                    <a:pt x="554990" y="381000"/>
                    <a:pt x="650240" y="297180"/>
                    <a:pt x="685800" y="265430"/>
                  </a:cubicBezTo>
                  <a:cubicBezTo>
                    <a:pt x="709930" y="243840"/>
                    <a:pt x="726440" y="203200"/>
                    <a:pt x="739140" y="207010"/>
                  </a:cubicBezTo>
                  <a:cubicBezTo>
                    <a:pt x="759460" y="213360"/>
                    <a:pt x="737870" y="377190"/>
                    <a:pt x="768350" y="393700"/>
                  </a:cubicBezTo>
                  <a:cubicBezTo>
                    <a:pt x="795020" y="407670"/>
                    <a:pt x="869950" y="364490"/>
                    <a:pt x="892810" y="336550"/>
                  </a:cubicBezTo>
                  <a:cubicBezTo>
                    <a:pt x="910590" y="313690"/>
                    <a:pt x="923290" y="266700"/>
                    <a:pt x="910590" y="250190"/>
                  </a:cubicBezTo>
                  <a:cubicBezTo>
                    <a:pt x="896620" y="231140"/>
                    <a:pt x="831850" y="233680"/>
                    <a:pt x="795020" y="241300"/>
                  </a:cubicBezTo>
                  <a:cubicBezTo>
                    <a:pt x="758190" y="248920"/>
                    <a:pt x="726440" y="270510"/>
                    <a:pt x="688340" y="294640"/>
                  </a:cubicBezTo>
                  <a:cubicBezTo>
                    <a:pt x="640080" y="325120"/>
                    <a:pt x="528320" y="411480"/>
                    <a:pt x="533400" y="419100"/>
                  </a:cubicBezTo>
                  <a:cubicBezTo>
                    <a:pt x="538480" y="426720"/>
                    <a:pt x="709930" y="335280"/>
                    <a:pt x="713740" y="341630"/>
                  </a:cubicBezTo>
                  <a:cubicBezTo>
                    <a:pt x="716280" y="345440"/>
                    <a:pt x="655320" y="393700"/>
                    <a:pt x="654050" y="392430"/>
                  </a:cubicBezTo>
                  <a:cubicBezTo>
                    <a:pt x="651510" y="389890"/>
                    <a:pt x="721360" y="304800"/>
                    <a:pt x="758190" y="274320"/>
                  </a:cubicBezTo>
                  <a:cubicBezTo>
                    <a:pt x="788670" y="248920"/>
                    <a:pt x="840740" y="207010"/>
                    <a:pt x="853440" y="214630"/>
                  </a:cubicBezTo>
                  <a:cubicBezTo>
                    <a:pt x="863600" y="220980"/>
                    <a:pt x="836930" y="292100"/>
                    <a:pt x="842010" y="294640"/>
                  </a:cubicBezTo>
                  <a:cubicBezTo>
                    <a:pt x="844550" y="295910"/>
                    <a:pt x="857250" y="287020"/>
                    <a:pt x="858520" y="280670"/>
                  </a:cubicBezTo>
                  <a:cubicBezTo>
                    <a:pt x="861060" y="271780"/>
                    <a:pt x="843280" y="259080"/>
                    <a:pt x="842010" y="245110"/>
                  </a:cubicBezTo>
                  <a:cubicBezTo>
                    <a:pt x="839470" y="228600"/>
                    <a:pt x="842010" y="203200"/>
                    <a:pt x="852170" y="187960"/>
                  </a:cubicBezTo>
                  <a:cubicBezTo>
                    <a:pt x="864870" y="170180"/>
                    <a:pt x="897890" y="151130"/>
                    <a:pt x="916940" y="147320"/>
                  </a:cubicBezTo>
                  <a:cubicBezTo>
                    <a:pt x="930910" y="144780"/>
                    <a:pt x="944880" y="148590"/>
                    <a:pt x="956310" y="153670"/>
                  </a:cubicBezTo>
                  <a:cubicBezTo>
                    <a:pt x="967740" y="158750"/>
                    <a:pt x="981710" y="165100"/>
                    <a:pt x="988060" y="177800"/>
                  </a:cubicBezTo>
                  <a:cubicBezTo>
                    <a:pt x="998220" y="199390"/>
                    <a:pt x="993140" y="248920"/>
                    <a:pt x="989330" y="280670"/>
                  </a:cubicBezTo>
                  <a:cubicBezTo>
                    <a:pt x="985520" y="309880"/>
                    <a:pt x="960120" y="358140"/>
                    <a:pt x="969010" y="364490"/>
                  </a:cubicBezTo>
                  <a:cubicBezTo>
                    <a:pt x="977900" y="370840"/>
                    <a:pt x="1029970" y="320040"/>
                    <a:pt x="1036320" y="325120"/>
                  </a:cubicBezTo>
                  <a:cubicBezTo>
                    <a:pt x="1042670" y="330200"/>
                    <a:pt x="1009650" y="402590"/>
                    <a:pt x="1004570" y="401320"/>
                  </a:cubicBezTo>
                  <a:cubicBezTo>
                    <a:pt x="1000760" y="400050"/>
                    <a:pt x="999490" y="370840"/>
                    <a:pt x="1004570" y="355600"/>
                  </a:cubicBezTo>
                  <a:cubicBezTo>
                    <a:pt x="1009650" y="339090"/>
                    <a:pt x="1023620" y="317500"/>
                    <a:pt x="1040130" y="307340"/>
                  </a:cubicBezTo>
                  <a:cubicBezTo>
                    <a:pt x="1059180" y="295910"/>
                    <a:pt x="1098550" y="294640"/>
                    <a:pt x="1117600" y="299720"/>
                  </a:cubicBezTo>
                  <a:cubicBezTo>
                    <a:pt x="1131570" y="303530"/>
                    <a:pt x="1141730" y="312420"/>
                    <a:pt x="1149350" y="322580"/>
                  </a:cubicBezTo>
                  <a:cubicBezTo>
                    <a:pt x="1158240" y="332740"/>
                    <a:pt x="1165860" y="344170"/>
                    <a:pt x="1167130" y="359410"/>
                  </a:cubicBezTo>
                  <a:cubicBezTo>
                    <a:pt x="1169670" y="381000"/>
                    <a:pt x="1162050" y="433070"/>
                    <a:pt x="1144270" y="441960"/>
                  </a:cubicBezTo>
                  <a:cubicBezTo>
                    <a:pt x="1126490" y="450850"/>
                    <a:pt x="1066800" y="430530"/>
                    <a:pt x="1059180" y="410210"/>
                  </a:cubicBezTo>
                  <a:cubicBezTo>
                    <a:pt x="1049020" y="382270"/>
                    <a:pt x="1156970" y="284480"/>
                    <a:pt x="1146810" y="269240"/>
                  </a:cubicBezTo>
                  <a:cubicBezTo>
                    <a:pt x="1139190" y="259080"/>
                    <a:pt x="1061720" y="289560"/>
                    <a:pt x="1061720" y="288290"/>
                  </a:cubicBezTo>
                  <a:cubicBezTo>
                    <a:pt x="1061720" y="287020"/>
                    <a:pt x="1268730" y="204470"/>
                    <a:pt x="1286510" y="223520"/>
                  </a:cubicBezTo>
                  <a:cubicBezTo>
                    <a:pt x="1296670" y="234950"/>
                    <a:pt x="1280160" y="285750"/>
                    <a:pt x="1259840" y="298450"/>
                  </a:cubicBezTo>
                  <a:cubicBezTo>
                    <a:pt x="1233170" y="314960"/>
                    <a:pt x="1162050" y="280670"/>
                    <a:pt x="1122680" y="284480"/>
                  </a:cubicBezTo>
                  <a:cubicBezTo>
                    <a:pt x="1092200" y="287020"/>
                    <a:pt x="1068070" y="292100"/>
                    <a:pt x="1043940" y="306070"/>
                  </a:cubicBezTo>
                  <a:cubicBezTo>
                    <a:pt x="1016000" y="321310"/>
                    <a:pt x="975360" y="351790"/>
                    <a:pt x="969010" y="379730"/>
                  </a:cubicBezTo>
                  <a:cubicBezTo>
                    <a:pt x="962660" y="405130"/>
                    <a:pt x="977900" y="453390"/>
                    <a:pt x="999490" y="466090"/>
                  </a:cubicBezTo>
                  <a:cubicBezTo>
                    <a:pt x="1026160" y="480060"/>
                    <a:pt x="1089660" y="450850"/>
                    <a:pt x="1127760" y="438150"/>
                  </a:cubicBezTo>
                  <a:cubicBezTo>
                    <a:pt x="1159510" y="426720"/>
                    <a:pt x="1187450" y="411480"/>
                    <a:pt x="1214120" y="397510"/>
                  </a:cubicBezTo>
                  <a:cubicBezTo>
                    <a:pt x="1238250" y="384810"/>
                    <a:pt x="1282700" y="356870"/>
                    <a:pt x="1281430" y="355600"/>
                  </a:cubicBezTo>
                  <a:cubicBezTo>
                    <a:pt x="1280160" y="354330"/>
                    <a:pt x="1206500" y="389890"/>
                    <a:pt x="1205230" y="388620"/>
                  </a:cubicBezTo>
                  <a:cubicBezTo>
                    <a:pt x="1203960" y="386080"/>
                    <a:pt x="1478280" y="254000"/>
                    <a:pt x="1541780" y="207010"/>
                  </a:cubicBezTo>
                  <a:cubicBezTo>
                    <a:pt x="1570990" y="185420"/>
                    <a:pt x="1600200" y="154940"/>
                    <a:pt x="1597660" y="151130"/>
                  </a:cubicBezTo>
                  <a:cubicBezTo>
                    <a:pt x="1595120" y="147320"/>
                    <a:pt x="1543050" y="171450"/>
                    <a:pt x="1517650" y="191770"/>
                  </a:cubicBezTo>
                  <a:cubicBezTo>
                    <a:pt x="1484630" y="218440"/>
                    <a:pt x="1443990" y="274320"/>
                    <a:pt x="1423670" y="311150"/>
                  </a:cubicBezTo>
                  <a:cubicBezTo>
                    <a:pt x="1408430" y="337820"/>
                    <a:pt x="1389380" y="383540"/>
                    <a:pt x="1395730" y="387350"/>
                  </a:cubicBezTo>
                  <a:cubicBezTo>
                    <a:pt x="1403350" y="392430"/>
                    <a:pt x="1473200" y="334010"/>
                    <a:pt x="1490980" y="302260"/>
                  </a:cubicBezTo>
                  <a:cubicBezTo>
                    <a:pt x="1504950" y="276860"/>
                    <a:pt x="1502410" y="218440"/>
                    <a:pt x="1506220" y="218440"/>
                  </a:cubicBezTo>
                  <a:cubicBezTo>
                    <a:pt x="1511300" y="218440"/>
                    <a:pt x="1498600" y="308610"/>
                    <a:pt x="1517650" y="322580"/>
                  </a:cubicBezTo>
                  <a:cubicBezTo>
                    <a:pt x="1537970" y="337820"/>
                    <a:pt x="1612900" y="284480"/>
                    <a:pt x="1631950" y="299720"/>
                  </a:cubicBezTo>
                  <a:cubicBezTo>
                    <a:pt x="1649730" y="313690"/>
                    <a:pt x="1615440" y="393700"/>
                    <a:pt x="1633220" y="405130"/>
                  </a:cubicBezTo>
                  <a:cubicBezTo>
                    <a:pt x="1653540" y="419100"/>
                    <a:pt x="1729740" y="372110"/>
                    <a:pt x="1765300" y="353060"/>
                  </a:cubicBezTo>
                  <a:cubicBezTo>
                    <a:pt x="1791970" y="339090"/>
                    <a:pt x="1832610" y="309880"/>
                    <a:pt x="1830070" y="306070"/>
                  </a:cubicBezTo>
                  <a:cubicBezTo>
                    <a:pt x="1827530" y="300990"/>
                    <a:pt x="1738630" y="320040"/>
                    <a:pt x="1709420" y="342900"/>
                  </a:cubicBezTo>
                  <a:cubicBezTo>
                    <a:pt x="1682750" y="363220"/>
                    <a:pt x="1666240" y="398780"/>
                    <a:pt x="1654810" y="429260"/>
                  </a:cubicBezTo>
                  <a:cubicBezTo>
                    <a:pt x="1643380" y="458470"/>
                    <a:pt x="1637030" y="520700"/>
                    <a:pt x="1639570" y="521970"/>
                  </a:cubicBezTo>
                  <a:cubicBezTo>
                    <a:pt x="1642110" y="523240"/>
                    <a:pt x="1653540" y="466090"/>
                    <a:pt x="1670050" y="445770"/>
                  </a:cubicBezTo>
                  <a:cubicBezTo>
                    <a:pt x="1685290" y="426720"/>
                    <a:pt x="1720850" y="421640"/>
                    <a:pt x="1733550" y="401320"/>
                  </a:cubicBezTo>
                  <a:cubicBezTo>
                    <a:pt x="1746250" y="381000"/>
                    <a:pt x="1728470" y="346710"/>
                    <a:pt x="1746250" y="325120"/>
                  </a:cubicBezTo>
                  <a:cubicBezTo>
                    <a:pt x="1778000" y="287020"/>
                    <a:pt x="1960880" y="238760"/>
                    <a:pt x="1963420" y="243840"/>
                  </a:cubicBezTo>
                  <a:cubicBezTo>
                    <a:pt x="1964690" y="247650"/>
                    <a:pt x="1873250" y="289560"/>
                    <a:pt x="1840230" y="314960"/>
                  </a:cubicBezTo>
                  <a:cubicBezTo>
                    <a:pt x="1814830" y="335280"/>
                    <a:pt x="1794510" y="353060"/>
                    <a:pt x="1778000" y="378460"/>
                  </a:cubicBezTo>
                  <a:cubicBezTo>
                    <a:pt x="1760220" y="405130"/>
                    <a:pt x="1727200" y="461010"/>
                    <a:pt x="1738630" y="472440"/>
                  </a:cubicBezTo>
                  <a:cubicBezTo>
                    <a:pt x="1755140" y="490220"/>
                    <a:pt x="1932940" y="429260"/>
                    <a:pt x="1960880" y="384810"/>
                  </a:cubicBezTo>
                  <a:cubicBezTo>
                    <a:pt x="1979930" y="355600"/>
                    <a:pt x="1968500" y="303530"/>
                    <a:pt x="1955800" y="275590"/>
                  </a:cubicBezTo>
                  <a:cubicBezTo>
                    <a:pt x="1944370" y="251460"/>
                    <a:pt x="1924050" y="232410"/>
                    <a:pt x="1898650" y="219710"/>
                  </a:cubicBezTo>
                  <a:cubicBezTo>
                    <a:pt x="1863090" y="201930"/>
                    <a:pt x="1755140" y="194310"/>
                    <a:pt x="1755140" y="195580"/>
                  </a:cubicBezTo>
                  <a:cubicBezTo>
                    <a:pt x="1755140" y="196850"/>
                    <a:pt x="1855470" y="229870"/>
                    <a:pt x="1896110" y="227330"/>
                  </a:cubicBezTo>
                  <a:cubicBezTo>
                    <a:pt x="1927860" y="226060"/>
                    <a:pt x="1979930" y="203200"/>
                    <a:pt x="1978660" y="198120"/>
                  </a:cubicBezTo>
                  <a:cubicBezTo>
                    <a:pt x="1977390" y="193040"/>
                    <a:pt x="1908810" y="186690"/>
                    <a:pt x="1883410" y="199390"/>
                  </a:cubicBezTo>
                  <a:cubicBezTo>
                    <a:pt x="1858010" y="210820"/>
                    <a:pt x="1837690" y="243840"/>
                    <a:pt x="1823720" y="269240"/>
                  </a:cubicBezTo>
                  <a:cubicBezTo>
                    <a:pt x="1811020" y="292100"/>
                    <a:pt x="1791970" y="330200"/>
                    <a:pt x="1803400" y="344170"/>
                  </a:cubicBezTo>
                  <a:cubicBezTo>
                    <a:pt x="1817370" y="363220"/>
                    <a:pt x="1896110" y="349250"/>
                    <a:pt x="1938020" y="344170"/>
                  </a:cubicBezTo>
                  <a:cubicBezTo>
                    <a:pt x="1974850" y="339090"/>
                    <a:pt x="2006600" y="331470"/>
                    <a:pt x="2038350" y="318770"/>
                  </a:cubicBezTo>
                  <a:cubicBezTo>
                    <a:pt x="2068830" y="307340"/>
                    <a:pt x="2094230" y="274320"/>
                    <a:pt x="2123440" y="271780"/>
                  </a:cubicBezTo>
                  <a:cubicBezTo>
                    <a:pt x="2150110" y="269240"/>
                    <a:pt x="2193290" y="281940"/>
                    <a:pt x="2205990" y="302260"/>
                  </a:cubicBezTo>
                  <a:cubicBezTo>
                    <a:pt x="2221230" y="326390"/>
                    <a:pt x="2179320" y="407670"/>
                    <a:pt x="2193290" y="415290"/>
                  </a:cubicBezTo>
                  <a:cubicBezTo>
                    <a:pt x="2209800" y="424180"/>
                    <a:pt x="2301240" y="347980"/>
                    <a:pt x="2326640" y="308610"/>
                  </a:cubicBezTo>
                  <a:cubicBezTo>
                    <a:pt x="2346960" y="278130"/>
                    <a:pt x="2364740" y="229870"/>
                    <a:pt x="2352040" y="208280"/>
                  </a:cubicBezTo>
                  <a:cubicBezTo>
                    <a:pt x="2336800" y="185420"/>
                    <a:pt x="2264410" y="179070"/>
                    <a:pt x="2227580" y="182880"/>
                  </a:cubicBezTo>
                  <a:cubicBezTo>
                    <a:pt x="2197100" y="185420"/>
                    <a:pt x="2145030" y="213360"/>
                    <a:pt x="2146300" y="217170"/>
                  </a:cubicBezTo>
                  <a:cubicBezTo>
                    <a:pt x="2147570" y="220980"/>
                    <a:pt x="2205990" y="219710"/>
                    <a:pt x="2231390" y="207010"/>
                  </a:cubicBezTo>
                  <a:cubicBezTo>
                    <a:pt x="2258060" y="194310"/>
                    <a:pt x="2283460" y="134620"/>
                    <a:pt x="2299970" y="138430"/>
                  </a:cubicBezTo>
                  <a:cubicBezTo>
                    <a:pt x="2315210" y="140970"/>
                    <a:pt x="2326640" y="186690"/>
                    <a:pt x="2330450" y="210820"/>
                  </a:cubicBezTo>
                  <a:cubicBezTo>
                    <a:pt x="2334260" y="233680"/>
                    <a:pt x="2330450" y="264160"/>
                    <a:pt x="2321560" y="281940"/>
                  </a:cubicBezTo>
                  <a:cubicBezTo>
                    <a:pt x="2315210" y="294640"/>
                    <a:pt x="2305050" y="303530"/>
                    <a:pt x="2293620" y="309880"/>
                  </a:cubicBezTo>
                  <a:cubicBezTo>
                    <a:pt x="2282190" y="316230"/>
                    <a:pt x="2268220" y="320040"/>
                    <a:pt x="2255520" y="321310"/>
                  </a:cubicBezTo>
                  <a:cubicBezTo>
                    <a:pt x="2242820" y="322580"/>
                    <a:pt x="2228850" y="321310"/>
                    <a:pt x="2216150" y="314960"/>
                  </a:cubicBezTo>
                  <a:cubicBezTo>
                    <a:pt x="2200910" y="307340"/>
                    <a:pt x="2183130" y="288290"/>
                    <a:pt x="2175510" y="273050"/>
                  </a:cubicBezTo>
                  <a:cubicBezTo>
                    <a:pt x="2169160" y="260350"/>
                    <a:pt x="2164080" y="247650"/>
                    <a:pt x="2167890" y="233680"/>
                  </a:cubicBezTo>
                  <a:cubicBezTo>
                    <a:pt x="2175510" y="209550"/>
                    <a:pt x="2222500" y="148590"/>
                    <a:pt x="2246630" y="151130"/>
                  </a:cubicBezTo>
                  <a:cubicBezTo>
                    <a:pt x="2270760" y="153670"/>
                    <a:pt x="2316480" y="212090"/>
                    <a:pt x="2313940" y="251460"/>
                  </a:cubicBezTo>
                  <a:cubicBezTo>
                    <a:pt x="2310130" y="313690"/>
                    <a:pt x="2112010" y="473710"/>
                    <a:pt x="2118360" y="483870"/>
                  </a:cubicBezTo>
                  <a:cubicBezTo>
                    <a:pt x="2119630" y="486410"/>
                    <a:pt x="2129790" y="480060"/>
                    <a:pt x="2131060" y="481330"/>
                  </a:cubicBezTo>
                  <a:cubicBezTo>
                    <a:pt x="2133600" y="485140"/>
                    <a:pt x="2123440" y="506730"/>
                    <a:pt x="2113280" y="515620"/>
                  </a:cubicBezTo>
                  <a:cubicBezTo>
                    <a:pt x="2099310" y="528320"/>
                    <a:pt x="2065020" y="543560"/>
                    <a:pt x="2043430" y="542290"/>
                  </a:cubicBezTo>
                  <a:cubicBezTo>
                    <a:pt x="2024380" y="541020"/>
                    <a:pt x="2004060" y="530860"/>
                    <a:pt x="1992630" y="515620"/>
                  </a:cubicBezTo>
                  <a:cubicBezTo>
                    <a:pt x="1979930" y="499110"/>
                    <a:pt x="1968500" y="466090"/>
                    <a:pt x="1974850" y="443230"/>
                  </a:cubicBezTo>
                  <a:cubicBezTo>
                    <a:pt x="1982470" y="415290"/>
                    <a:pt x="2018030" y="393700"/>
                    <a:pt x="2056130" y="364490"/>
                  </a:cubicBezTo>
                  <a:cubicBezTo>
                    <a:pt x="2120900" y="314960"/>
                    <a:pt x="2279650" y="199390"/>
                    <a:pt x="2343150" y="194310"/>
                  </a:cubicBezTo>
                  <a:cubicBezTo>
                    <a:pt x="2372360" y="191770"/>
                    <a:pt x="2396490" y="205740"/>
                    <a:pt x="2410460" y="219710"/>
                  </a:cubicBezTo>
                  <a:cubicBezTo>
                    <a:pt x="2423160" y="232410"/>
                    <a:pt x="2430780" y="254000"/>
                    <a:pt x="2429510" y="271780"/>
                  </a:cubicBezTo>
                  <a:cubicBezTo>
                    <a:pt x="2428240" y="292100"/>
                    <a:pt x="2401570" y="311150"/>
                    <a:pt x="2395220" y="334010"/>
                  </a:cubicBezTo>
                  <a:cubicBezTo>
                    <a:pt x="2387600" y="359410"/>
                    <a:pt x="2397760" y="392430"/>
                    <a:pt x="2390140" y="419100"/>
                  </a:cubicBezTo>
                  <a:cubicBezTo>
                    <a:pt x="2382520" y="444500"/>
                    <a:pt x="2372360" y="473710"/>
                    <a:pt x="2350770" y="488950"/>
                  </a:cubicBezTo>
                  <a:cubicBezTo>
                    <a:pt x="2324100" y="508000"/>
                    <a:pt x="2260600" y="521970"/>
                    <a:pt x="2231390" y="508000"/>
                  </a:cubicBezTo>
                  <a:cubicBezTo>
                    <a:pt x="2202180" y="494030"/>
                    <a:pt x="2183130" y="444500"/>
                    <a:pt x="2176780" y="403860"/>
                  </a:cubicBezTo>
                  <a:cubicBezTo>
                    <a:pt x="2169160" y="350520"/>
                    <a:pt x="2193290" y="250190"/>
                    <a:pt x="2213610" y="212090"/>
                  </a:cubicBezTo>
                  <a:cubicBezTo>
                    <a:pt x="2225040" y="190500"/>
                    <a:pt x="2237740" y="179070"/>
                    <a:pt x="2254250" y="171450"/>
                  </a:cubicBezTo>
                  <a:cubicBezTo>
                    <a:pt x="2270760" y="163830"/>
                    <a:pt x="2294890" y="162560"/>
                    <a:pt x="2311400" y="167640"/>
                  </a:cubicBezTo>
                  <a:cubicBezTo>
                    <a:pt x="2329180" y="172720"/>
                    <a:pt x="2348230" y="187960"/>
                    <a:pt x="2357120" y="203200"/>
                  </a:cubicBezTo>
                  <a:cubicBezTo>
                    <a:pt x="2366010" y="218440"/>
                    <a:pt x="2373630" y="241300"/>
                    <a:pt x="2367280" y="259080"/>
                  </a:cubicBezTo>
                  <a:cubicBezTo>
                    <a:pt x="2357120" y="283210"/>
                    <a:pt x="2311400" y="311150"/>
                    <a:pt x="2277110" y="325120"/>
                  </a:cubicBezTo>
                  <a:cubicBezTo>
                    <a:pt x="2242820" y="339090"/>
                    <a:pt x="2209800" y="337820"/>
                    <a:pt x="2162810" y="340360"/>
                  </a:cubicBezTo>
                  <a:cubicBezTo>
                    <a:pt x="2089150" y="344170"/>
                    <a:pt x="1946910" y="340360"/>
                    <a:pt x="1874520" y="336550"/>
                  </a:cubicBezTo>
                  <a:cubicBezTo>
                    <a:pt x="1830070" y="334010"/>
                    <a:pt x="1808480" y="334010"/>
                    <a:pt x="1767840" y="326390"/>
                  </a:cubicBezTo>
                  <a:cubicBezTo>
                    <a:pt x="1709420" y="316230"/>
                    <a:pt x="1619250" y="295910"/>
                    <a:pt x="1557020" y="270510"/>
                  </a:cubicBezTo>
                  <a:cubicBezTo>
                    <a:pt x="1502410" y="248920"/>
                    <a:pt x="1452880" y="204470"/>
                    <a:pt x="1410970" y="189230"/>
                  </a:cubicBezTo>
                  <a:cubicBezTo>
                    <a:pt x="1381760" y="179070"/>
                    <a:pt x="1351280" y="186690"/>
                    <a:pt x="1332230" y="173990"/>
                  </a:cubicBezTo>
                  <a:cubicBezTo>
                    <a:pt x="1315720" y="163830"/>
                    <a:pt x="1303020" y="144780"/>
                    <a:pt x="1299210" y="127000"/>
                  </a:cubicBezTo>
                  <a:cubicBezTo>
                    <a:pt x="1295400" y="106680"/>
                    <a:pt x="1303020" y="71120"/>
                    <a:pt x="1315720" y="54610"/>
                  </a:cubicBezTo>
                  <a:cubicBezTo>
                    <a:pt x="1327150" y="39370"/>
                    <a:pt x="1344930" y="30480"/>
                    <a:pt x="1365250" y="26670"/>
                  </a:cubicBezTo>
                  <a:cubicBezTo>
                    <a:pt x="1393190" y="21590"/>
                    <a:pt x="1428750" y="34290"/>
                    <a:pt x="1468120" y="44450"/>
                  </a:cubicBezTo>
                  <a:cubicBezTo>
                    <a:pt x="1525270" y="58420"/>
                    <a:pt x="1639570" y="82550"/>
                    <a:pt x="1672590" y="113030"/>
                  </a:cubicBezTo>
                  <a:cubicBezTo>
                    <a:pt x="1689100" y="128270"/>
                    <a:pt x="1692910" y="148590"/>
                    <a:pt x="1695450" y="165100"/>
                  </a:cubicBezTo>
                  <a:cubicBezTo>
                    <a:pt x="1696720" y="179070"/>
                    <a:pt x="1696720" y="191770"/>
                    <a:pt x="1689100" y="203200"/>
                  </a:cubicBezTo>
                  <a:cubicBezTo>
                    <a:pt x="1678940" y="219710"/>
                    <a:pt x="1662430" y="237490"/>
                    <a:pt x="1629410" y="248920"/>
                  </a:cubicBezTo>
                  <a:cubicBezTo>
                    <a:pt x="1534160" y="280670"/>
                    <a:pt x="1102360" y="274320"/>
                    <a:pt x="1019810" y="248920"/>
                  </a:cubicBezTo>
                  <a:cubicBezTo>
                    <a:pt x="995680" y="241300"/>
                    <a:pt x="986790" y="233680"/>
                    <a:pt x="977900" y="220980"/>
                  </a:cubicBezTo>
                  <a:cubicBezTo>
                    <a:pt x="969010" y="208280"/>
                    <a:pt x="963930" y="187960"/>
                    <a:pt x="965200" y="172720"/>
                  </a:cubicBezTo>
                  <a:cubicBezTo>
                    <a:pt x="966470" y="157480"/>
                    <a:pt x="977900" y="138430"/>
                    <a:pt x="988060" y="128270"/>
                  </a:cubicBezTo>
                  <a:cubicBezTo>
                    <a:pt x="996950" y="119380"/>
                    <a:pt x="1002030" y="116840"/>
                    <a:pt x="1018540" y="111760"/>
                  </a:cubicBezTo>
                  <a:cubicBezTo>
                    <a:pt x="1076960" y="93980"/>
                    <a:pt x="1371600" y="55880"/>
                    <a:pt x="1435100" y="71120"/>
                  </a:cubicBezTo>
                  <a:cubicBezTo>
                    <a:pt x="1456690" y="76200"/>
                    <a:pt x="1464310" y="85090"/>
                    <a:pt x="1473200" y="96520"/>
                  </a:cubicBezTo>
                  <a:cubicBezTo>
                    <a:pt x="1482090" y="107950"/>
                    <a:pt x="1488440" y="125730"/>
                    <a:pt x="1488440" y="140970"/>
                  </a:cubicBezTo>
                  <a:cubicBezTo>
                    <a:pt x="1488440" y="154940"/>
                    <a:pt x="1483360" y="172720"/>
                    <a:pt x="1474470" y="184150"/>
                  </a:cubicBezTo>
                  <a:cubicBezTo>
                    <a:pt x="1465580" y="195580"/>
                    <a:pt x="1451610" y="208280"/>
                    <a:pt x="1436370" y="210820"/>
                  </a:cubicBezTo>
                  <a:cubicBezTo>
                    <a:pt x="1418590" y="214630"/>
                    <a:pt x="1385570" y="207010"/>
                    <a:pt x="1370330" y="196850"/>
                  </a:cubicBezTo>
                  <a:cubicBezTo>
                    <a:pt x="1357630" y="187960"/>
                    <a:pt x="1350010" y="171450"/>
                    <a:pt x="1346200" y="157480"/>
                  </a:cubicBezTo>
                  <a:cubicBezTo>
                    <a:pt x="1342390" y="143510"/>
                    <a:pt x="1342390" y="125730"/>
                    <a:pt x="1350010" y="111760"/>
                  </a:cubicBezTo>
                  <a:cubicBezTo>
                    <a:pt x="1358900" y="95250"/>
                    <a:pt x="1385570" y="74930"/>
                    <a:pt x="1403350" y="69850"/>
                  </a:cubicBezTo>
                  <a:cubicBezTo>
                    <a:pt x="1418590" y="66040"/>
                    <a:pt x="1436370" y="71120"/>
                    <a:pt x="1449070" y="77470"/>
                  </a:cubicBezTo>
                  <a:cubicBezTo>
                    <a:pt x="1461770" y="83820"/>
                    <a:pt x="1474470" y="97790"/>
                    <a:pt x="1480820" y="110490"/>
                  </a:cubicBezTo>
                  <a:cubicBezTo>
                    <a:pt x="1487170" y="123190"/>
                    <a:pt x="1490980" y="140970"/>
                    <a:pt x="1487170" y="156210"/>
                  </a:cubicBezTo>
                  <a:cubicBezTo>
                    <a:pt x="1482090" y="173990"/>
                    <a:pt x="1470660" y="194310"/>
                    <a:pt x="1443990" y="208280"/>
                  </a:cubicBezTo>
                  <a:cubicBezTo>
                    <a:pt x="1379220" y="242570"/>
                    <a:pt x="1106170" y="257810"/>
                    <a:pt x="1037590" y="250190"/>
                  </a:cubicBezTo>
                  <a:cubicBezTo>
                    <a:pt x="1013460" y="247650"/>
                    <a:pt x="1002030" y="243840"/>
                    <a:pt x="990600" y="233680"/>
                  </a:cubicBezTo>
                  <a:cubicBezTo>
                    <a:pt x="979170" y="223520"/>
                    <a:pt x="969010" y="204470"/>
                    <a:pt x="966470" y="189230"/>
                  </a:cubicBezTo>
                  <a:cubicBezTo>
                    <a:pt x="963930" y="173990"/>
                    <a:pt x="969010" y="153670"/>
                    <a:pt x="977900" y="140970"/>
                  </a:cubicBezTo>
                  <a:cubicBezTo>
                    <a:pt x="986790" y="128270"/>
                    <a:pt x="995680" y="119380"/>
                    <a:pt x="1018540" y="111760"/>
                  </a:cubicBezTo>
                  <a:cubicBezTo>
                    <a:pt x="1088390" y="87630"/>
                    <a:pt x="1380490" y="96520"/>
                    <a:pt x="1493520" y="93980"/>
                  </a:cubicBezTo>
                  <a:cubicBezTo>
                    <a:pt x="1555750" y="92710"/>
                    <a:pt x="1609090" y="86360"/>
                    <a:pt x="1639570" y="93980"/>
                  </a:cubicBezTo>
                  <a:cubicBezTo>
                    <a:pt x="1654810" y="97790"/>
                    <a:pt x="1663700" y="101600"/>
                    <a:pt x="1672590" y="113030"/>
                  </a:cubicBezTo>
                  <a:cubicBezTo>
                    <a:pt x="1684020" y="128270"/>
                    <a:pt x="1696720" y="163830"/>
                    <a:pt x="1694180" y="185420"/>
                  </a:cubicBezTo>
                  <a:cubicBezTo>
                    <a:pt x="1691640" y="203200"/>
                    <a:pt x="1678940" y="223520"/>
                    <a:pt x="1664970" y="233680"/>
                  </a:cubicBezTo>
                  <a:cubicBezTo>
                    <a:pt x="1651000" y="245110"/>
                    <a:pt x="1635760" y="250190"/>
                    <a:pt x="1610360" y="250190"/>
                  </a:cubicBezTo>
                  <a:cubicBezTo>
                    <a:pt x="1553210" y="251460"/>
                    <a:pt x="1377950" y="205740"/>
                    <a:pt x="1332230" y="173990"/>
                  </a:cubicBezTo>
                  <a:cubicBezTo>
                    <a:pt x="1311910" y="160020"/>
                    <a:pt x="1304290" y="142240"/>
                    <a:pt x="1299210" y="127000"/>
                  </a:cubicBezTo>
                  <a:cubicBezTo>
                    <a:pt x="1295400" y="114300"/>
                    <a:pt x="1296670" y="101600"/>
                    <a:pt x="1299210" y="88900"/>
                  </a:cubicBezTo>
                  <a:cubicBezTo>
                    <a:pt x="1301750" y="77470"/>
                    <a:pt x="1306830" y="64770"/>
                    <a:pt x="1315720" y="54610"/>
                  </a:cubicBezTo>
                  <a:cubicBezTo>
                    <a:pt x="1327150" y="43180"/>
                    <a:pt x="1343660" y="30480"/>
                    <a:pt x="1365250" y="26670"/>
                  </a:cubicBezTo>
                  <a:cubicBezTo>
                    <a:pt x="1398270" y="21590"/>
                    <a:pt x="1455420" y="36830"/>
                    <a:pt x="1501140" y="53340"/>
                  </a:cubicBezTo>
                  <a:cubicBezTo>
                    <a:pt x="1551940" y="72390"/>
                    <a:pt x="1605280" y="123190"/>
                    <a:pt x="1654810" y="143510"/>
                  </a:cubicBezTo>
                  <a:cubicBezTo>
                    <a:pt x="1697990" y="161290"/>
                    <a:pt x="1727200" y="168910"/>
                    <a:pt x="1780540" y="175260"/>
                  </a:cubicBezTo>
                  <a:cubicBezTo>
                    <a:pt x="1870710" y="186690"/>
                    <a:pt x="2056130" y="184150"/>
                    <a:pt x="2148840" y="179070"/>
                  </a:cubicBezTo>
                  <a:cubicBezTo>
                    <a:pt x="2204720" y="176530"/>
                    <a:pt x="2277110" y="152400"/>
                    <a:pt x="2282190" y="163830"/>
                  </a:cubicBezTo>
                  <a:cubicBezTo>
                    <a:pt x="2287270" y="173990"/>
                    <a:pt x="2211070" y="233680"/>
                    <a:pt x="2207260" y="231140"/>
                  </a:cubicBezTo>
                  <a:cubicBezTo>
                    <a:pt x="2204720" y="228600"/>
                    <a:pt x="2223770" y="193040"/>
                    <a:pt x="2236470" y="181610"/>
                  </a:cubicBezTo>
                  <a:cubicBezTo>
                    <a:pt x="2246630" y="172720"/>
                    <a:pt x="2259330" y="167640"/>
                    <a:pt x="2272030" y="165100"/>
                  </a:cubicBezTo>
                  <a:cubicBezTo>
                    <a:pt x="2284730" y="162560"/>
                    <a:pt x="2298700" y="162560"/>
                    <a:pt x="2311400" y="167640"/>
                  </a:cubicBezTo>
                  <a:cubicBezTo>
                    <a:pt x="2326640" y="173990"/>
                    <a:pt x="2348230" y="189230"/>
                    <a:pt x="2357120" y="203200"/>
                  </a:cubicBezTo>
                  <a:cubicBezTo>
                    <a:pt x="2364740" y="214630"/>
                    <a:pt x="2368550" y="223520"/>
                    <a:pt x="2368550" y="240030"/>
                  </a:cubicBezTo>
                  <a:cubicBezTo>
                    <a:pt x="2369820" y="274320"/>
                    <a:pt x="2358390" y="381000"/>
                    <a:pt x="2331720" y="394970"/>
                  </a:cubicBezTo>
                  <a:cubicBezTo>
                    <a:pt x="2311400" y="405130"/>
                    <a:pt x="2255520" y="384810"/>
                    <a:pt x="2245360" y="361950"/>
                  </a:cubicBezTo>
                  <a:cubicBezTo>
                    <a:pt x="2232660" y="331470"/>
                    <a:pt x="2291080" y="226060"/>
                    <a:pt x="2308860" y="207010"/>
                  </a:cubicBezTo>
                  <a:cubicBezTo>
                    <a:pt x="2315210" y="200660"/>
                    <a:pt x="2319020" y="200660"/>
                    <a:pt x="2325370" y="198120"/>
                  </a:cubicBezTo>
                  <a:cubicBezTo>
                    <a:pt x="2335530" y="195580"/>
                    <a:pt x="2349500" y="191770"/>
                    <a:pt x="2362200" y="194310"/>
                  </a:cubicBezTo>
                  <a:cubicBezTo>
                    <a:pt x="2377440" y="196850"/>
                    <a:pt x="2399030" y="207010"/>
                    <a:pt x="2410460" y="219710"/>
                  </a:cubicBezTo>
                  <a:cubicBezTo>
                    <a:pt x="2421890" y="232410"/>
                    <a:pt x="2428240" y="256540"/>
                    <a:pt x="2429510" y="271780"/>
                  </a:cubicBezTo>
                  <a:cubicBezTo>
                    <a:pt x="2430780" y="284480"/>
                    <a:pt x="2429510" y="293370"/>
                    <a:pt x="2420620" y="307340"/>
                  </a:cubicBezTo>
                  <a:cubicBezTo>
                    <a:pt x="2397760" y="340360"/>
                    <a:pt x="2288540" y="407670"/>
                    <a:pt x="2233930" y="438150"/>
                  </a:cubicBezTo>
                  <a:cubicBezTo>
                    <a:pt x="2195830" y="459740"/>
                    <a:pt x="2153920" y="462280"/>
                    <a:pt x="2131060" y="481330"/>
                  </a:cubicBezTo>
                  <a:cubicBezTo>
                    <a:pt x="2114550" y="495300"/>
                    <a:pt x="2113280" y="518160"/>
                    <a:pt x="2098040" y="528320"/>
                  </a:cubicBezTo>
                  <a:cubicBezTo>
                    <a:pt x="2084070" y="538480"/>
                    <a:pt x="2061210" y="544830"/>
                    <a:pt x="2043430" y="542290"/>
                  </a:cubicBezTo>
                  <a:cubicBezTo>
                    <a:pt x="2025650" y="539750"/>
                    <a:pt x="2004060" y="530860"/>
                    <a:pt x="1992630" y="515620"/>
                  </a:cubicBezTo>
                  <a:cubicBezTo>
                    <a:pt x="1979930" y="499110"/>
                    <a:pt x="1971040" y="471170"/>
                    <a:pt x="1974850" y="443230"/>
                  </a:cubicBezTo>
                  <a:cubicBezTo>
                    <a:pt x="1981200" y="401320"/>
                    <a:pt x="2028190" y="340360"/>
                    <a:pt x="2065020" y="292100"/>
                  </a:cubicBezTo>
                  <a:cubicBezTo>
                    <a:pt x="2104390" y="240030"/>
                    <a:pt x="2160270" y="171450"/>
                    <a:pt x="2207260" y="140970"/>
                  </a:cubicBezTo>
                  <a:cubicBezTo>
                    <a:pt x="2240280" y="119380"/>
                    <a:pt x="2275840" y="99060"/>
                    <a:pt x="2306320" y="105410"/>
                  </a:cubicBezTo>
                  <a:cubicBezTo>
                    <a:pt x="2338070" y="113030"/>
                    <a:pt x="2392680" y="165100"/>
                    <a:pt x="2392680" y="190500"/>
                  </a:cubicBezTo>
                  <a:cubicBezTo>
                    <a:pt x="2392680" y="210820"/>
                    <a:pt x="2344420" y="226060"/>
                    <a:pt x="2332990" y="243840"/>
                  </a:cubicBezTo>
                  <a:cubicBezTo>
                    <a:pt x="2325370" y="256540"/>
                    <a:pt x="2327910" y="270510"/>
                    <a:pt x="2321560" y="281940"/>
                  </a:cubicBezTo>
                  <a:cubicBezTo>
                    <a:pt x="2315210" y="293370"/>
                    <a:pt x="2306320" y="303530"/>
                    <a:pt x="2293620" y="309880"/>
                  </a:cubicBezTo>
                  <a:cubicBezTo>
                    <a:pt x="2275840" y="318770"/>
                    <a:pt x="2236470" y="322580"/>
                    <a:pt x="2216150" y="314960"/>
                  </a:cubicBezTo>
                  <a:cubicBezTo>
                    <a:pt x="2198370" y="308610"/>
                    <a:pt x="2184400" y="292100"/>
                    <a:pt x="2175510" y="273050"/>
                  </a:cubicBezTo>
                  <a:cubicBezTo>
                    <a:pt x="2165350" y="248920"/>
                    <a:pt x="2161540" y="209550"/>
                    <a:pt x="2169160" y="179070"/>
                  </a:cubicBezTo>
                  <a:cubicBezTo>
                    <a:pt x="2176780" y="147320"/>
                    <a:pt x="2198370" y="110490"/>
                    <a:pt x="2223770" y="87630"/>
                  </a:cubicBezTo>
                  <a:cubicBezTo>
                    <a:pt x="2251710" y="63500"/>
                    <a:pt x="2298700" y="38100"/>
                    <a:pt x="2332990" y="38100"/>
                  </a:cubicBezTo>
                  <a:cubicBezTo>
                    <a:pt x="2364740" y="38100"/>
                    <a:pt x="2402840" y="55880"/>
                    <a:pt x="2421890" y="78740"/>
                  </a:cubicBezTo>
                  <a:cubicBezTo>
                    <a:pt x="2440940" y="101600"/>
                    <a:pt x="2449830" y="143510"/>
                    <a:pt x="2446020" y="175260"/>
                  </a:cubicBezTo>
                  <a:cubicBezTo>
                    <a:pt x="2440940" y="209550"/>
                    <a:pt x="2413000" y="247650"/>
                    <a:pt x="2390140" y="275590"/>
                  </a:cubicBezTo>
                  <a:cubicBezTo>
                    <a:pt x="2368550" y="302260"/>
                    <a:pt x="2344420" y="320040"/>
                    <a:pt x="2316480" y="340360"/>
                  </a:cubicBezTo>
                  <a:cubicBezTo>
                    <a:pt x="2286000" y="361950"/>
                    <a:pt x="2250440" y="387350"/>
                    <a:pt x="2216150" y="398780"/>
                  </a:cubicBezTo>
                  <a:cubicBezTo>
                    <a:pt x="2186940" y="408940"/>
                    <a:pt x="2155190" y="412750"/>
                    <a:pt x="2125980" y="408940"/>
                  </a:cubicBezTo>
                  <a:cubicBezTo>
                    <a:pt x="2098040" y="405130"/>
                    <a:pt x="2067560" y="397510"/>
                    <a:pt x="2045970" y="377190"/>
                  </a:cubicBezTo>
                  <a:cubicBezTo>
                    <a:pt x="2018030" y="351790"/>
                    <a:pt x="1991360" y="289560"/>
                    <a:pt x="1986280" y="252730"/>
                  </a:cubicBezTo>
                  <a:cubicBezTo>
                    <a:pt x="1982470" y="224790"/>
                    <a:pt x="1990090" y="201930"/>
                    <a:pt x="2000250" y="176530"/>
                  </a:cubicBezTo>
                  <a:cubicBezTo>
                    <a:pt x="2011680" y="147320"/>
                    <a:pt x="2032000" y="114300"/>
                    <a:pt x="2056130" y="91440"/>
                  </a:cubicBezTo>
                  <a:cubicBezTo>
                    <a:pt x="2078990" y="69850"/>
                    <a:pt x="2109470" y="53340"/>
                    <a:pt x="2139950" y="43180"/>
                  </a:cubicBezTo>
                  <a:cubicBezTo>
                    <a:pt x="2170430" y="31750"/>
                    <a:pt x="2200910" y="26670"/>
                    <a:pt x="2237740" y="26670"/>
                  </a:cubicBezTo>
                  <a:cubicBezTo>
                    <a:pt x="2286000" y="26670"/>
                    <a:pt x="2364740" y="36830"/>
                    <a:pt x="2405380" y="55880"/>
                  </a:cubicBezTo>
                  <a:cubicBezTo>
                    <a:pt x="2434590" y="68580"/>
                    <a:pt x="2452370" y="83820"/>
                    <a:pt x="2470150" y="107950"/>
                  </a:cubicBezTo>
                  <a:cubicBezTo>
                    <a:pt x="2493010" y="138430"/>
                    <a:pt x="2515870" y="189230"/>
                    <a:pt x="2517140" y="233680"/>
                  </a:cubicBezTo>
                  <a:cubicBezTo>
                    <a:pt x="2518410" y="280670"/>
                    <a:pt x="2494280" y="349250"/>
                    <a:pt x="2471420" y="383540"/>
                  </a:cubicBezTo>
                  <a:cubicBezTo>
                    <a:pt x="2456180" y="407670"/>
                    <a:pt x="2439670" y="415290"/>
                    <a:pt x="2413000" y="434340"/>
                  </a:cubicBezTo>
                  <a:cubicBezTo>
                    <a:pt x="2368550" y="467360"/>
                    <a:pt x="2275840" y="534670"/>
                    <a:pt x="2219960" y="554990"/>
                  </a:cubicBezTo>
                  <a:cubicBezTo>
                    <a:pt x="2183130" y="567690"/>
                    <a:pt x="2151380" y="579120"/>
                    <a:pt x="2122170" y="567690"/>
                  </a:cubicBezTo>
                  <a:cubicBezTo>
                    <a:pt x="2087880" y="553720"/>
                    <a:pt x="2042160" y="499110"/>
                    <a:pt x="2032000" y="462280"/>
                  </a:cubicBezTo>
                  <a:cubicBezTo>
                    <a:pt x="2023110" y="431800"/>
                    <a:pt x="2035810" y="401320"/>
                    <a:pt x="2045970" y="367030"/>
                  </a:cubicBezTo>
                  <a:cubicBezTo>
                    <a:pt x="2058670" y="325120"/>
                    <a:pt x="2075180" y="267970"/>
                    <a:pt x="2105660" y="233680"/>
                  </a:cubicBezTo>
                  <a:cubicBezTo>
                    <a:pt x="2134870" y="200660"/>
                    <a:pt x="2185670" y="160020"/>
                    <a:pt x="2219960" y="162560"/>
                  </a:cubicBezTo>
                  <a:cubicBezTo>
                    <a:pt x="2250440" y="165100"/>
                    <a:pt x="2296160" y="204470"/>
                    <a:pt x="2303780" y="234950"/>
                  </a:cubicBezTo>
                  <a:cubicBezTo>
                    <a:pt x="2311400" y="266700"/>
                    <a:pt x="2286000" y="317500"/>
                    <a:pt x="2256790" y="351790"/>
                  </a:cubicBezTo>
                  <a:cubicBezTo>
                    <a:pt x="2218690" y="396240"/>
                    <a:pt x="2133600" y="438150"/>
                    <a:pt x="2075180" y="462280"/>
                  </a:cubicBezTo>
                  <a:cubicBezTo>
                    <a:pt x="2026920" y="482600"/>
                    <a:pt x="1982470" y="492760"/>
                    <a:pt x="1936750" y="497840"/>
                  </a:cubicBezTo>
                  <a:cubicBezTo>
                    <a:pt x="1893570" y="502920"/>
                    <a:pt x="1847850" y="504190"/>
                    <a:pt x="1807210" y="495300"/>
                  </a:cubicBezTo>
                  <a:cubicBezTo>
                    <a:pt x="1767840" y="486410"/>
                    <a:pt x="1723390" y="476250"/>
                    <a:pt x="1696720" y="448310"/>
                  </a:cubicBezTo>
                  <a:cubicBezTo>
                    <a:pt x="1668780" y="417830"/>
                    <a:pt x="1649730" y="358140"/>
                    <a:pt x="1649730" y="313690"/>
                  </a:cubicBezTo>
                  <a:cubicBezTo>
                    <a:pt x="1649730" y="270510"/>
                    <a:pt x="1673860" y="222250"/>
                    <a:pt x="1694180" y="184150"/>
                  </a:cubicBezTo>
                  <a:cubicBezTo>
                    <a:pt x="1713230" y="148590"/>
                    <a:pt x="1737360" y="113030"/>
                    <a:pt x="1765300" y="88900"/>
                  </a:cubicBezTo>
                  <a:cubicBezTo>
                    <a:pt x="1791970" y="67310"/>
                    <a:pt x="1824990" y="53340"/>
                    <a:pt x="1855470" y="44450"/>
                  </a:cubicBezTo>
                  <a:cubicBezTo>
                    <a:pt x="1884680" y="35560"/>
                    <a:pt x="1917700" y="33020"/>
                    <a:pt x="1946910" y="33020"/>
                  </a:cubicBezTo>
                  <a:cubicBezTo>
                    <a:pt x="1973580" y="33020"/>
                    <a:pt x="1998980" y="33020"/>
                    <a:pt x="2024380" y="44450"/>
                  </a:cubicBezTo>
                  <a:cubicBezTo>
                    <a:pt x="2056130" y="58420"/>
                    <a:pt x="2101850" y="87630"/>
                    <a:pt x="2120900" y="120650"/>
                  </a:cubicBezTo>
                  <a:cubicBezTo>
                    <a:pt x="2141220" y="154940"/>
                    <a:pt x="2153920" y="212090"/>
                    <a:pt x="2139950" y="247650"/>
                  </a:cubicBezTo>
                  <a:cubicBezTo>
                    <a:pt x="2125980" y="285750"/>
                    <a:pt x="2067560" y="317500"/>
                    <a:pt x="2028190" y="340360"/>
                  </a:cubicBezTo>
                  <a:cubicBezTo>
                    <a:pt x="1992630" y="360680"/>
                    <a:pt x="1953260" y="370840"/>
                    <a:pt x="1915160" y="379730"/>
                  </a:cubicBezTo>
                  <a:cubicBezTo>
                    <a:pt x="1878330" y="388620"/>
                    <a:pt x="1842770" y="392430"/>
                    <a:pt x="1805940" y="393700"/>
                  </a:cubicBezTo>
                  <a:cubicBezTo>
                    <a:pt x="1770380" y="394970"/>
                    <a:pt x="1732280" y="400050"/>
                    <a:pt x="1697990" y="386080"/>
                  </a:cubicBezTo>
                  <a:cubicBezTo>
                    <a:pt x="1657350" y="369570"/>
                    <a:pt x="1602740" y="323850"/>
                    <a:pt x="1582420" y="289560"/>
                  </a:cubicBezTo>
                  <a:cubicBezTo>
                    <a:pt x="1568450" y="265430"/>
                    <a:pt x="1565910" y="241300"/>
                    <a:pt x="1568450" y="214630"/>
                  </a:cubicBezTo>
                  <a:cubicBezTo>
                    <a:pt x="1572260" y="180340"/>
                    <a:pt x="1593850" y="129540"/>
                    <a:pt x="1615440" y="102870"/>
                  </a:cubicBezTo>
                  <a:cubicBezTo>
                    <a:pt x="1633220" y="81280"/>
                    <a:pt x="1657350" y="68580"/>
                    <a:pt x="1681480" y="59690"/>
                  </a:cubicBezTo>
                  <a:cubicBezTo>
                    <a:pt x="1706880" y="49530"/>
                    <a:pt x="1736090" y="48260"/>
                    <a:pt x="1765300" y="46990"/>
                  </a:cubicBezTo>
                  <a:cubicBezTo>
                    <a:pt x="1798320" y="45720"/>
                    <a:pt x="1835150" y="48260"/>
                    <a:pt x="1870710" y="55880"/>
                  </a:cubicBezTo>
                  <a:cubicBezTo>
                    <a:pt x="1908810" y="63500"/>
                    <a:pt x="1955800" y="77470"/>
                    <a:pt x="1987550" y="96520"/>
                  </a:cubicBezTo>
                  <a:cubicBezTo>
                    <a:pt x="2014220" y="111760"/>
                    <a:pt x="2037080" y="132080"/>
                    <a:pt x="2054860" y="153670"/>
                  </a:cubicBezTo>
                  <a:cubicBezTo>
                    <a:pt x="2072640" y="173990"/>
                    <a:pt x="2084070" y="196850"/>
                    <a:pt x="2095500" y="220980"/>
                  </a:cubicBezTo>
                  <a:cubicBezTo>
                    <a:pt x="2108200" y="246380"/>
                    <a:pt x="2119630" y="276860"/>
                    <a:pt x="2124710" y="304800"/>
                  </a:cubicBezTo>
                  <a:cubicBezTo>
                    <a:pt x="2129790" y="332740"/>
                    <a:pt x="2132330" y="363220"/>
                    <a:pt x="2125980" y="389890"/>
                  </a:cubicBezTo>
                  <a:cubicBezTo>
                    <a:pt x="2119630" y="416560"/>
                    <a:pt x="2104390" y="444500"/>
                    <a:pt x="2086610" y="466090"/>
                  </a:cubicBezTo>
                  <a:cubicBezTo>
                    <a:pt x="2068830" y="487680"/>
                    <a:pt x="2043430" y="502920"/>
                    <a:pt x="2016760" y="518160"/>
                  </a:cubicBezTo>
                  <a:cubicBezTo>
                    <a:pt x="1985010" y="535940"/>
                    <a:pt x="1946910" y="548640"/>
                    <a:pt x="1907540" y="561340"/>
                  </a:cubicBezTo>
                  <a:cubicBezTo>
                    <a:pt x="1860550" y="576580"/>
                    <a:pt x="1799590" y="598170"/>
                    <a:pt x="1753870" y="598170"/>
                  </a:cubicBezTo>
                  <a:cubicBezTo>
                    <a:pt x="1717040" y="598170"/>
                    <a:pt x="1680210" y="591820"/>
                    <a:pt x="1653540" y="576580"/>
                  </a:cubicBezTo>
                  <a:cubicBezTo>
                    <a:pt x="1630680" y="562610"/>
                    <a:pt x="1611630" y="538480"/>
                    <a:pt x="1601470" y="515620"/>
                  </a:cubicBezTo>
                  <a:cubicBezTo>
                    <a:pt x="1591310" y="492760"/>
                    <a:pt x="1591310" y="463550"/>
                    <a:pt x="1593850" y="438150"/>
                  </a:cubicBezTo>
                  <a:cubicBezTo>
                    <a:pt x="1596390" y="412750"/>
                    <a:pt x="1605280" y="387350"/>
                    <a:pt x="1616710" y="361950"/>
                  </a:cubicBezTo>
                  <a:cubicBezTo>
                    <a:pt x="1629410" y="332740"/>
                    <a:pt x="1648460" y="303530"/>
                    <a:pt x="1670050" y="275590"/>
                  </a:cubicBezTo>
                  <a:cubicBezTo>
                    <a:pt x="1694180" y="245110"/>
                    <a:pt x="1722120" y="214630"/>
                    <a:pt x="1756410" y="187960"/>
                  </a:cubicBezTo>
                  <a:cubicBezTo>
                    <a:pt x="1794510" y="158750"/>
                    <a:pt x="1847850" y="121920"/>
                    <a:pt x="1888490" y="110490"/>
                  </a:cubicBezTo>
                  <a:cubicBezTo>
                    <a:pt x="1920240" y="101600"/>
                    <a:pt x="1948180" y="99060"/>
                    <a:pt x="1978660" y="107950"/>
                  </a:cubicBezTo>
                  <a:cubicBezTo>
                    <a:pt x="2016760" y="118110"/>
                    <a:pt x="2076450" y="146050"/>
                    <a:pt x="2095500" y="181610"/>
                  </a:cubicBezTo>
                  <a:cubicBezTo>
                    <a:pt x="2114550" y="218440"/>
                    <a:pt x="2106930" y="290830"/>
                    <a:pt x="2091690" y="325120"/>
                  </a:cubicBezTo>
                  <a:cubicBezTo>
                    <a:pt x="2080260" y="350520"/>
                    <a:pt x="2056130" y="361950"/>
                    <a:pt x="2033270" y="378460"/>
                  </a:cubicBezTo>
                  <a:cubicBezTo>
                    <a:pt x="2006600" y="396240"/>
                    <a:pt x="1978660" y="410210"/>
                    <a:pt x="1940560" y="426720"/>
                  </a:cubicBezTo>
                  <a:cubicBezTo>
                    <a:pt x="1882140" y="450850"/>
                    <a:pt x="1780540" y="502920"/>
                    <a:pt x="1713230" y="500380"/>
                  </a:cubicBezTo>
                  <a:cubicBezTo>
                    <a:pt x="1658620" y="497840"/>
                    <a:pt x="1588770" y="473710"/>
                    <a:pt x="1564640" y="439420"/>
                  </a:cubicBezTo>
                  <a:cubicBezTo>
                    <a:pt x="1543050" y="408940"/>
                    <a:pt x="1544320" y="353060"/>
                    <a:pt x="1558290" y="316230"/>
                  </a:cubicBezTo>
                  <a:cubicBezTo>
                    <a:pt x="1573530" y="274320"/>
                    <a:pt x="1630680" y="224790"/>
                    <a:pt x="1667510" y="204470"/>
                  </a:cubicBezTo>
                  <a:cubicBezTo>
                    <a:pt x="1694180" y="189230"/>
                    <a:pt x="1719580" y="182880"/>
                    <a:pt x="1750060" y="185420"/>
                  </a:cubicBezTo>
                  <a:cubicBezTo>
                    <a:pt x="1789430" y="189230"/>
                    <a:pt x="1851660" y="210820"/>
                    <a:pt x="1879600" y="238760"/>
                  </a:cubicBezTo>
                  <a:cubicBezTo>
                    <a:pt x="1902460" y="262890"/>
                    <a:pt x="1910080" y="303530"/>
                    <a:pt x="1915160" y="335280"/>
                  </a:cubicBezTo>
                  <a:cubicBezTo>
                    <a:pt x="1918970" y="363220"/>
                    <a:pt x="1921510" y="387350"/>
                    <a:pt x="1911350" y="415290"/>
                  </a:cubicBezTo>
                  <a:cubicBezTo>
                    <a:pt x="1897380" y="452120"/>
                    <a:pt x="1855470" y="499110"/>
                    <a:pt x="1823720" y="529590"/>
                  </a:cubicBezTo>
                  <a:cubicBezTo>
                    <a:pt x="1797050" y="554990"/>
                    <a:pt x="1767840" y="572770"/>
                    <a:pt x="1737360" y="589280"/>
                  </a:cubicBezTo>
                  <a:cubicBezTo>
                    <a:pt x="1706880" y="605790"/>
                    <a:pt x="1673860" y="624840"/>
                    <a:pt x="1642110" y="631190"/>
                  </a:cubicBezTo>
                  <a:cubicBezTo>
                    <a:pt x="1612900" y="636270"/>
                    <a:pt x="1577340" y="637540"/>
                    <a:pt x="1551940" y="626110"/>
                  </a:cubicBezTo>
                  <a:cubicBezTo>
                    <a:pt x="1526540" y="614680"/>
                    <a:pt x="1502410" y="590550"/>
                    <a:pt x="1490980" y="563880"/>
                  </a:cubicBezTo>
                  <a:cubicBezTo>
                    <a:pt x="1478280" y="532130"/>
                    <a:pt x="1485900" y="478790"/>
                    <a:pt x="1490980" y="443230"/>
                  </a:cubicBezTo>
                  <a:cubicBezTo>
                    <a:pt x="1494790" y="412750"/>
                    <a:pt x="1503680" y="387350"/>
                    <a:pt x="1513840" y="360680"/>
                  </a:cubicBezTo>
                  <a:cubicBezTo>
                    <a:pt x="1525270" y="332740"/>
                    <a:pt x="1539240" y="302260"/>
                    <a:pt x="1558290" y="276860"/>
                  </a:cubicBezTo>
                  <a:cubicBezTo>
                    <a:pt x="1578610" y="248920"/>
                    <a:pt x="1605280" y="222250"/>
                    <a:pt x="1633220" y="201930"/>
                  </a:cubicBezTo>
                  <a:cubicBezTo>
                    <a:pt x="1661160" y="181610"/>
                    <a:pt x="1694180" y="166370"/>
                    <a:pt x="1727200" y="157480"/>
                  </a:cubicBezTo>
                  <a:cubicBezTo>
                    <a:pt x="1758950" y="148590"/>
                    <a:pt x="1791970" y="140970"/>
                    <a:pt x="1824990" y="149860"/>
                  </a:cubicBezTo>
                  <a:cubicBezTo>
                    <a:pt x="1865630" y="161290"/>
                    <a:pt x="1921510" y="203200"/>
                    <a:pt x="1945640" y="240030"/>
                  </a:cubicBezTo>
                  <a:cubicBezTo>
                    <a:pt x="1965960" y="270510"/>
                    <a:pt x="1976120" y="312420"/>
                    <a:pt x="1969770" y="346710"/>
                  </a:cubicBezTo>
                  <a:cubicBezTo>
                    <a:pt x="1963420" y="382270"/>
                    <a:pt x="1935480" y="416560"/>
                    <a:pt x="1903730" y="447040"/>
                  </a:cubicBezTo>
                  <a:cubicBezTo>
                    <a:pt x="1860550" y="488950"/>
                    <a:pt x="1771650" y="534670"/>
                    <a:pt x="1719580" y="558800"/>
                  </a:cubicBezTo>
                  <a:cubicBezTo>
                    <a:pt x="1685290" y="575310"/>
                    <a:pt x="1658620" y="585470"/>
                    <a:pt x="1628140" y="589280"/>
                  </a:cubicBezTo>
                  <a:cubicBezTo>
                    <a:pt x="1597660" y="593090"/>
                    <a:pt x="1562100" y="595630"/>
                    <a:pt x="1536700" y="585470"/>
                  </a:cubicBezTo>
                  <a:cubicBezTo>
                    <a:pt x="1512570" y="575310"/>
                    <a:pt x="1488440" y="557530"/>
                    <a:pt x="1475740" y="533400"/>
                  </a:cubicBezTo>
                  <a:cubicBezTo>
                    <a:pt x="1459230" y="504190"/>
                    <a:pt x="1456690" y="454660"/>
                    <a:pt x="1460500" y="414020"/>
                  </a:cubicBezTo>
                  <a:cubicBezTo>
                    <a:pt x="1465580" y="369570"/>
                    <a:pt x="1488440" y="314960"/>
                    <a:pt x="1507490" y="278130"/>
                  </a:cubicBezTo>
                  <a:cubicBezTo>
                    <a:pt x="1522730" y="248920"/>
                    <a:pt x="1537970" y="224790"/>
                    <a:pt x="1559560" y="205740"/>
                  </a:cubicBezTo>
                  <a:cubicBezTo>
                    <a:pt x="1579880" y="187960"/>
                    <a:pt x="1602740" y="170180"/>
                    <a:pt x="1630680" y="167640"/>
                  </a:cubicBezTo>
                  <a:cubicBezTo>
                    <a:pt x="1664970" y="163830"/>
                    <a:pt x="1720850" y="180340"/>
                    <a:pt x="1748790" y="203200"/>
                  </a:cubicBezTo>
                  <a:cubicBezTo>
                    <a:pt x="1772920" y="223520"/>
                    <a:pt x="1788160" y="260350"/>
                    <a:pt x="1793240" y="289560"/>
                  </a:cubicBezTo>
                  <a:cubicBezTo>
                    <a:pt x="1798320" y="314960"/>
                    <a:pt x="1795780" y="342900"/>
                    <a:pt x="1783080" y="367030"/>
                  </a:cubicBezTo>
                  <a:cubicBezTo>
                    <a:pt x="1765300" y="398780"/>
                    <a:pt x="1719580" y="436880"/>
                    <a:pt x="1677670" y="455930"/>
                  </a:cubicBezTo>
                  <a:cubicBezTo>
                    <a:pt x="1630680" y="477520"/>
                    <a:pt x="1558290" y="492760"/>
                    <a:pt x="1507490" y="483870"/>
                  </a:cubicBezTo>
                  <a:cubicBezTo>
                    <a:pt x="1460500" y="474980"/>
                    <a:pt x="1403350" y="443230"/>
                    <a:pt x="1379220" y="408940"/>
                  </a:cubicBezTo>
                  <a:cubicBezTo>
                    <a:pt x="1357630" y="378460"/>
                    <a:pt x="1356360" y="335280"/>
                    <a:pt x="1357630" y="297180"/>
                  </a:cubicBezTo>
                  <a:cubicBezTo>
                    <a:pt x="1358900" y="255270"/>
                    <a:pt x="1369060" y="207010"/>
                    <a:pt x="1390650" y="168910"/>
                  </a:cubicBezTo>
                  <a:cubicBezTo>
                    <a:pt x="1413510" y="128270"/>
                    <a:pt x="1452880" y="72390"/>
                    <a:pt x="1492250" y="62230"/>
                  </a:cubicBezTo>
                  <a:cubicBezTo>
                    <a:pt x="1529080" y="53340"/>
                    <a:pt x="1587500" y="78740"/>
                    <a:pt x="1615440" y="101600"/>
                  </a:cubicBezTo>
                  <a:cubicBezTo>
                    <a:pt x="1639570" y="120650"/>
                    <a:pt x="1651000" y="149860"/>
                    <a:pt x="1659890" y="180340"/>
                  </a:cubicBezTo>
                  <a:cubicBezTo>
                    <a:pt x="1670050" y="218440"/>
                    <a:pt x="1673860" y="274320"/>
                    <a:pt x="1661160" y="314960"/>
                  </a:cubicBezTo>
                  <a:cubicBezTo>
                    <a:pt x="1648460" y="356870"/>
                    <a:pt x="1616710" y="396240"/>
                    <a:pt x="1581150" y="429260"/>
                  </a:cubicBezTo>
                  <a:cubicBezTo>
                    <a:pt x="1541780" y="466090"/>
                    <a:pt x="1474470" y="501650"/>
                    <a:pt x="1432560" y="518160"/>
                  </a:cubicBezTo>
                  <a:cubicBezTo>
                    <a:pt x="1404620" y="529590"/>
                    <a:pt x="1384300" y="539750"/>
                    <a:pt x="1357630" y="534670"/>
                  </a:cubicBezTo>
                  <a:cubicBezTo>
                    <a:pt x="1322070" y="527050"/>
                    <a:pt x="1258570" y="490220"/>
                    <a:pt x="1242060" y="454660"/>
                  </a:cubicBezTo>
                  <a:cubicBezTo>
                    <a:pt x="1226820" y="421640"/>
                    <a:pt x="1245870" y="370840"/>
                    <a:pt x="1254760" y="332740"/>
                  </a:cubicBezTo>
                  <a:cubicBezTo>
                    <a:pt x="1263650" y="295910"/>
                    <a:pt x="1278890" y="259080"/>
                    <a:pt x="1296670" y="226060"/>
                  </a:cubicBezTo>
                  <a:cubicBezTo>
                    <a:pt x="1313180" y="195580"/>
                    <a:pt x="1333500" y="167640"/>
                    <a:pt x="1355090" y="140970"/>
                  </a:cubicBezTo>
                  <a:cubicBezTo>
                    <a:pt x="1376680" y="115570"/>
                    <a:pt x="1399540" y="88900"/>
                    <a:pt x="1423670" y="68580"/>
                  </a:cubicBezTo>
                  <a:cubicBezTo>
                    <a:pt x="1445260" y="49530"/>
                    <a:pt x="1463040" y="31750"/>
                    <a:pt x="1492250" y="22860"/>
                  </a:cubicBezTo>
                  <a:cubicBezTo>
                    <a:pt x="1531620" y="11430"/>
                    <a:pt x="1604010" y="6350"/>
                    <a:pt x="1644650" y="26670"/>
                  </a:cubicBezTo>
                  <a:cubicBezTo>
                    <a:pt x="1685290" y="46990"/>
                    <a:pt x="1729740" y="105410"/>
                    <a:pt x="1734820" y="147320"/>
                  </a:cubicBezTo>
                  <a:cubicBezTo>
                    <a:pt x="1739900" y="187960"/>
                    <a:pt x="1705610" y="242570"/>
                    <a:pt x="1681480" y="275590"/>
                  </a:cubicBezTo>
                  <a:cubicBezTo>
                    <a:pt x="1662430" y="302260"/>
                    <a:pt x="1643380" y="312420"/>
                    <a:pt x="1612900" y="334010"/>
                  </a:cubicBezTo>
                  <a:cubicBezTo>
                    <a:pt x="1560830" y="369570"/>
                    <a:pt x="1455420" y="429260"/>
                    <a:pt x="1390650" y="455930"/>
                  </a:cubicBezTo>
                  <a:cubicBezTo>
                    <a:pt x="1344930" y="474980"/>
                    <a:pt x="1308100" y="487680"/>
                    <a:pt x="1266190" y="494030"/>
                  </a:cubicBezTo>
                  <a:cubicBezTo>
                    <a:pt x="1225550" y="500380"/>
                    <a:pt x="1177290" y="513080"/>
                    <a:pt x="1141730" y="497840"/>
                  </a:cubicBezTo>
                  <a:cubicBezTo>
                    <a:pt x="1104900" y="481330"/>
                    <a:pt x="1059180" y="429260"/>
                    <a:pt x="1051560" y="389890"/>
                  </a:cubicBezTo>
                  <a:cubicBezTo>
                    <a:pt x="1043940" y="354330"/>
                    <a:pt x="1069340" y="306070"/>
                    <a:pt x="1085850" y="274320"/>
                  </a:cubicBezTo>
                  <a:cubicBezTo>
                    <a:pt x="1099820" y="248920"/>
                    <a:pt x="1116330" y="229870"/>
                    <a:pt x="1137920" y="212090"/>
                  </a:cubicBezTo>
                  <a:cubicBezTo>
                    <a:pt x="1162050" y="193040"/>
                    <a:pt x="1189990" y="173990"/>
                    <a:pt x="1224280" y="166370"/>
                  </a:cubicBezTo>
                  <a:cubicBezTo>
                    <a:pt x="1268730" y="157480"/>
                    <a:pt x="1348740" y="157480"/>
                    <a:pt x="1386840" y="177800"/>
                  </a:cubicBezTo>
                  <a:cubicBezTo>
                    <a:pt x="1416050" y="193040"/>
                    <a:pt x="1436370" y="222250"/>
                    <a:pt x="1447800" y="251460"/>
                  </a:cubicBezTo>
                  <a:cubicBezTo>
                    <a:pt x="1460500" y="284480"/>
                    <a:pt x="1465580" y="330200"/>
                    <a:pt x="1454150" y="367030"/>
                  </a:cubicBezTo>
                  <a:cubicBezTo>
                    <a:pt x="1441450" y="407670"/>
                    <a:pt x="1394460" y="452120"/>
                    <a:pt x="1362710" y="481330"/>
                  </a:cubicBezTo>
                  <a:cubicBezTo>
                    <a:pt x="1336040" y="505460"/>
                    <a:pt x="1309370" y="518160"/>
                    <a:pt x="1278890" y="534670"/>
                  </a:cubicBezTo>
                  <a:cubicBezTo>
                    <a:pt x="1245870" y="552450"/>
                    <a:pt x="1209040" y="571500"/>
                    <a:pt x="1173480" y="585470"/>
                  </a:cubicBezTo>
                  <a:cubicBezTo>
                    <a:pt x="1139190" y="598170"/>
                    <a:pt x="1101090" y="612140"/>
                    <a:pt x="1066800" y="615950"/>
                  </a:cubicBezTo>
                  <a:cubicBezTo>
                    <a:pt x="1035050" y="619760"/>
                    <a:pt x="1003300" y="621030"/>
                    <a:pt x="974090" y="613410"/>
                  </a:cubicBezTo>
                  <a:cubicBezTo>
                    <a:pt x="944880" y="605790"/>
                    <a:pt x="911860" y="591820"/>
                    <a:pt x="889000" y="572770"/>
                  </a:cubicBezTo>
                  <a:cubicBezTo>
                    <a:pt x="866140" y="553720"/>
                    <a:pt x="847090" y="528320"/>
                    <a:pt x="834390" y="500380"/>
                  </a:cubicBezTo>
                  <a:cubicBezTo>
                    <a:pt x="820420" y="469900"/>
                    <a:pt x="811530" y="430530"/>
                    <a:pt x="812800" y="396240"/>
                  </a:cubicBezTo>
                  <a:cubicBezTo>
                    <a:pt x="814070" y="363220"/>
                    <a:pt x="822960" y="331470"/>
                    <a:pt x="836930" y="300990"/>
                  </a:cubicBezTo>
                  <a:cubicBezTo>
                    <a:pt x="852170" y="269240"/>
                    <a:pt x="875030" y="234950"/>
                    <a:pt x="901700" y="210820"/>
                  </a:cubicBezTo>
                  <a:cubicBezTo>
                    <a:pt x="929640" y="186690"/>
                    <a:pt x="967740" y="168910"/>
                    <a:pt x="1003300" y="154940"/>
                  </a:cubicBezTo>
                  <a:cubicBezTo>
                    <a:pt x="1040130" y="139700"/>
                    <a:pt x="1082040" y="129540"/>
                    <a:pt x="1121410" y="124460"/>
                  </a:cubicBezTo>
                  <a:cubicBezTo>
                    <a:pt x="1158240" y="119380"/>
                    <a:pt x="1197610" y="120650"/>
                    <a:pt x="1231900" y="125730"/>
                  </a:cubicBezTo>
                  <a:cubicBezTo>
                    <a:pt x="1264920" y="130810"/>
                    <a:pt x="1296670" y="139700"/>
                    <a:pt x="1324610" y="154940"/>
                  </a:cubicBezTo>
                  <a:cubicBezTo>
                    <a:pt x="1352550" y="170180"/>
                    <a:pt x="1386840" y="189230"/>
                    <a:pt x="1399540" y="215900"/>
                  </a:cubicBezTo>
                  <a:cubicBezTo>
                    <a:pt x="1413510" y="243840"/>
                    <a:pt x="1414780" y="294640"/>
                    <a:pt x="1398270" y="323850"/>
                  </a:cubicBezTo>
                  <a:cubicBezTo>
                    <a:pt x="1380490" y="356870"/>
                    <a:pt x="1333500" y="379730"/>
                    <a:pt x="1287780" y="397510"/>
                  </a:cubicBezTo>
                  <a:cubicBezTo>
                    <a:pt x="1230630" y="420370"/>
                    <a:pt x="1134110" y="441960"/>
                    <a:pt x="1074420" y="433070"/>
                  </a:cubicBezTo>
                  <a:cubicBezTo>
                    <a:pt x="1027430" y="426720"/>
                    <a:pt x="984250" y="402590"/>
                    <a:pt x="956310" y="375920"/>
                  </a:cubicBezTo>
                  <a:cubicBezTo>
                    <a:pt x="932180" y="353060"/>
                    <a:pt x="914400" y="323850"/>
                    <a:pt x="910590" y="293370"/>
                  </a:cubicBezTo>
                  <a:cubicBezTo>
                    <a:pt x="905510" y="257810"/>
                    <a:pt x="918210" y="205740"/>
                    <a:pt x="939800" y="172720"/>
                  </a:cubicBezTo>
                  <a:cubicBezTo>
                    <a:pt x="961390" y="139700"/>
                    <a:pt x="1004570" y="113030"/>
                    <a:pt x="1038860" y="97790"/>
                  </a:cubicBezTo>
                  <a:cubicBezTo>
                    <a:pt x="1069340" y="83820"/>
                    <a:pt x="1099820" y="72390"/>
                    <a:pt x="1131570" y="77470"/>
                  </a:cubicBezTo>
                  <a:cubicBezTo>
                    <a:pt x="1169670" y="83820"/>
                    <a:pt x="1223010" y="121920"/>
                    <a:pt x="1250950" y="149860"/>
                  </a:cubicBezTo>
                  <a:cubicBezTo>
                    <a:pt x="1271270" y="170180"/>
                    <a:pt x="1283970" y="190500"/>
                    <a:pt x="1291590" y="217170"/>
                  </a:cubicBezTo>
                  <a:cubicBezTo>
                    <a:pt x="1301750" y="251460"/>
                    <a:pt x="1306830" y="303530"/>
                    <a:pt x="1295400" y="342900"/>
                  </a:cubicBezTo>
                  <a:cubicBezTo>
                    <a:pt x="1283970" y="382270"/>
                    <a:pt x="1245870" y="420370"/>
                    <a:pt x="1220470" y="452120"/>
                  </a:cubicBezTo>
                  <a:cubicBezTo>
                    <a:pt x="1198880" y="478790"/>
                    <a:pt x="1183640" y="502920"/>
                    <a:pt x="1155700" y="519430"/>
                  </a:cubicBezTo>
                  <a:cubicBezTo>
                    <a:pt x="1122680" y="538480"/>
                    <a:pt x="1054100" y="567690"/>
                    <a:pt x="1027430" y="549910"/>
                  </a:cubicBezTo>
                  <a:cubicBezTo>
                    <a:pt x="995680" y="527050"/>
                    <a:pt x="990600" y="398780"/>
                    <a:pt x="1004570" y="355600"/>
                  </a:cubicBezTo>
                  <a:cubicBezTo>
                    <a:pt x="1013460" y="327660"/>
                    <a:pt x="1037590" y="307340"/>
                    <a:pt x="1057910" y="298450"/>
                  </a:cubicBezTo>
                  <a:cubicBezTo>
                    <a:pt x="1075690" y="290830"/>
                    <a:pt x="1101090" y="294640"/>
                    <a:pt x="1117600" y="299720"/>
                  </a:cubicBezTo>
                  <a:cubicBezTo>
                    <a:pt x="1130300" y="303530"/>
                    <a:pt x="1141730" y="312420"/>
                    <a:pt x="1149350" y="322580"/>
                  </a:cubicBezTo>
                  <a:cubicBezTo>
                    <a:pt x="1158240" y="332740"/>
                    <a:pt x="1165860" y="345440"/>
                    <a:pt x="1167130" y="359410"/>
                  </a:cubicBezTo>
                  <a:cubicBezTo>
                    <a:pt x="1168400" y="374650"/>
                    <a:pt x="1165860" y="391160"/>
                    <a:pt x="1156970" y="408940"/>
                  </a:cubicBezTo>
                  <a:cubicBezTo>
                    <a:pt x="1144270" y="434340"/>
                    <a:pt x="1116330" y="468630"/>
                    <a:pt x="1087120" y="487680"/>
                  </a:cubicBezTo>
                  <a:cubicBezTo>
                    <a:pt x="1055370" y="508000"/>
                    <a:pt x="1007110" y="520700"/>
                    <a:pt x="970280" y="525780"/>
                  </a:cubicBezTo>
                  <a:cubicBezTo>
                    <a:pt x="937260" y="530860"/>
                    <a:pt x="902970" y="537210"/>
                    <a:pt x="876300" y="523240"/>
                  </a:cubicBezTo>
                  <a:cubicBezTo>
                    <a:pt x="844550" y="506730"/>
                    <a:pt x="808990" y="458470"/>
                    <a:pt x="798830" y="422910"/>
                  </a:cubicBezTo>
                  <a:cubicBezTo>
                    <a:pt x="789940" y="389890"/>
                    <a:pt x="802640" y="354330"/>
                    <a:pt x="810260" y="318770"/>
                  </a:cubicBezTo>
                  <a:cubicBezTo>
                    <a:pt x="817880" y="280670"/>
                    <a:pt x="835660" y="201930"/>
                    <a:pt x="844550" y="201930"/>
                  </a:cubicBezTo>
                  <a:cubicBezTo>
                    <a:pt x="850900" y="201930"/>
                    <a:pt x="861060" y="279400"/>
                    <a:pt x="858520" y="280670"/>
                  </a:cubicBezTo>
                  <a:cubicBezTo>
                    <a:pt x="857250" y="280670"/>
                    <a:pt x="843280" y="259080"/>
                    <a:pt x="842010" y="245110"/>
                  </a:cubicBezTo>
                  <a:cubicBezTo>
                    <a:pt x="839470" y="228600"/>
                    <a:pt x="843280" y="203200"/>
                    <a:pt x="852170" y="187960"/>
                  </a:cubicBezTo>
                  <a:cubicBezTo>
                    <a:pt x="861060" y="172720"/>
                    <a:pt x="880110" y="156210"/>
                    <a:pt x="897890" y="151130"/>
                  </a:cubicBezTo>
                  <a:cubicBezTo>
                    <a:pt x="915670" y="146050"/>
                    <a:pt x="938530" y="146050"/>
                    <a:pt x="956310" y="153670"/>
                  </a:cubicBezTo>
                  <a:cubicBezTo>
                    <a:pt x="977900" y="162560"/>
                    <a:pt x="1003300" y="186690"/>
                    <a:pt x="1014730" y="212090"/>
                  </a:cubicBezTo>
                  <a:cubicBezTo>
                    <a:pt x="1027430" y="241300"/>
                    <a:pt x="1033780" y="290830"/>
                    <a:pt x="1022350" y="322580"/>
                  </a:cubicBezTo>
                  <a:cubicBezTo>
                    <a:pt x="1009650" y="355600"/>
                    <a:pt x="969010" y="386080"/>
                    <a:pt x="939800" y="403860"/>
                  </a:cubicBezTo>
                  <a:cubicBezTo>
                    <a:pt x="915670" y="419100"/>
                    <a:pt x="892810" y="430530"/>
                    <a:pt x="863600" y="430530"/>
                  </a:cubicBezTo>
                  <a:cubicBezTo>
                    <a:pt x="822960" y="430530"/>
                    <a:pt x="745490" y="411480"/>
                    <a:pt x="717550" y="382270"/>
                  </a:cubicBezTo>
                  <a:cubicBezTo>
                    <a:pt x="693420" y="358140"/>
                    <a:pt x="685800" y="316230"/>
                    <a:pt x="688340" y="280670"/>
                  </a:cubicBezTo>
                  <a:cubicBezTo>
                    <a:pt x="690880" y="241300"/>
                    <a:pt x="717550" y="193040"/>
                    <a:pt x="740410" y="158750"/>
                  </a:cubicBezTo>
                  <a:cubicBezTo>
                    <a:pt x="762000" y="127000"/>
                    <a:pt x="784860" y="96520"/>
                    <a:pt x="817880" y="80010"/>
                  </a:cubicBezTo>
                  <a:cubicBezTo>
                    <a:pt x="855980" y="60960"/>
                    <a:pt x="923290" y="48260"/>
                    <a:pt x="960120" y="63500"/>
                  </a:cubicBezTo>
                  <a:cubicBezTo>
                    <a:pt x="991870" y="76200"/>
                    <a:pt x="1022350" y="115570"/>
                    <a:pt x="1029970" y="149860"/>
                  </a:cubicBezTo>
                  <a:cubicBezTo>
                    <a:pt x="1038860" y="186690"/>
                    <a:pt x="1026160" y="238760"/>
                    <a:pt x="1002030" y="278130"/>
                  </a:cubicBezTo>
                  <a:cubicBezTo>
                    <a:pt x="970280" y="327660"/>
                    <a:pt x="885190" y="373380"/>
                    <a:pt x="834390" y="408940"/>
                  </a:cubicBezTo>
                  <a:cubicBezTo>
                    <a:pt x="793750" y="435610"/>
                    <a:pt x="760730" y="457200"/>
                    <a:pt x="722630" y="474980"/>
                  </a:cubicBezTo>
                  <a:cubicBezTo>
                    <a:pt x="687070" y="491490"/>
                    <a:pt x="650240" y="515620"/>
                    <a:pt x="613410" y="510540"/>
                  </a:cubicBezTo>
                  <a:cubicBezTo>
                    <a:pt x="572770" y="504190"/>
                    <a:pt x="504190" y="463550"/>
                    <a:pt x="490220" y="427990"/>
                  </a:cubicBezTo>
                  <a:cubicBezTo>
                    <a:pt x="477520" y="397510"/>
                    <a:pt x="500380" y="347980"/>
                    <a:pt x="515620" y="318770"/>
                  </a:cubicBezTo>
                  <a:cubicBezTo>
                    <a:pt x="528320" y="293370"/>
                    <a:pt x="544830" y="274320"/>
                    <a:pt x="568960" y="257810"/>
                  </a:cubicBezTo>
                  <a:cubicBezTo>
                    <a:pt x="601980" y="236220"/>
                    <a:pt x="664210" y="208280"/>
                    <a:pt x="703580" y="210820"/>
                  </a:cubicBezTo>
                  <a:cubicBezTo>
                    <a:pt x="736600" y="213360"/>
                    <a:pt x="769620" y="233680"/>
                    <a:pt x="792480" y="255270"/>
                  </a:cubicBezTo>
                  <a:cubicBezTo>
                    <a:pt x="815340" y="275590"/>
                    <a:pt x="838200" y="306070"/>
                    <a:pt x="842010" y="336550"/>
                  </a:cubicBezTo>
                  <a:cubicBezTo>
                    <a:pt x="847090" y="370840"/>
                    <a:pt x="836930" y="421640"/>
                    <a:pt x="810260" y="454660"/>
                  </a:cubicBezTo>
                  <a:cubicBezTo>
                    <a:pt x="773430" y="499110"/>
                    <a:pt x="668020" y="532130"/>
                    <a:pt x="608330" y="551180"/>
                  </a:cubicBezTo>
                  <a:cubicBezTo>
                    <a:pt x="563880" y="565150"/>
                    <a:pt x="525780" y="581660"/>
                    <a:pt x="488950" y="574040"/>
                  </a:cubicBezTo>
                  <a:cubicBezTo>
                    <a:pt x="450850" y="566420"/>
                    <a:pt x="402590" y="533400"/>
                    <a:pt x="386080" y="500380"/>
                  </a:cubicBezTo>
                  <a:cubicBezTo>
                    <a:pt x="370840" y="468630"/>
                    <a:pt x="373380" y="422910"/>
                    <a:pt x="387350" y="384810"/>
                  </a:cubicBezTo>
                  <a:cubicBezTo>
                    <a:pt x="405130" y="336550"/>
                    <a:pt x="468630" y="280670"/>
                    <a:pt x="510540" y="241300"/>
                  </a:cubicBezTo>
                  <a:cubicBezTo>
                    <a:pt x="546100" y="208280"/>
                    <a:pt x="580390" y="186690"/>
                    <a:pt x="619760" y="162560"/>
                  </a:cubicBezTo>
                  <a:cubicBezTo>
                    <a:pt x="660400" y="137160"/>
                    <a:pt x="704850" y="109220"/>
                    <a:pt x="751840" y="91440"/>
                  </a:cubicBezTo>
                  <a:cubicBezTo>
                    <a:pt x="798830" y="73660"/>
                    <a:pt x="855980" y="49530"/>
                    <a:pt x="901700" y="55880"/>
                  </a:cubicBezTo>
                  <a:cubicBezTo>
                    <a:pt x="946150" y="62230"/>
                    <a:pt x="995680" y="92710"/>
                    <a:pt x="1023620" y="124460"/>
                  </a:cubicBezTo>
                  <a:cubicBezTo>
                    <a:pt x="1049020" y="153670"/>
                    <a:pt x="1061720" y="199390"/>
                    <a:pt x="1069340" y="232410"/>
                  </a:cubicBezTo>
                  <a:cubicBezTo>
                    <a:pt x="1075690" y="259080"/>
                    <a:pt x="1076960" y="283210"/>
                    <a:pt x="1073150" y="308610"/>
                  </a:cubicBezTo>
                  <a:cubicBezTo>
                    <a:pt x="1069340" y="336550"/>
                    <a:pt x="1060450" y="368300"/>
                    <a:pt x="1046480" y="393700"/>
                  </a:cubicBezTo>
                  <a:cubicBezTo>
                    <a:pt x="1032510" y="419100"/>
                    <a:pt x="1010920" y="441960"/>
                    <a:pt x="989330" y="463550"/>
                  </a:cubicBezTo>
                  <a:cubicBezTo>
                    <a:pt x="965200" y="486410"/>
                    <a:pt x="937260" y="508000"/>
                    <a:pt x="908050" y="524510"/>
                  </a:cubicBezTo>
                  <a:cubicBezTo>
                    <a:pt x="878840" y="541020"/>
                    <a:pt x="844550" y="558800"/>
                    <a:pt x="811530" y="563880"/>
                  </a:cubicBezTo>
                  <a:cubicBezTo>
                    <a:pt x="779780" y="567690"/>
                    <a:pt x="744220" y="565150"/>
                    <a:pt x="716280" y="553720"/>
                  </a:cubicBezTo>
                  <a:cubicBezTo>
                    <a:pt x="688340" y="542290"/>
                    <a:pt x="661670" y="519430"/>
                    <a:pt x="643890" y="497840"/>
                  </a:cubicBezTo>
                  <a:cubicBezTo>
                    <a:pt x="627380" y="477520"/>
                    <a:pt x="617220" y="455930"/>
                    <a:pt x="609600" y="426720"/>
                  </a:cubicBezTo>
                  <a:cubicBezTo>
                    <a:pt x="599440" y="383540"/>
                    <a:pt x="591820" y="311150"/>
                    <a:pt x="603250" y="259080"/>
                  </a:cubicBezTo>
                  <a:cubicBezTo>
                    <a:pt x="613410" y="209550"/>
                    <a:pt x="636270" y="149860"/>
                    <a:pt x="670560" y="120650"/>
                  </a:cubicBezTo>
                  <a:cubicBezTo>
                    <a:pt x="702310" y="92710"/>
                    <a:pt x="763270" y="73660"/>
                    <a:pt x="798830" y="82550"/>
                  </a:cubicBezTo>
                  <a:cubicBezTo>
                    <a:pt x="833120" y="91440"/>
                    <a:pt x="869950" y="133350"/>
                    <a:pt x="882650" y="167640"/>
                  </a:cubicBezTo>
                  <a:cubicBezTo>
                    <a:pt x="896620" y="204470"/>
                    <a:pt x="890270" y="261620"/>
                    <a:pt x="872490" y="299720"/>
                  </a:cubicBezTo>
                  <a:cubicBezTo>
                    <a:pt x="854710" y="339090"/>
                    <a:pt x="815340" y="365760"/>
                    <a:pt x="774700" y="397510"/>
                  </a:cubicBezTo>
                  <a:cubicBezTo>
                    <a:pt x="721360" y="439420"/>
                    <a:pt x="633730" y="501650"/>
                    <a:pt x="574040" y="518160"/>
                  </a:cubicBezTo>
                  <a:cubicBezTo>
                    <a:pt x="532130" y="529590"/>
                    <a:pt x="490220" y="533400"/>
                    <a:pt x="458470" y="518160"/>
                  </a:cubicBezTo>
                  <a:cubicBezTo>
                    <a:pt x="424180" y="501650"/>
                    <a:pt x="388620" y="457200"/>
                    <a:pt x="378460" y="417830"/>
                  </a:cubicBezTo>
                  <a:cubicBezTo>
                    <a:pt x="367030" y="374650"/>
                    <a:pt x="378460" y="308610"/>
                    <a:pt x="401320" y="269240"/>
                  </a:cubicBezTo>
                  <a:cubicBezTo>
                    <a:pt x="421640" y="233680"/>
                    <a:pt x="466090" y="203200"/>
                    <a:pt x="500380" y="187960"/>
                  </a:cubicBezTo>
                  <a:cubicBezTo>
                    <a:pt x="528320" y="175260"/>
                    <a:pt x="558800" y="165100"/>
                    <a:pt x="588010" y="172720"/>
                  </a:cubicBezTo>
                  <a:cubicBezTo>
                    <a:pt x="623570" y="181610"/>
                    <a:pt x="678180" y="220980"/>
                    <a:pt x="694690" y="256540"/>
                  </a:cubicBezTo>
                  <a:cubicBezTo>
                    <a:pt x="709930" y="289560"/>
                    <a:pt x="706120" y="342900"/>
                    <a:pt x="692150" y="377190"/>
                  </a:cubicBezTo>
                  <a:cubicBezTo>
                    <a:pt x="678180" y="410210"/>
                    <a:pt x="642620" y="435610"/>
                    <a:pt x="614680" y="457200"/>
                  </a:cubicBezTo>
                  <a:cubicBezTo>
                    <a:pt x="589280" y="477520"/>
                    <a:pt x="563880" y="495300"/>
                    <a:pt x="535940" y="506730"/>
                  </a:cubicBezTo>
                  <a:cubicBezTo>
                    <a:pt x="508000" y="518160"/>
                    <a:pt x="474980" y="534670"/>
                    <a:pt x="444500" y="528320"/>
                  </a:cubicBezTo>
                  <a:cubicBezTo>
                    <a:pt x="405130" y="520700"/>
                    <a:pt x="344170" y="480060"/>
                    <a:pt x="325120" y="443230"/>
                  </a:cubicBezTo>
                  <a:cubicBezTo>
                    <a:pt x="307340" y="410210"/>
                    <a:pt x="317500" y="358140"/>
                    <a:pt x="323850" y="322580"/>
                  </a:cubicBezTo>
                  <a:cubicBezTo>
                    <a:pt x="328930" y="292100"/>
                    <a:pt x="336550" y="266700"/>
                    <a:pt x="353060" y="240030"/>
                  </a:cubicBezTo>
                  <a:cubicBezTo>
                    <a:pt x="373380" y="205740"/>
                    <a:pt x="410210" y="151130"/>
                    <a:pt x="445770" y="140970"/>
                  </a:cubicBezTo>
                  <a:cubicBezTo>
                    <a:pt x="478790" y="130810"/>
                    <a:pt x="530860" y="146050"/>
                    <a:pt x="556260" y="167640"/>
                  </a:cubicBezTo>
                  <a:cubicBezTo>
                    <a:pt x="580390" y="189230"/>
                    <a:pt x="595630" y="232410"/>
                    <a:pt x="596900" y="266700"/>
                  </a:cubicBezTo>
                  <a:cubicBezTo>
                    <a:pt x="598170" y="303530"/>
                    <a:pt x="579120" y="350520"/>
                    <a:pt x="557530" y="383540"/>
                  </a:cubicBezTo>
                  <a:cubicBezTo>
                    <a:pt x="535940" y="415290"/>
                    <a:pt x="504190" y="449580"/>
                    <a:pt x="468630" y="462280"/>
                  </a:cubicBezTo>
                  <a:cubicBezTo>
                    <a:pt x="429260" y="476250"/>
                    <a:pt x="363220" y="474980"/>
                    <a:pt x="330200" y="455930"/>
                  </a:cubicBezTo>
                  <a:cubicBezTo>
                    <a:pt x="299720" y="438150"/>
                    <a:pt x="281940" y="396240"/>
                    <a:pt x="270510" y="360680"/>
                  </a:cubicBezTo>
                  <a:cubicBezTo>
                    <a:pt x="259080" y="322580"/>
                    <a:pt x="260350" y="271780"/>
                    <a:pt x="265430" y="234950"/>
                  </a:cubicBezTo>
                  <a:cubicBezTo>
                    <a:pt x="270510" y="203200"/>
                    <a:pt x="292100" y="149860"/>
                    <a:pt x="294640" y="151130"/>
                  </a:cubicBezTo>
                  <a:cubicBezTo>
                    <a:pt x="297180" y="152400"/>
                    <a:pt x="287020" y="231140"/>
                    <a:pt x="284480" y="231140"/>
                  </a:cubicBezTo>
                  <a:cubicBezTo>
                    <a:pt x="281940" y="231140"/>
                    <a:pt x="276860" y="203200"/>
                    <a:pt x="278130" y="189230"/>
                  </a:cubicBezTo>
                  <a:cubicBezTo>
                    <a:pt x="279400" y="175260"/>
                    <a:pt x="284480" y="160020"/>
                    <a:pt x="293370" y="148590"/>
                  </a:cubicBezTo>
                  <a:cubicBezTo>
                    <a:pt x="304800" y="134620"/>
                    <a:pt x="325120" y="116840"/>
                    <a:pt x="344170" y="111760"/>
                  </a:cubicBezTo>
                  <a:cubicBezTo>
                    <a:pt x="363220" y="106680"/>
                    <a:pt x="389890" y="110490"/>
                    <a:pt x="407670" y="119380"/>
                  </a:cubicBezTo>
                  <a:cubicBezTo>
                    <a:pt x="425450" y="128270"/>
                    <a:pt x="439420" y="147320"/>
                    <a:pt x="449580" y="165100"/>
                  </a:cubicBezTo>
                  <a:cubicBezTo>
                    <a:pt x="459740" y="184150"/>
                    <a:pt x="466090" y="207010"/>
                    <a:pt x="468630" y="231140"/>
                  </a:cubicBezTo>
                  <a:cubicBezTo>
                    <a:pt x="471170" y="257810"/>
                    <a:pt x="467360" y="289560"/>
                    <a:pt x="461010" y="320040"/>
                  </a:cubicBezTo>
                  <a:cubicBezTo>
                    <a:pt x="453390" y="355600"/>
                    <a:pt x="438150" y="396240"/>
                    <a:pt x="420370" y="429260"/>
                  </a:cubicBezTo>
                  <a:cubicBezTo>
                    <a:pt x="402590" y="462280"/>
                    <a:pt x="377190" y="492760"/>
                    <a:pt x="353060" y="518160"/>
                  </a:cubicBezTo>
                  <a:cubicBezTo>
                    <a:pt x="331470" y="541020"/>
                    <a:pt x="312420" y="565150"/>
                    <a:pt x="287020" y="577850"/>
                  </a:cubicBezTo>
                  <a:cubicBezTo>
                    <a:pt x="260350" y="590550"/>
                    <a:pt x="227330" y="596900"/>
                    <a:pt x="195580" y="593090"/>
                  </a:cubicBezTo>
                  <a:cubicBezTo>
                    <a:pt x="160020" y="589280"/>
                    <a:pt x="118110" y="568960"/>
                    <a:pt x="87630" y="551180"/>
                  </a:cubicBezTo>
                  <a:cubicBezTo>
                    <a:pt x="59690" y="534670"/>
                    <a:pt x="27940" y="523240"/>
                    <a:pt x="16510" y="494030"/>
                  </a:cubicBezTo>
                  <a:cubicBezTo>
                    <a:pt x="0" y="452120"/>
                    <a:pt x="45720" y="359410"/>
                    <a:pt x="40640" y="304800"/>
                  </a:cubicBezTo>
                  <a:cubicBezTo>
                    <a:pt x="36830" y="260350"/>
                    <a:pt x="2540" y="220980"/>
                    <a:pt x="3810" y="186690"/>
                  </a:cubicBezTo>
                  <a:cubicBezTo>
                    <a:pt x="5080" y="158750"/>
                    <a:pt x="15240" y="129540"/>
                    <a:pt x="35560" y="113030"/>
                  </a:cubicBezTo>
                  <a:cubicBezTo>
                    <a:pt x="60960" y="92710"/>
                    <a:pt x="124460" y="87630"/>
                    <a:pt x="160020" y="93980"/>
                  </a:cubicBezTo>
                  <a:cubicBezTo>
                    <a:pt x="190500" y="100330"/>
                    <a:pt x="213360" y="120650"/>
                    <a:pt x="237490" y="139700"/>
                  </a:cubicBezTo>
                  <a:cubicBezTo>
                    <a:pt x="262890" y="160020"/>
                    <a:pt x="294640" y="180340"/>
                    <a:pt x="306070" y="212090"/>
                  </a:cubicBezTo>
                  <a:cubicBezTo>
                    <a:pt x="321310" y="252730"/>
                    <a:pt x="311150" y="323850"/>
                    <a:pt x="298450" y="374650"/>
                  </a:cubicBezTo>
                  <a:cubicBezTo>
                    <a:pt x="285750" y="424180"/>
                    <a:pt x="266700" y="488950"/>
                    <a:pt x="231140" y="513080"/>
                  </a:cubicBezTo>
                  <a:cubicBezTo>
                    <a:pt x="198120" y="534670"/>
                    <a:pt x="134620" y="534670"/>
                    <a:pt x="100330" y="523240"/>
                  </a:cubicBezTo>
                  <a:cubicBezTo>
                    <a:pt x="71120" y="513080"/>
                    <a:pt x="44450" y="488950"/>
                    <a:pt x="31750" y="463550"/>
                  </a:cubicBezTo>
                  <a:cubicBezTo>
                    <a:pt x="17780" y="435610"/>
                    <a:pt x="20320" y="389890"/>
                    <a:pt x="26670" y="359410"/>
                  </a:cubicBezTo>
                  <a:cubicBezTo>
                    <a:pt x="33020" y="332740"/>
                    <a:pt x="63500" y="312420"/>
                    <a:pt x="63500" y="289560"/>
                  </a:cubicBezTo>
                  <a:cubicBezTo>
                    <a:pt x="63500" y="266700"/>
                    <a:pt x="26670" y="242570"/>
                    <a:pt x="22860" y="219710"/>
                  </a:cubicBezTo>
                  <a:cubicBezTo>
                    <a:pt x="19050" y="199390"/>
                    <a:pt x="26670" y="173990"/>
                    <a:pt x="35560" y="158750"/>
                  </a:cubicBezTo>
                  <a:cubicBezTo>
                    <a:pt x="43180" y="146050"/>
                    <a:pt x="53340" y="137160"/>
                    <a:pt x="66040" y="130810"/>
                  </a:cubicBezTo>
                  <a:cubicBezTo>
                    <a:pt x="81280" y="123190"/>
                    <a:pt x="107950" y="119380"/>
                    <a:pt x="125730" y="121920"/>
                  </a:cubicBezTo>
                  <a:cubicBezTo>
                    <a:pt x="139700" y="124460"/>
                    <a:pt x="153670" y="129540"/>
                    <a:pt x="163830" y="139700"/>
                  </a:cubicBezTo>
                  <a:cubicBezTo>
                    <a:pt x="176530" y="151130"/>
                    <a:pt x="196850" y="189230"/>
                    <a:pt x="193040" y="193040"/>
                  </a:cubicBezTo>
                  <a:cubicBezTo>
                    <a:pt x="187960" y="198120"/>
                    <a:pt x="135890" y="140970"/>
                    <a:pt x="110490" y="143510"/>
                  </a:cubicBezTo>
                  <a:cubicBezTo>
                    <a:pt x="85090" y="146050"/>
                    <a:pt x="52070" y="208280"/>
                    <a:pt x="40640" y="203200"/>
                  </a:cubicBezTo>
                  <a:cubicBezTo>
                    <a:pt x="31750" y="199390"/>
                    <a:pt x="30480" y="160020"/>
                    <a:pt x="35560" y="142240"/>
                  </a:cubicBezTo>
                  <a:cubicBezTo>
                    <a:pt x="40640" y="124460"/>
                    <a:pt x="58420" y="104140"/>
                    <a:pt x="72390" y="93980"/>
                  </a:cubicBezTo>
                  <a:cubicBezTo>
                    <a:pt x="83820" y="86360"/>
                    <a:pt x="96520" y="81280"/>
                    <a:pt x="110490" y="81280"/>
                  </a:cubicBezTo>
                  <a:cubicBezTo>
                    <a:pt x="128270" y="81280"/>
                    <a:pt x="154940" y="87630"/>
                    <a:pt x="168910" y="97790"/>
                  </a:cubicBezTo>
                  <a:cubicBezTo>
                    <a:pt x="180340" y="105410"/>
                    <a:pt x="196850" y="121920"/>
                    <a:pt x="194310" y="129540"/>
                  </a:cubicBezTo>
                  <a:cubicBezTo>
                    <a:pt x="191770" y="137160"/>
                    <a:pt x="163830" y="146050"/>
                    <a:pt x="154940" y="142240"/>
                  </a:cubicBezTo>
                  <a:cubicBezTo>
                    <a:pt x="146050" y="138430"/>
                    <a:pt x="143510" y="118110"/>
                    <a:pt x="142240" y="105410"/>
                  </a:cubicBezTo>
                  <a:cubicBezTo>
                    <a:pt x="140970" y="92710"/>
                    <a:pt x="143510" y="77470"/>
                    <a:pt x="148590" y="66040"/>
                  </a:cubicBezTo>
                  <a:cubicBezTo>
                    <a:pt x="153670" y="54610"/>
                    <a:pt x="160020" y="41910"/>
                    <a:pt x="171450" y="34290"/>
                  </a:cubicBezTo>
                  <a:cubicBezTo>
                    <a:pt x="184150" y="24130"/>
                    <a:pt x="209550" y="15240"/>
                    <a:pt x="226060" y="15240"/>
                  </a:cubicBezTo>
                  <a:cubicBezTo>
                    <a:pt x="240030" y="15240"/>
                    <a:pt x="252730" y="19050"/>
                    <a:pt x="264160" y="25400"/>
                  </a:cubicBezTo>
                  <a:cubicBezTo>
                    <a:pt x="275590" y="31750"/>
                    <a:pt x="287020" y="40640"/>
                    <a:pt x="293370" y="53340"/>
                  </a:cubicBezTo>
                  <a:cubicBezTo>
                    <a:pt x="302260" y="72390"/>
                    <a:pt x="314960" y="116840"/>
                    <a:pt x="302260" y="133350"/>
                  </a:cubicBezTo>
                  <a:cubicBezTo>
                    <a:pt x="288290" y="151130"/>
                    <a:pt x="220980" y="161290"/>
                    <a:pt x="203200" y="147320"/>
                  </a:cubicBezTo>
                  <a:cubicBezTo>
                    <a:pt x="186690" y="134620"/>
                    <a:pt x="185420" y="85090"/>
                    <a:pt x="193040" y="60960"/>
                  </a:cubicBezTo>
                  <a:cubicBezTo>
                    <a:pt x="199390" y="39370"/>
                    <a:pt x="220980" y="15240"/>
                    <a:pt x="241300" y="7620"/>
                  </a:cubicBezTo>
                  <a:cubicBezTo>
                    <a:pt x="261620" y="0"/>
                    <a:pt x="295910" y="6350"/>
                    <a:pt x="313690" y="17780"/>
                  </a:cubicBezTo>
                  <a:cubicBezTo>
                    <a:pt x="328930" y="27940"/>
                    <a:pt x="344170" y="63500"/>
                    <a:pt x="344170" y="63500"/>
                  </a:cubicBezTo>
                </a:path>
              </a:pathLst>
            </a:custGeom>
            <a:solidFill>
              <a:srgbClr val="FFFFFF"/>
            </a:solidFill>
            <a:ln cap="sq">
              <a:noFill/>
              <a:prstDash val="solid"/>
              <a:miter/>
            </a:ln>
          </p:spPr>
        </p:sp>
      </p:grpSp>
      <p:grpSp>
        <p:nvGrpSpPr>
          <p:cNvPr id="23" name="Group 23"/>
          <p:cNvGrpSpPr/>
          <p:nvPr/>
        </p:nvGrpSpPr>
        <p:grpSpPr>
          <a:xfrm>
            <a:off x="13461682" y="2915602"/>
            <a:ext cx="2775585" cy="595312"/>
            <a:chOff x="0" y="0"/>
            <a:chExt cx="3700780" cy="793750"/>
          </a:xfrm>
        </p:grpSpPr>
        <p:sp>
          <p:nvSpPr>
            <p:cNvPr id="24" name="Freeform 24"/>
            <p:cNvSpPr/>
            <p:nvPr/>
          </p:nvSpPr>
          <p:spPr>
            <a:xfrm>
              <a:off x="44450" y="48260"/>
              <a:ext cx="3605530" cy="707390"/>
            </a:xfrm>
            <a:custGeom>
              <a:avLst/>
              <a:gdLst/>
              <a:ahLst/>
              <a:cxnLst/>
              <a:rect l="l" t="t" r="r" b="b"/>
              <a:pathLst>
                <a:path w="3605530" h="707390">
                  <a:moveTo>
                    <a:pt x="243840" y="135890"/>
                  </a:moveTo>
                  <a:cubicBezTo>
                    <a:pt x="254000" y="347980"/>
                    <a:pt x="241300" y="373380"/>
                    <a:pt x="227330" y="386080"/>
                  </a:cubicBezTo>
                  <a:cubicBezTo>
                    <a:pt x="217170" y="396240"/>
                    <a:pt x="205740" y="400050"/>
                    <a:pt x="193040" y="401320"/>
                  </a:cubicBezTo>
                  <a:cubicBezTo>
                    <a:pt x="176530" y="402590"/>
                    <a:pt x="152400" y="401320"/>
                    <a:pt x="137160" y="389890"/>
                  </a:cubicBezTo>
                  <a:cubicBezTo>
                    <a:pt x="120650" y="377190"/>
                    <a:pt x="105410" y="347980"/>
                    <a:pt x="101600" y="325120"/>
                  </a:cubicBezTo>
                  <a:cubicBezTo>
                    <a:pt x="97790" y="302260"/>
                    <a:pt x="99060" y="261620"/>
                    <a:pt x="114300" y="250190"/>
                  </a:cubicBezTo>
                  <a:cubicBezTo>
                    <a:pt x="132080" y="236220"/>
                    <a:pt x="205740" y="245110"/>
                    <a:pt x="210820" y="260350"/>
                  </a:cubicBezTo>
                  <a:cubicBezTo>
                    <a:pt x="217170" y="279400"/>
                    <a:pt x="123190" y="378460"/>
                    <a:pt x="86360" y="378460"/>
                  </a:cubicBezTo>
                  <a:cubicBezTo>
                    <a:pt x="57150" y="378460"/>
                    <a:pt x="12700" y="336550"/>
                    <a:pt x="6350" y="306070"/>
                  </a:cubicBezTo>
                  <a:cubicBezTo>
                    <a:pt x="0" y="271780"/>
                    <a:pt x="35560" y="193040"/>
                    <a:pt x="66040" y="180340"/>
                  </a:cubicBezTo>
                  <a:cubicBezTo>
                    <a:pt x="92710" y="168910"/>
                    <a:pt x="152400" y="195580"/>
                    <a:pt x="172720" y="218440"/>
                  </a:cubicBezTo>
                  <a:cubicBezTo>
                    <a:pt x="189230" y="237490"/>
                    <a:pt x="186690" y="270510"/>
                    <a:pt x="189230" y="297180"/>
                  </a:cubicBezTo>
                  <a:cubicBezTo>
                    <a:pt x="191770" y="323850"/>
                    <a:pt x="180340" y="350520"/>
                    <a:pt x="185420" y="375920"/>
                  </a:cubicBezTo>
                  <a:cubicBezTo>
                    <a:pt x="190500" y="401320"/>
                    <a:pt x="214630" y="424180"/>
                    <a:pt x="218440" y="447040"/>
                  </a:cubicBezTo>
                  <a:cubicBezTo>
                    <a:pt x="222250" y="467360"/>
                    <a:pt x="223520" y="491490"/>
                    <a:pt x="213360" y="509270"/>
                  </a:cubicBezTo>
                  <a:cubicBezTo>
                    <a:pt x="201930" y="529590"/>
                    <a:pt x="170180" y="552450"/>
                    <a:pt x="149860" y="558800"/>
                  </a:cubicBezTo>
                  <a:cubicBezTo>
                    <a:pt x="135890" y="563880"/>
                    <a:pt x="120650" y="560070"/>
                    <a:pt x="107950" y="556260"/>
                  </a:cubicBezTo>
                  <a:cubicBezTo>
                    <a:pt x="95250" y="552450"/>
                    <a:pt x="80010" y="547370"/>
                    <a:pt x="72390" y="533400"/>
                  </a:cubicBezTo>
                  <a:cubicBezTo>
                    <a:pt x="59690" y="509270"/>
                    <a:pt x="69850" y="452120"/>
                    <a:pt x="76200" y="402590"/>
                  </a:cubicBezTo>
                  <a:cubicBezTo>
                    <a:pt x="85090" y="336550"/>
                    <a:pt x="119380" y="217170"/>
                    <a:pt x="134620" y="173990"/>
                  </a:cubicBezTo>
                  <a:cubicBezTo>
                    <a:pt x="140970" y="156210"/>
                    <a:pt x="142240" y="147320"/>
                    <a:pt x="152400" y="137160"/>
                  </a:cubicBezTo>
                  <a:cubicBezTo>
                    <a:pt x="163830" y="124460"/>
                    <a:pt x="186690" y="109220"/>
                    <a:pt x="205740" y="106680"/>
                  </a:cubicBezTo>
                  <a:cubicBezTo>
                    <a:pt x="224790" y="104140"/>
                    <a:pt x="248920" y="109220"/>
                    <a:pt x="265430" y="119380"/>
                  </a:cubicBezTo>
                  <a:cubicBezTo>
                    <a:pt x="281940" y="129540"/>
                    <a:pt x="292100" y="142240"/>
                    <a:pt x="302260" y="168910"/>
                  </a:cubicBezTo>
                  <a:cubicBezTo>
                    <a:pt x="327660" y="232410"/>
                    <a:pt x="344170" y="474980"/>
                    <a:pt x="342900" y="534670"/>
                  </a:cubicBezTo>
                  <a:cubicBezTo>
                    <a:pt x="342900" y="553720"/>
                    <a:pt x="342900" y="560070"/>
                    <a:pt x="336550" y="572770"/>
                  </a:cubicBezTo>
                  <a:cubicBezTo>
                    <a:pt x="328930" y="588010"/>
                    <a:pt x="313690" y="607060"/>
                    <a:pt x="297180" y="614680"/>
                  </a:cubicBezTo>
                  <a:cubicBezTo>
                    <a:pt x="280670" y="622300"/>
                    <a:pt x="256540" y="624840"/>
                    <a:pt x="238760" y="619760"/>
                  </a:cubicBezTo>
                  <a:cubicBezTo>
                    <a:pt x="220980" y="614680"/>
                    <a:pt x="203200" y="598170"/>
                    <a:pt x="193040" y="585470"/>
                  </a:cubicBezTo>
                  <a:cubicBezTo>
                    <a:pt x="185420" y="574040"/>
                    <a:pt x="181610" y="565150"/>
                    <a:pt x="180340" y="548640"/>
                  </a:cubicBezTo>
                  <a:cubicBezTo>
                    <a:pt x="179070" y="518160"/>
                    <a:pt x="200660" y="461010"/>
                    <a:pt x="214630" y="415290"/>
                  </a:cubicBezTo>
                  <a:cubicBezTo>
                    <a:pt x="229870" y="367030"/>
                    <a:pt x="250190" y="300990"/>
                    <a:pt x="269240" y="266700"/>
                  </a:cubicBezTo>
                  <a:cubicBezTo>
                    <a:pt x="280670" y="246380"/>
                    <a:pt x="289560" y="229870"/>
                    <a:pt x="306070" y="222250"/>
                  </a:cubicBezTo>
                  <a:cubicBezTo>
                    <a:pt x="325120" y="213360"/>
                    <a:pt x="361950" y="212090"/>
                    <a:pt x="382270" y="220980"/>
                  </a:cubicBezTo>
                  <a:cubicBezTo>
                    <a:pt x="400050" y="228600"/>
                    <a:pt x="414020" y="241300"/>
                    <a:pt x="421640" y="262890"/>
                  </a:cubicBezTo>
                  <a:cubicBezTo>
                    <a:pt x="434340" y="299720"/>
                    <a:pt x="429260" y="427990"/>
                    <a:pt x="408940" y="436880"/>
                  </a:cubicBezTo>
                  <a:cubicBezTo>
                    <a:pt x="394970" y="443230"/>
                    <a:pt x="359410" y="410210"/>
                    <a:pt x="344170" y="386080"/>
                  </a:cubicBezTo>
                  <a:cubicBezTo>
                    <a:pt x="326390" y="358140"/>
                    <a:pt x="317500" y="314960"/>
                    <a:pt x="317500" y="275590"/>
                  </a:cubicBezTo>
                  <a:cubicBezTo>
                    <a:pt x="316230" y="231140"/>
                    <a:pt x="330200" y="162560"/>
                    <a:pt x="347980" y="130810"/>
                  </a:cubicBezTo>
                  <a:cubicBezTo>
                    <a:pt x="358140" y="110490"/>
                    <a:pt x="370840" y="96520"/>
                    <a:pt x="388620" y="88900"/>
                  </a:cubicBezTo>
                  <a:cubicBezTo>
                    <a:pt x="408940" y="81280"/>
                    <a:pt x="445770" y="80010"/>
                    <a:pt x="464820" y="91440"/>
                  </a:cubicBezTo>
                  <a:cubicBezTo>
                    <a:pt x="483870" y="102870"/>
                    <a:pt x="496570" y="125730"/>
                    <a:pt x="505460" y="156210"/>
                  </a:cubicBezTo>
                  <a:cubicBezTo>
                    <a:pt x="521970" y="215900"/>
                    <a:pt x="508000" y="392430"/>
                    <a:pt x="497840" y="441960"/>
                  </a:cubicBezTo>
                  <a:cubicBezTo>
                    <a:pt x="494030" y="459740"/>
                    <a:pt x="492760" y="467360"/>
                    <a:pt x="483870" y="477520"/>
                  </a:cubicBezTo>
                  <a:cubicBezTo>
                    <a:pt x="473710" y="490220"/>
                    <a:pt x="452120" y="504190"/>
                    <a:pt x="436880" y="508000"/>
                  </a:cubicBezTo>
                  <a:cubicBezTo>
                    <a:pt x="424180" y="511810"/>
                    <a:pt x="411480" y="510540"/>
                    <a:pt x="398780" y="506730"/>
                  </a:cubicBezTo>
                  <a:cubicBezTo>
                    <a:pt x="383540" y="501650"/>
                    <a:pt x="363220" y="486410"/>
                    <a:pt x="353060" y="473710"/>
                  </a:cubicBezTo>
                  <a:cubicBezTo>
                    <a:pt x="345440" y="463550"/>
                    <a:pt x="342900" y="455930"/>
                    <a:pt x="340360" y="438150"/>
                  </a:cubicBezTo>
                  <a:cubicBezTo>
                    <a:pt x="334010" y="386080"/>
                    <a:pt x="350520" y="181610"/>
                    <a:pt x="377190" y="129540"/>
                  </a:cubicBezTo>
                  <a:cubicBezTo>
                    <a:pt x="388620" y="106680"/>
                    <a:pt x="402590" y="96520"/>
                    <a:pt x="419100" y="90170"/>
                  </a:cubicBezTo>
                  <a:cubicBezTo>
                    <a:pt x="435610" y="83820"/>
                    <a:pt x="459740" y="82550"/>
                    <a:pt x="476250" y="88900"/>
                  </a:cubicBezTo>
                  <a:cubicBezTo>
                    <a:pt x="492760" y="95250"/>
                    <a:pt x="510540" y="111760"/>
                    <a:pt x="519430" y="125730"/>
                  </a:cubicBezTo>
                  <a:cubicBezTo>
                    <a:pt x="527050" y="137160"/>
                    <a:pt x="529590" y="144780"/>
                    <a:pt x="529590" y="162560"/>
                  </a:cubicBezTo>
                  <a:cubicBezTo>
                    <a:pt x="529590" y="217170"/>
                    <a:pt x="486410" y="433070"/>
                    <a:pt x="445770" y="483870"/>
                  </a:cubicBezTo>
                  <a:cubicBezTo>
                    <a:pt x="426720" y="508000"/>
                    <a:pt x="400050" y="516890"/>
                    <a:pt x="378460" y="516890"/>
                  </a:cubicBezTo>
                  <a:cubicBezTo>
                    <a:pt x="359410" y="516890"/>
                    <a:pt x="341630" y="510540"/>
                    <a:pt x="325120" y="494030"/>
                  </a:cubicBezTo>
                  <a:cubicBezTo>
                    <a:pt x="295910" y="466090"/>
                    <a:pt x="243840" y="372110"/>
                    <a:pt x="252730" y="328930"/>
                  </a:cubicBezTo>
                  <a:cubicBezTo>
                    <a:pt x="259080" y="294640"/>
                    <a:pt x="320040" y="241300"/>
                    <a:pt x="337820" y="247650"/>
                  </a:cubicBezTo>
                  <a:cubicBezTo>
                    <a:pt x="356870" y="254000"/>
                    <a:pt x="336550" y="367030"/>
                    <a:pt x="359410" y="375920"/>
                  </a:cubicBezTo>
                  <a:cubicBezTo>
                    <a:pt x="388620" y="387350"/>
                    <a:pt x="485140" y="256540"/>
                    <a:pt x="528320" y="238760"/>
                  </a:cubicBezTo>
                  <a:cubicBezTo>
                    <a:pt x="551180" y="229870"/>
                    <a:pt x="568960" y="229870"/>
                    <a:pt x="585470" y="232410"/>
                  </a:cubicBezTo>
                  <a:cubicBezTo>
                    <a:pt x="598170" y="234950"/>
                    <a:pt x="609600" y="241300"/>
                    <a:pt x="618490" y="250190"/>
                  </a:cubicBezTo>
                  <a:cubicBezTo>
                    <a:pt x="629920" y="261620"/>
                    <a:pt x="643890" y="281940"/>
                    <a:pt x="645160" y="300990"/>
                  </a:cubicBezTo>
                  <a:cubicBezTo>
                    <a:pt x="646430" y="321310"/>
                    <a:pt x="619760" y="369570"/>
                    <a:pt x="618490" y="369570"/>
                  </a:cubicBezTo>
                  <a:cubicBezTo>
                    <a:pt x="617220" y="369570"/>
                    <a:pt x="636270" y="285750"/>
                    <a:pt x="642620" y="287020"/>
                  </a:cubicBezTo>
                  <a:cubicBezTo>
                    <a:pt x="654050" y="288290"/>
                    <a:pt x="673100" y="510540"/>
                    <a:pt x="659130" y="570230"/>
                  </a:cubicBezTo>
                  <a:cubicBezTo>
                    <a:pt x="652780" y="600710"/>
                    <a:pt x="640080" y="622300"/>
                    <a:pt x="623570" y="635000"/>
                  </a:cubicBezTo>
                  <a:cubicBezTo>
                    <a:pt x="608330" y="646430"/>
                    <a:pt x="585470" y="651510"/>
                    <a:pt x="567690" y="648970"/>
                  </a:cubicBezTo>
                  <a:cubicBezTo>
                    <a:pt x="549910" y="646430"/>
                    <a:pt x="528320" y="632460"/>
                    <a:pt x="516890" y="621030"/>
                  </a:cubicBezTo>
                  <a:cubicBezTo>
                    <a:pt x="508000" y="610870"/>
                    <a:pt x="500380" y="604520"/>
                    <a:pt x="499110" y="586740"/>
                  </a:cubicBezTo>
                  <a:cubicBezTo>
                    <a:pt x="495300" y="539750"/>
                    <a:pt x="596900" y="314960"/>
                    <a:pt x="588010" y="311150"/>
                  </a:cubicBezTo>
                  <a:cubicBezTo>
                    <a:pt x="582930" y="308610"/>
                    <a:pt x="527050" y="412750"/>
                    <a:pt x="524510" y="411480"/>
                  </a:cubicBezTo>
                  <a:cubicBezTo>
                    <a:pt x="521970" y="410210"/>
                    <a:pt x="549910" y="331470"/>
                    <a:pt x="572770" y="304800"/>
                  </a:cubicBezTo>
                  <a:cubicBezTo>
                    <a:pt x="593090" y="280670"/>
                    <a:pt x="652780" y="252730"/>
                    <a:pt x="651510" y="251460"/>
                  </a:cubicBezTo>
                  <a:cubicBezTo>
                    <a:pt x="650240" y="250190"/>
                    <a:pt x="560070" y="295910"/>
                    <a:pt x="524510" y="321310"/>
                  </a:cubicBezTo>
                  <a:cubicBezTo>
                    <a:pt x="494030" y="342900"/>
                    <a:pt x="467360" y="364490"/>
                    <a:pt x="445770" y="393700"/>
                  </a:cubicBezTo>
                  <a:cubicBezTo>
                    <a:pt x="422910" y="422910"/>
                    <a:pt x="387350" y="491490"/>
                    <a:pt x="394970" y="497840"/>
                  </a:cubicBezTo>
                  <a:cubicBezTo>
                    <a:pt x="403860" y="504190"/>
                    <a:pt x="463550" y="444500"/>
                    <a:pt x="508000" y="416560"/>
                  </a:cubicBezTo>
                  <a:cubicBezTo>
                    <a:pt x="565150" y="381000"/>
                    <a:pt x="693420" y="290830"/>
                    <a:pt x="715010" y="306070"/>
                  </a:cubicBezTo>
                  <a:cubicBezTo>
                    <a:pt x="728980" y="316230"/>
                    <a:pt x="706120" y="369570"/>
                    <a:pt x="695960" y="401320"/>
                  </a:cubicBezTo>
                  <a:cubicBezTo>
                    <a:pt x="685800" y="435610"/>
                    <a:pt x="641350" y="492760"/>
                    <a:pt x="654050" y="505460"/>
                  </a:cubicBezTo>
                  <a:cubicBezTo>
                    <a:pt x="673100" y="524510"/>
                    <a:pt x="835660" y="438150"/>
                    <a:pt x="904240" y="405130"/>
                  </a:cubicBezTo>
                  <a:cubicBezTo>
                    <a:pt x="956310" y="381000"/>
                    <a:pt x="998220" y="356870"/>
                    <a:pt x="1035050" y="332740"/>
                  </a:cubicBezTo>
                  <a:cubicBezTo>
                    <a:pt x="1064260" y="313690"/>
                    <a:pt x="1111250" y="281940"/>
                    <a:pt x="1108710" y="275590"/>
                  </a:cubicBezTo>
                  <a:cubicBezTo>
                    <a:pt x="1106170" y="269240"/>
                    <a:pt x="1027430" y="279400"/>
                    <a:pt x="1021080" y="294640"/>
                  </a:cubicBezTo>
                  <a:cubicBezTo>
                    <a:pt x="1014730" y="308610"/>
                    <a:pt x="1040130" y="354330"/>
                    <a:pt x="1061720" y="361950"/>
                  </a:cubicBezTo>
                  <a:cubicBezTo>
                    <a:pt x="1090930" y="372110"/>
                    <a:pt x="1195070" y="325120"/>
                    <a:pt x="1193800" y="311150"/>
                  </a:cubicBezTo>
                  <a:cubicBezTo>
                    <a:pt x="1192530" y="298450"/>
                    <a:pt x="1106170" y="280670"/>
                    <a:pt x="1062990" y="280670"/>
                  </a:cubicBezTo>
                  <a:cubicBezTo>
                    <a:pt x="1022350" y="280670"/>
                    <a:pt x="980440" y="292100"/>
                    <a:pt x="943610" y="306070"/>
                  </a:cubicBezTo>
                  <a:cubicBezTo>
                    <a:pt x="908050" y="318770"/>
                    <a:pt x="875030" y="340360"/>
                    <a:pt x="847090" y="360680"/>
                  </a:cubicBezTo>
                  <a:cubicBezTo>
                    <a:pt x="822960" y="378460"/>
                    <a:pt x="779780" y="410210"/>
                    <a:pt x="784860" y="420370"/>
                  </a:cubicBezTo>
                  <a:cubicBezTo>
                    <a:pt x="792480" y="436880"/>
                    <a:pt x="956310" y="403860"/>
                    <a:pt x="1021080" y="383540"/>
                  </a:cubicBezTo>
                  <a:cubicBezTo>
                    <a:pt x="1071880" y="368300"/>
                    <a:pt x="1150620" y="328930"/>
                    <a:pt x="1148080" y="322580"/>
                  </a:cubicBezTo>
                  <a:cubicBezTo>
                    <a:pt x="1145540" y="316230"/>
                    <a:pt x="1061720" y="330200"/>
                    <a:pt x="1016000" y="342900"/>
                  </a:cubicBezTo>
                  <a:cubicBezTo>
                    <a:pt x="963930" y="358140"/>
                    <a:pt x="853440" y="416560"/>
                    <a:pt x="852170" y="412750"/>
                  </a:cubicBezTo>
                  <a:cubicBezTo>
                    <a:pt x="850900" y="410210"/>
                    <a:pt x="908050" y="372110"/>
                    <a:pt x="944880" y="355600"/>
                  </a:cubicBezTo>
                  <a:cubicBezTo>
                    <a:pt x="990600" y="335280"/>
                    <a:pt x="1043940" y="330200"/>
                    <a:pt x="1108710" y="304800"/>
                  </a:cubicBezTo>
                  <a:cubicBezTo>
                    <a:pt x="1212850" y="264160"/>
                    <a:pt x="1441450" y="96520"/>
                    <a:pt x="1504950" y="116840"/>
                  </a:cubicBezTo>
                  <a:cubicBezTo>
                    <a:pt x="1532890" y="125730"/>
                    <a:pt x="1555750" y="165100"/>
                    <a:pt x="1549400" y="193040"/>
                  </a:cubicBezTo>
                  <a:cubicBezTo>
                    <a:pt x="1537970" y="250190"/>
                    <a:pt x="1325880" y="347980"/>
                    <a:pt x="1270000" y="400050"/>
                  </a:cubicBezTo>
                  <a:cubicBezTo>
                    <a:pt x="1242060" y="425450"/>
                    <a:pt x="1209040" y="455930"/>
                    <a:pt x="1214120" y="463550"/>
                  </a:cubicBezTo>
                  <a:cubicBezTo>
                    <a:pt x="1224280" y="477520"/>
                    <a:pt x="1534160" y="349250"/>
                    <a:pt x="1531620" y="334010"/>
                  </a:cubicBezTo>
                  <a:cubicBezTo>
                    <a:pt x="1530350" y="326390"/>
                    <a:pt x="1466850" y="330200"/>
                    <a:pt x="1433830" y="334010"/>
                  </a:cubicBezTo>
                  <a:cubicBezTo>
                    <a:pt x="1400810" y="337820"/>
                    <a:pt x="1372870" y="344170"/>
                    <a:pt x="1334770" y="355600"/>
                  </a:cubicBezTo>
                  <a:cubicBezTo>
                    <a:pt x="1280160" y="372110"/>
                    <a:pt x="1139190" y="421640"/>
                    <a:pt x="1141730" y="430530"/>
                  </a:cubicBezTo>
                  <a:cubicBezTo>
                    <a:pt x="1143000" y="438150"/>
                    <a:pt x="1235710" y="430530"/>
                    <a:pt x="1292860" y="416560"/>
                  </a:cubicBezTo>
                  <a:cubicBezTo>
                    <a:pt x="1372870" y="396240"/>
                    <a:pt x="1570990" y="325120"/>
                    <a:pt x="1569720" y="298450"/>
                  </a:cubicBezTo>
                  <a:cubicBezTo>
                    <a:pt x="1568450" y="281940"/>
                    <a:pt x="1504950" y="269240"/>
                    <a:pt x="1464310" y="264160"/>
                  </a:cubicBezTo>
                  <a:cubicBezTo>
                    <a:pt x="1412240" y="257810"/>
                    <a:pt x="1330960" y="264160"/>
                    <a:pt x="1282700" y="274320"/>
                  </a:cubicBezTo>
                  <a:cubicBezTo>
                    <a:pt x="1249680" y="280670"/>
                    <a:pt x="1201420" y="302260"/>
                    <a:pt x="1202690" y="304800"/>
                  </a:cubicBezTo>
                  <a:cubicBezTo>
                    <a:pt x="1205230" y="311150"/>
                    <a:pt x="1639570" y="187960"/>
                    <a:pt x="1648460" y="208280"/>
                  </a:cubicBezTo>
                  <a:cubicBezTo>
                    <a:pt x="1654810" y="222250"/>
                    <a:pt x="1475740" y="306070"/>
                    <a:pt x="1480820" y="318770"/>
                  </a:cubicBezTo>
                  <a:cubicBezTo>
                    <a:pt x="1485900" y="331470"/>
                    <a:pt x="1630680" y="293370"/>
                    <a:pt x="1687830" y="278130"/>
                  </a:cubicBezTo>
                  <a:cubicBezTo>
                    <a:pt x="1729740" y="266700"/>
                    <a:pt x="1794510" y="243840"/>
                    <a:pt x="1794510" y="241300"/>
                  </a:cubicBezTo>
                  <a:cubicBezTo>
                    <a:pt x="1794510" y="238760"/>
                    <a:pt x="1722120" y="246380"/>
                    <a:pt x="1696720" y="261620"/>
                  </a:cubicBezTo>
                  <a:cubicBezTo>
                    <a:pt x="1673860" y="274320"/>
                    <a:pt x="1642110" y="307340"/>
                    <a:pt x="1645920" y="320040"/>
                  </a:cubicBezTo>
                  <a:cubicBezTo>
                    <a:pt x="1651000" y="334010"/>
                    <a:pt x="1700530" y="340360"/>
                    <a:pt x="1737360" y="336550"/>
                  </a:cubicBezTo>
                  <a:cubicBezTo>
                    <a:pt x="1799590" y="330200"/>
                    <a:pt x="1926590" y="269240"/>
                    <a:pt x="1979930" y="240030"/>
                  </a:cubicBezTo>
                  <a:cubicBezTo>
                    <a:pt x="2009140" y="224790"/>
                    <a:pt x="2045970" y="199390"/>
                    <a:pt x="2043430" y="195580"/>
                  </a:cubicBezTo>
                  <a:cubicBezTo>
                    <a:pt x="2039620" y="187960"/>
                    <a:pt x="1845310" y="255270"/>
                    <a:pt x="1785620" y="285750"/>
                  </a:cubicBezTo>
                  <a:cubicBezTo>
                    <a:pt x="1751330" y="303530"/>
                    <a:pt x="1708150" y="335280"/>
                    <a:pt x="1709420" y="337820"/>
                  </a:cubicBezTo>
                  <a:cubicBezTo>
                    <a:pt x="1711960" y="342900"/>
                    <a:pt x="1907540" y="248920"/>
                    <a:pt x="1974850" y="212090"/>
                  </a:cubicBezTo>
                  <a:cubicBezTo>
                    <a:pt x="2018030" y="189230"/>
                    <a:pt x="2078990" y="154940"/>
                    <a:pt x="2076450" y="148590"/>
                  </a:cubicBezTo>
                  <a:cubicBezTo>
                    <a:pt x="2073910" y="142240"/>
                    <a:pt x="2014220" y="152400"/>
                    <a:pt x="1986280" y="163830"/>
                  </a:cubicBezTo>
                  <a:cubicBezTo>
                    <a:pt x="1958340" y="175260"/>
                    <a:pt x="1931670" y="195580"/>
                    <a:pt x="1908810" y="219710"/>
                  </a:cubicBezTo>
                  <a:cubicBezTo>
                    <a:pt x="1883410" y="247650"/>
                    <a:pt x="1836420" y="316230"/>
                    <a:pt x="1844040" y="323850"/>
                  </a:cubicBezTo>
                  <a:cubicBezTo>
                    <a:pt x="1855470" y="335280"/>
                    <a:pt x="2042160" y="168910"/>
                    <a:pt x="2067560" y="184150"/>
                  </a:cubicBezTo>
                  <a:cubicBezTo>
                    <a:pt x="2081530" y="193040"/>
                    <a:pt x="2081530" y="247650"/>
                    <a:pt x="2061210" y="273050"/>
                  </a:cubicBezTo>
                  <a:cubicBezTo>
                    <a:pt x="2020570" y="325120"/>
                    <a:pt x="1805940" y="346710"/>
                    <a:pt x="1722120" y="382270"/>
                  </a:cubicBezTo>
                  <a:cubicBezTo>
                    <a:pt x="1670050" y="403860"/>
                    <a:pt x="1630680" y="422910"/>
                    <a:pt x="1598930" y="447040"/>
                  </a:cubicBezTo>
                  <a:cubicBezTo>
                    <a:pt x="1574800" y="464820"/>
                    <a:pt x="1549400" y="508000"/>
                    <a:pt x="1543050" y="504190"/>
                  </a:cubicBezTo>
                  <a:cubicBezTo>
                    <a:pt x="1536700" y="500380"/>
                    <a:pt x="1541780" y="452120"/>
                    <a:pt x="1560830" y="427990"/>
                  </a:cubicBezTo>
                  <a:cubicBezTo>
                    <a:pt x="1596390" y="382270"/>
                    <a:pt x="1761490" y="288290"/>
                    <a:pt x="1805940" y="303530"/>
                  </a:cubicBezTo>
                  <a:cubicBezTo>
                    <a:pt x="1830070" y="312420"/>
                    <a:pt x="1845310" y="358140"/>
                    <a:pt x="1844040" y="382270"/>
                  </a:cubicBezTo>
                  <a:cubicBezTo>
                    <a:pt x="1842770" y="406400"/>
                    <a:pt x="1795780" y="447040"/>
                    <a:pt x="1798320" y="449580"/>
                  </a:cubicBezTo>
                  <a:cubicBezTo>
                    <a:pt x="1800860" y="452120"/>
                    <a:pt x="1840230" y="394970"/>
                    <a:pt x="1874520" y="375920"/>
                  </a:cubicBezTo>
                  <a:cubicBezTo>
                    <a:pt x="1922780" y="350520"/>
                    <a:pt x="2005330" y="350520"/>
                    <a:pt x="2075180" y="332740"/>
                  </a:cubicBezTo>
                  <a:cubicBezTo>
                    <a:pt x="2155190" y="312420"/>
                    <a:pt x="2301240" y="233680"/>
                    <a:pt x="2329180" y="255270"/>
                  </a:cubicBezTo>
                  <a:cubicBezTo>
                    <a:pt x="2344420" y="266700"/>
                    <a:pt x="2340610" y="311150"/>
                    <a:pt x="2322830" y="334010"/>
                  </a:cubicBezTo>
                  <a:cubicBezTo>
                    <a:pt x="2287270" y="377190"/>
                    <a:pt x="2117090" y="388620"/>
                    <a:pt x="2037080" y="421640"/>
                  </a:cubicBezTo>
                  <a:cubicBezTo>
                    <a:pt x="1976120" y="447040"/>
                    <a:pt x="1926590" y="477520"/>
                    <a:pt x="1880870" y="506730"/>
                  </a:cubicBezTo>
                  <a:cubicBezTo>
                    <a:pt x="1842770" y="530860"/>
                    <a:pt x="1778000" y="575310"/>
                    <a:pt x="1781810" y="581660"/>
                  </a:cubicBezTo>
                  <a:cubicBezTo>
                    <a:pt x="1789430" y="595630"/>
                    <a:pt x="2198370" y="425450"/>
                    <a:pt x="2292350" y="383540"/>
                  </a:cubicBezTo>
                  <a:cubicBezTo>
                    <a:pt x="2329180" y="367030"/>
                    <a:pt x="2354580" y="360680"/>
                    <a:pt x="2367280" y="345440"/>
                  </a:cubicBezTo>
                  <a:cubicBezTo>
                    <a:pt x="2374900" y="335280"/>
                    <a:pt x="2368550" y="320040"/>
                    <a:pt x="2376170" y="312420"/>
                  </a:cubicBezTo>
                  <a:cubicBezTo>
                    <a:pt x="2385060" y="303530"/>
                    <a:pt x="2406650" y="295910"/>
                    <a:pt x="2421890" y="297180"/>
                  </a:cubicBezTo>
                  <a:cubicBezTo>
                    <a:pt x="2439670" y="299720"/>
                    <a:pt x="2466340" y="314960"/>
                    <a:pt x="2475230" y="330200"/>
                  </a:cubicBezTo>
                  <a:cubicBezTo>
                    <a:pt x="2484120" y="345440"/>
                    <a:pt x="2486660" y="372110"/>
                    <a:pt x="2479040" y="391160"/>
                  </a:cubicBezTo>
                  <a:cubicBezTo>
                    <a:pt x="2467610" y="417830"/>
                    <a:pt x="2413000" y="438150"/>
                    <a:pt x="2391410" y="467360"/>
                  </a:cubicBezTo>
                  <a:cubicBezTo>
                    <a:pt x="2371090" y="495300"/>
                    <a:pt x="2366010" y="542290"/>
                    <a:pt x="2348230" y="562610"/>
                  </a:cubicBezTo>
                  <a:cubicBezTo>
                    <a:pt x="2335530" y="576580"/>
                    <a:pt x="2320290" y="586740"/>
                    <a:pt x="2303780" y="588010"/>
                  </a:cubicBezTo>
                  <a:cubicBezTo>
                    <a:pt x="2284730" y="589280"/>
                    <a:pt x="2254250" y="579120"/>
                    <a:pt x="2240280" y="565150"/>
                  </a:cubicBezTo>
                  <a:cubicBezTo>
                    <a:pt x="2226310" y="551180"/>
                    <a:pt x="2214880" y="525780"/>
                    <a:pt x="2222500" y="501650"/>
                  </a:cubicBezTo>
                  <a:cubicBezTo>
                    <a:pt x="2239010" y="447040"/>
                    <a:pt x="2430780" y="347980"/>
                    <a:pt x="2476500" y="292100"/>
                  </a:cubicBezTo>
                  <a:cubicBezTo>
                    <a:pt x="2499360" y="264160"/>
                    <a:pt x="2523490" y="228600"/>
                    <a:pt x="2515870" y="219710"/>
                  </a:cubicBezTo>
                  <a:cubicBezTo>
                    <a:pt x="2506980" y="209550"/>
                    <a:pt x="2429510" y="242570"/>
                    <a:pt x="2393950" y="262890"/>
                  </a:cubicBezTo>
                  <a:cubicBezTo>
                    <a:pt x="2360930" y="281940"/>
                    <a:pt x="2302510" y="327660"/>
                    <a:pt x="2306320" y="332740"/>
                  </a:cubicBezTo>
                  <a:cubicBezTo>
                    <a:pt x="2311400" y="340360"/>
                    <a:pt x="2472690" y="273050"/>
                    <a:pt x="2522220" y="245110"/>
                  </a:cubicBezTo>
                  <a:cubicBezTo>
                    <a:pt x="2550160" y="228600"/>
                    <a:pt x="2570480" y="193040"/>
                    <a:pt x="2584450" y="198120"/>
                  </a:cubicBezTo>
                  <a:cubicBezTo>
                    <a:pt x="2598420" y="203200"/>
                    <a:pt x="2609850" y="248920"/>
                    <a:pt x="2607310" y="276860"/>
                  </a:cubicBezTo>
                  <a:cubicBezTo>
                    <a:pt x="2604770" y="309880"/>
                    <a:pt x="2547620" y="372110"/>
                    <a:pt x="2557780" y="381000"/>
                  </a:cubicBezTo>
                  <a:cubicBezTo>
                    <a:pt x="2573020" y="394970"/>
                    <a:pt x="2780030" y="245110"/>
                    <a:pt x="2783840" y="251460"/>
                  </a:cubicBezTo>
                  <a:cubicBezTo>
                    <a:pt x="2787650" y="256540"/>
                    <a:pt x="2668270" y="334010"/>
                    <a:pt x="2632710" y="381000"/>
                  </a:cubicBezTo>
                  <a:cubicBezTo>
                    <a:pt x="2603500" y="419100"/>
                    <a:pt x="2598420" y="477520"/>
                    <a:pt x="2575560" y="501650"/>
                  </a:cubicBezTo>
                  <a:cubicBezTo>
                    <a:pt x="2561590" y="516890"/>
                    <a:pt x="2542540" y="525780"/>
                    <a:pt x="2527300" y="528320"/>
                  </a:cubicBezTo>
                  <a:cubicBezTo>
                    <a:pt x="2514600" y="530860"/>
                    <a:pt x="2501900" y="529590"/>
                    <a:pt x="2490470" y="524510"/>
                  </a:cubicBezTo>
                  <a:cubicBezTo>
                    <a:pt x="2476500" y="518160"/>
                    <a:pt x="2457450" y="505460"/>
                    <a:pt x="2449830" y="488950"/>
                  </a:cubicBezTo>
                  <a:cubicBezTo>
                    <a:pt x="2440940" y="471170"/>
                    <a:pt x="2437130" y="441960"/>
                    <a:pt x="2448560" y="417830"/>
                  </a:cubicBezTo>
                  <a:cubicBezTo>
                    <a:pt x="2468880" y="377190"/>
                    <a:pt x="2620010" y="321310"/>
                    <a:pt x="2613660" y="297180"/>
                  </a:cubicBezTo>
                  <a:cubicBezTo>
                    <a:pt x="2606040" y="270510"/>
                    <a:pt x="2376170" y="292100"/>
                    <a:pt x="2373630" y="274320"/>
                  </a:cubicBezTo>
                  <a:cubicBezTo>
                    <a:pt x="2371090" y="259080"/>
                    <a:pt x="2480310" y="232410"/>
                    <a:pt x="2520950" y="209550"/>
                  </a:cubicBezTo>
                  <a:cubicBezTo>
                    <a:pt x="2551430" y="193040"/>
                    <a:pt x="2598420" y="163830"/>
                    <a:pt x="2595880" y="157480"/>
                  </a:cubicBezTo>
                  <a:cubicBezTo>
                    <a:pt x="2593340" y="149860"/>
                    <a:pt x="2518410" y="166370"/>
                    <a:pt x="2486660" y="176530"/>
                  </a:cubicBezTo>
                  <a:cubicBezTo>
                    <a:pt x="2459990" y="185420"/>
                    <a:pt x="2439670" y="195580"/>
                    <a:pt x="2416810" y="210820"/>
                  </a:cubicBezTo>
                  <a:cubicBezTo>
                    <a:pt x="2392680" y="227330"/>
                    <a:pt x="2366010" y="248920"/>
                    <a:pt x="2348230" y="270510"/>
                  </a:cubicBezTo>
                  <a:cubicBezTo>
                    <a:pt x="2331720" y="290830"/>
                    <a:pt x="2319020" y="311150"/>
                    <a:pt x="2308860" y="337820"/>
                  </a:cubicBezTo>
                  <a:cubicBezTo>
                    <a:pt x="2297430" y="369570"/>
                    <a:pt x="2286000" y="415290"/>
                    <a:pt x="2289810" y="448310"/>
                  </a:cubicBezTo>
                  <a:cubicBezTo>
                    <a:pt x="2293620" y="477520"/>
                    <a:pt x="2301240" y="513080"/>
                    <a:pt x="2322830" y="528320"/>
                  </a:cubicBezTo>
                  <a:cubicBezTo>
                    <a:pt x="2349500" y="546100"/>
                    <a:pt x="2401570" y="534670"/>
                    <a:pt x="2447290" y="530860"/>
                  </a:cubicBezTo>
                  <a:cubicBezTo>
                    <a:pt x="2505710" y="525780"/>
                    <a:pt x="2570480" y="511810"/>
                    <a:pt x="2641600" y="490220"/>
                  </a:cubicBezTo>
                  <a:cubicBezTo>
                    <a:pt x="2730500" y="463550"/>
                    <a:pt x="2934970" y="370840"/>
                    <a:pt x="2936240" y="373380"/>
                  </a:cubicBezTo>
                  <a:cubicBezTo>
                    <a:pt x="2936240" y="374650"/>
                    <a:pt x="2881630" y="388620"/>
                    <a:pt x="2867660" y="407670"/>
                  </a:cubicBezTo>
                  <a:cubicBezTo>
                    <a:pt x="2852420" y="427990"/>
                    <a:pt x="2849880" y="491490"/>
                    <a:pt x="2849880" y="491490"/>
                  </a:cubicBezTo>
                  <a:cubicBezTo>
                    <a:pt x="2849880" y="491490"/>
                    <a:pt x="2851150" y="427990"/>
                    <a:pt x="2866390" y="401320"/>
                  </a:cubicBezTo>
                  <a:cubicBezTo>
                    <a:pt x="2882900" y="370840"/>
                    <a:pt x="2926080" y="351790"/>
                    <a:pt x="2951480" y="323850"/>
                  </a:cubicBezTo>
                  <a:cubicBezTo>
                    <a:pt x="2975610" y="297180"/>
                    <a:pt x="3012440" y="237490"/>
                    <a:pt x="3013710" y="238760"/>
                  </a:cubicBezTo>
                  <a:cubicBezTo>
                    <a:pt x="3014980" y="240030"/>
                    <a:pt x="2945130" y="349250"/>
                    <a:pt x="2945130" y="349250"/>
                  </a:cubicBezTo>
                  <a:cubicBezTo>
                    <a:pt x="2945130" y="349250"/>
                    <a:pt x="3001010" y="285750"/>
                    <a:pt x="2994660" y="267970"/>
                  </a:cubicBezTo>
                  <a:cubicBezTo>
                    <a:pt x="2988310" y="250190"/>
                    <a:pt x="2934970" y="238760"/>
                    <a:pt x="2907030" y="241300"/>
                  </a:cubicBezTo>
                  <a:cubicBezTo>
                    <a:pt x="2880360" y="243840"/>
                    <a:pt x="2857500" y="266700"/>
                    <a:pt x="2833370" y="283210"/>
                  </a:cubicBezTo>
                  <a:cubicBezTo>
                    <a:pt x="2806700" y="300990"/>
                    <a:pt x="2777490" y="318770"/>
                    <a:pt x="2754630" y="341630"/>
                  </a:cubicBezTo>
                  <a:cubicBezTo>
                    <a:pt x="2730500" y="365760"/>
                    <a:pt x="2691130" y="426720"/>
                    <a:pt x="2691130" y="426720"/>
                  </a:cubicBezTo>
                  <a:cubicBezTo>
                    <a:pt x="2691130" y="426720"/>
                    <a:pt x="2736850" y="355600"/>
                    <a:pt x="2763520" y="330200"/>
                  </a:cubicBezTo>
                  <a:cubicBezTo>
                    <a:pt x="2787650" y="307340"/>
                    <a:pt x="2818130" y="278130"/>
                    <a:pt x="2843530" y="278130"/>
                  </a:cubicBezTo>
                  <a:cubicBezTo>
                    <a:pt x="2866390" y="278130"/>
                    <a:pt x="2899410" y="300990"/>
                    <a:pt x="2908300" y="323850"/>
                  </a:cubicBezTo>
                  <a:cubicBezTo>
                    <a:pt x="2919730" y="351790"/>
                    <a:pt x="2866390" y="421640"/>
                    <a:pt x="2885440" y="439420"/>
                  </a:cubicBezTo>
                  <a:cubicBezTo>
                    <a:pt x="2913380" y="466090"/>
                    <a:pt x="3121660" y="398780"/>
                    <a:pt x="3154680" y="374650"/>
                  </a:cubicBezTo>
                  <a:cubicBezTo>
                    <a:pt x="3164840" y="367030"/>
                    <a:pt x="3168650" y="360680"/>
                    <a:pt x="3168650" y="351790"/>
                  </a:cubicBezTo>
                  <a:cubicBezTo>
                    <a:pt x="3169920" y="341630"/>
                    <a:pt x="3154680" y="330200"/>
                    <a:pt x="3153410" y="317500"/>
                  </a:cubicBezTo>
                  <a:cubicBezTo>
                    <a:pt x="3152140" y="302260"/>
                    <a:pt x="3155950" y="276860"/>
                    <a:pt x="3164840" y="262890"/>
                  </a:cubicBezTo>
                  <a:cubicBezTo>
                    <a:pt x="3173730" y="247650"/>
                    <a:pt x="3195320" y="234950"/>
                    <a:pt x="3210560" y="229870"/>
                  </a:cubicBezTo>
                  <a:cubicBezTo>
                    <a:pt x="3223260" y="226060"/>
                    <a:pt x="3234690" y="224790"/>
                    <a:pt x="3247390" y="228600"/>
                  </a:cubicBezTo>
                  <a:cubicBezTo>
                    <a:pt x="3262630" y="232410"/>
                    <a:pt x="3285490" y="238760"/>
                    <a:pt x="3294380" y="259080"/>
                  </a:cubicBezTo>
                  <a:cubicBezTo>
                    <a:pt x="3315970" y="306070"/>
                    <a:pt x="3291840" y="542290"/>
                    <a:pt x="3253740" y="562610"/>
                  </a:cubicBezTo>
                  <a:cubicBezTo>
                    <a:pt x="3232150" y="574040"/>
                    <a:pt x="3178810" y="546100"/>
                    <a:pt x="3166110" y="521970"/>
                  </a:cubicBezTo>
                  <a:cubicBezTo>
                    <a:pt x="3152140" y="495300"/>
                    <a:pt x="3183890" y="444500"/>
                    <a:pt x="3185160" y="405130"/>
                  </a:cubicBezTo>
                  <a:cubicBezTo>
                    <a:pt x="3186430" y="365760"/>
                    <a:pt x="3157220" y="309880"/>
                    <a:pt x="3172460" y="284480"/>
                  </a:cubicBezTo>
                  <a:cubicBezTo>
                    <a:pt x="3185160" y="262890"/>
                    <a:pt x="3238500" y="238760"/>
                    <a:pt x="3252470" y="250190"/>
                  </a:cubicBezTo>
                  <a:cubicBezTo>
                    <a:pt x="3276600" y="269240"/>
                    <a:pt x="3225800" y="471170"/>
                    <a:pt x="3200400" y="519430"/>
                  </a:cubicBezTo>
                  <a:cubicBezTo>
                    <a:pt x="3188970" y="541020"/>
                    <a:pt x="3176270" y="552450"/>
                    <a:pt x="3162300" y="560070"/>
                  </a:cubicBezTo>
                  <a:cubicBezTo>
                    <a:pt x="3150870" y="566420"/>
                    <a:pt x="3138170" y="570230"/>
                    <a:pt x="3124200" y="568960"/>
                  </a:cubicBezTo>
                  <a:cubicBezTo>
                    <a:pt x="3107690" y="567690"/>
                    <a:pt x="3084830" y="558800"/>
                    <a:pt x="3072130" y="547370"/>
                  </a:cubicBezTo>
                  <a:cubicBezTo>
                    <a:pt x="3059430" y="534670"/>
                    <a:pt x="3049270" y="518160"/>
                    <a:pt x="3046730" y="496570"/>
                  </a:cubicBezTo>
                  <a:cubicBezTo>
                    <a:pt x="3042920" y="466090"/>
                    <a:pt x="3067050" y="420370"/>
                    <a:pt x="3074670" y="377190"/>
                  </a:cubicBezTo>
                  <a:cubicBezTo>
                    <a:pt x="3083560" y="325120"/>
                    <a:pt x="3081020" y="243840"/>
                    <a:pt x="3091180" y="203200"/>
                  </a:cubicBezTo>
                  <a:cubicBezTo>
                    <a:pt x="3097530" y="179070"/>
                    <a:pt x="3101340" y="162560"/>
                    <a:pt x="3114040" y="149860"/>
                  </a:cubicBezTo>
                  <a:cubicBezTo>
                    <a:pt x="3126740" y="137160"/>
                    <a:pt x="3149600" y="128270"/>
                    <a:pt x="3166110" y="125730"/>
                  </a:cubicBezTo>
                  <a:cubicBezTo>
                    <a:pt x="3180080" y="124460"/>
                    <a:pt x="3192780" y="127000"/>
                    <a:pt x="3204210" y="132080"/>
                  </a:cubicBezTo>
                  <a:cubicBezTo>
                    <a:pt x="3215640" y="137160"/>
                    <a:pt x="3228340" y="143510"/>
                    <a:pt x="3235960" y="154940"/>
                  </a:cubicBezTo>
                  <a:cubicBezTo>
                    <a:pt x="3246120" y="167640"/>
                    <a:pt x="3256280" y="208280"/>
                    <a:pt x="3253740" y="209550"/>
                  </a:cubicBezTo>
                  <a:cubicBezTo>
                    <a:pt x="3251200" y="210820"/>
                    <a:pt x="3210560" y="146050"/>
                    <a:pt x="3211830" y="144780"/>
                  </a:cubicBezTo>
                  <a:cubicBezTo>
                    <a:pt x="3213100" y="143510"/>
                    <a:pt x="3257550" y="210820"/>
                    <a:pt x="3263900" y="208280"/>
                  </a:cubicBezTo>
                  <a:cubicBezTo>
                    <a:pt x="3270250" y="205740"/>
                    <a:pt x="3239770" y="148590"/>
                    <a:pt x="3244850" y="120650"/>
                  </a:cubicBezTo>
                  <a:cubicBezTo>
                    <a:pt x="3249930" y="92710"/>
                    <a:pt x="3274060" y="53340"/>
                    <a:pt x="3298190" y="41910"/>
                  </a:cubicBezTo>
                  <a:cubicBezTo>
                    <a:pt x="3322320" y="30480"/>
                    <a:pt x="3365500" y="34290"/>
                    <a:pt x="3389630" y="49530"/>
                  </a:cubicBezTo>
                  <a:cubicBezTo>
                    <a:pt x="3417570" y="67310"/>
                    <a:pt x="3431540" y="109220"/>
                    <a:pt x="3448050" y="149860"/>
                  </a:cubicBezTo>
                  <a:cubicBezTo>
                    <a:pt x="3469640" y="201930"/>
                    <a:pt x="3497580" y="297180"/>
                    <a:pt x="3495040" y="341630"/>
                  </a:cubicBezTo>
                  <a:cubicBezTo>
                    <a:pt x="3493770" y="365760"/>
                    <a:pt x="3484880" y="383540"/>
                    <a:pt x="3474720" y="397510"/>
                  </a:cubicBezTo>
                  <a:cubicBezTo>
                    <a:pt x="3465830" y="408940"/>
                    <a:pt x="3454400" y="415290"/>
                    <a:pt x="3442970" y="420370"/>
                  </a:cubicBezTo>
                  <a:cubicBezTo>
                    <a:pt x="3431540" y="425450"/>
                    <a:pt x="3416300" y="426720"/>
                    <a:pt x="3403600" y="425450"/>
                  </a:cubicBezTo>
                  <a:cubicBezTo>
                    <a:pt x="3390900" y="424180"/>
                    <a:pt x="3376930" y="420370"/>
                    <a:pt x="3365500" y="411480"/>
                  </a:cubicBezTo>
                  <a:cubicBezTo>
                    <a:pt x="3352800" y="401320"/>
                    <a:pt x="3338830" y="382270"/>
                    <a:pt x="3332480" y="363220"/>
                  </a:cubicBezTo>
                  <a:cubicBezTo>
                    <a:pt x="3324860" y="341630"/>
                    <a:pt x="3322320" y="314960"/>
                    <a:pt x="3324860" y="284480"/>
                  </a:cubicBezTo>
                  <a:cubicBezTo>
                    <a:pt x="3327400" y="240030"/>
                    <a:pt x="3333750" y="160020"/>
                    <a:pt x="3361690" y="124460"/>
                  </a:cubicBezTo>
                  <a:cubicBezTo>
                    <a:pt x="3384550" y="95250"/>
                    <a:pt x="3430270" y="71120"/>
                    <a:pt x="3462020" y="74930"/>
                  </a:cubicBezTo>
                  <a:cubicBezTo>
                    <a:pt x="3493770" y="78740"/>
                    <a:pt x="3533140" y="120650"/>
                    <a:pt x="3550920" y="153670"/>
                  </a:cubicBezTo>
                  <a:cubicBezTo>
                    <a:pt x="3568700" y="186690"/>
                    <a:pt x="3569970" y="241300"/>
                    <a:pt x="3569970" y="270510"/>
                  </a:cubicBezTo>
                  <a:cubicBezTo>
                    <a:pt x="3569970" y="287020"/>
                    <a:pt x="3568700" y="298450"/>
                    <a:pt x="3563620" y="311150"/>
                  </a:cubicBezTo>
                  <a:cubicBezTo>
                    <a:pt x="3558540" y="323850"/>
                    <a:pt x="3550920" y="335280"/>
                    <a:pt x="3539490" y="344170"/>
                  </a:cubicBezTo>
                  <a:cubicBezTo>
                    <a:pt x="3525520" y="354330"/>
                    <a:pt x="3498850" y="364490"/>
                    <a:pt x="3481070" y="364490"/>
                  </a:cubicBezTo>
                  <a:cubicBezTo>
                    <a:pt x="3467100" y="364490"/>
                    <a:pt x="3453130" y="361950"/>
                    <a:pt x="3441700" y="353060"/>
                  </a:cubicBezTo>
                  <a:cubicBezTo>
                    <a:pt x="3425190" y="340360"/>
                    <a:pt x="3395980" y="288290"/>
                    <a:pt x="3398520" y="285750"/>
                  </a:cubicBezTo>
                  <a:cubicBezTo>
                    <a:pt x="3401060" y="283210"/>
                    <a:pt x="3478530" y="361950"/>
                    <a:pt x="3477260" y="363220"/>
                  </a:cubicBezTo>
                  <a:cubicBezTo>
                    <a:pt x="3475990" y="364490"/>
                    <a:pt x="3404870" y="321310"/>
                    <a:pt x="3389630" y="294640"/>
                  </a:cubicBezTo>
                  <a:cubicBezTo>
                    <a:pt x="3376930" y="271780"/>
                    <a:pt x="3376930" y="243840"/>
                    <a:pt x="3379470" y="217170"/>
                  </a:cubicBezTo>
                  <a:cubicBezTo>
                    <a:pt x="3382010" y="187960"/>
                    <a:pt x="3392170" y="149860"/>
                    <a:pt x="3407410" y="124460"/>
                  </a:cubicBezTo>
                  <a:cubicBezTo>
                    <a:pt x="3421380" y="100330"/>
                    <a:pt x="3439160" y="72390"/>
                    <a:pt x="3464560" y="64770"/>
                  </a:cubicBezTo>
                  <a:cubicBezTo>
                    <a:pt x="3493770" y="55880"/>
                    <a:pt x="3554730" y="67310"/>
                    <a:pt x="3577590" y="86360"/>
                  </a:cubicBezTo>
                  <a:cubicBezTo>
                    <a:pt x="3596640" y="102870"/>
                    <a:pt x="3605530" y="133350"/>
                    <a:pt x="3605530" y="158750"/>
                  </a:cubicBezTo>
                  <a:cubicBezTo>
                    <a:pt x="3605530" y="185420"/>
                    <a:pt x="3589020" y="215900"/>
                    <a:pt x="3576320" y="241300"/>
                  </a:cubicBezTo>
                  <a:cubicBezTo>
                    <a:pt x="3563620" y="265430"/>
                    <a:pt x="3549650" y="295910"/>
                    <a:pt x="3531870" y="308610"/>
                  </a:cubicBezTo>
                  <a:cubicBezTo>
                    <a:pt x="3519170" y="317500"/>
                    <a:pt x="3502660" y="318770"/>
                    <a:pt x="3488690" y="318770"/>
                  </a:cubicBezTo>
                  <a:cubicBezTo>
                    <a:pt x="3474720" y="318770"/>
                    <a:pt x="3459480" y="314960"/>
                    <a:pt x="3446780" y="308610"/>
                  </a:cubicBezTo>
                  <a:cubicBezTo>
                    <a:pt x="3434080" y="302260"/>
                    <a:pt x="3422650" y="293370"/>
                    <a:pt x="3415030" y="280670"/>
                  </a:cubicBezTo>
                  <a:cubicBezTo>
                    <a:pt x="3406140" y="265430"/>
                    <a:pt x="3398520" y="237490"/>
                    <a:pt x="3399790" y="219710"/>
                  </a:cubicBezTo>
                  <a:cubicBezTo>
                    <a:pt x="3401060" y="204470"/>
                    <a:pt x="3407410" y="191770"/>
                    <a:pt x="3415030" y="180340"/>
                  </a:cubicBezTo>
                  <a:cubicBezTo>
                    <a:pt x="3422650" y="168910"/>
                    <a:pt x="3431540" y="154940"/>
                    <a:pt x="3446780" y="152400"/>
                  </a:cubicBezTo>
                  <a:cubicBezTo>
                    <a:pt x="3474720" y="148590"/>
                    <a:pt x="3556000" y="179070"/>
                    <a:pt x="3573780" y="207010"/>
                  </a:cubicBezTo>
                  <a:cubicBezTo>
                    <a:pt x="3587750" y="229870"/>
                    <a:pt x="3577590" y="270510"/>
                    <a:pt x="3572510" y="293370"/>
                  </a:cubicBezTo>
                  <a:cubicBezTo>
                    <a:pt x="3568700" y="308610"/>
                    <a:pt x="3563620" y="321310"/>
                    <a:pt x="3553460" y="331470"/>
                  </a:cubicBezTo>
                  <a:cubicBezTo>
                    <a:pt x="3540760" y="344170"/>
                    <a:pt x="3517900" y="359410"/>
                    <a:pt x="3498850" y="361950"/>
                  </a:cubicBezTo>
                  <a:cubicBezTo>
                    <a:pt x="3479800" y="364490"/>
                    <a:pt x="3454400" y="359410"/>
                    <a:pt x="3437890" y="349250"/>
                  </a:cubicBezTo>
                  <a:cubicBezTo>
                    <a:pt x="3421380" y="339090"/>
                    <a:pt x="3406140" y="316230"/>
                    <a:pt x="3399790" y="298450"/>
                  </a:cubicBezTo>
                  <a:cubicBezTo>
                    <a:pt x="3394710" y="283210"/>
                    <a:pt x="3393440" y="266700"/>
                    <a:pt x="3399790" y="251460"/>
                  </a:cubicBezTo>
                  <a:cubicBezTo>
                    <a:pt x="3407410" y="231140"/>
                    <a:pt x="3435350" y="199390"/>
                    <a:pt x="3456940" y="190500"/>
                  </a:cubicBezTo>
                  <a:cubicBezTo>
                    <a:pt x="3474720" y="182880"/>
                    <a:pt x="3498850" y="186690"/>
                    <a:pt x="3514090" y="190500"/>
                  </a:cubicBezTo>
                  <a:cubicBezTo>
                    <a:pt x="3524250" y="193040"/>
                    <a:pt x="3531870" y="195580"/>
                    <a:pt x="3539490" y="204470"/>
                  </a:cubicBezTo>
                  <a:cubicBezTo>
                    <a:pt x="3552190" y="218440"/>
                    <a:pt x="3573780" y="256540"/>
                    <a:pt x="3573780" y="279400"/>
                  </a:cubicBezTo>
                  <a:cubicBezTo>
                    <a:pt x="3573780" y="298450"/>
                    <a:pt x="3563620" y="318770"/>
                    <a:pt x="3552190" y="332740"/>
                  </a:cubicBezTo>
                  <a:cubicBezTo>
                    <a:pt x="3540760" y="346710"/>
                    <a:pt x="3522980" y="359410"/>
                    <a:pt x="3503930" y="361950"/>
                  </a:cubicBezTo>
                  <a:cubicBezTo>
                    <a:pt x="3481070" y="364490"/>
                    <a:pt x="3441700" y="355600"/>
                    <a:pt x="3423920" y="339090"/>
                  </a:cubicBezTo>
                  <a:cubicBezTo>
                    <a:pt x="3406140" y="322580"/>
                    <a:pt x="3394710" y="284480"/>
                    <a:pt x="3398520" y="260350"/>
                  </a:cubicBezTo>
                  <a:cubicBezTo>
                    <a:pt x="3402330" y="236220"/>
                    <a:pt x="3427730" y="205740"/>
                    <a:pt x="3448050" y="194310"/>
                  </a:cubicBezTo>
                  <a:cubicBezTo>
                    <a:pt x="3464560" y="185420"/>
                    <a:pt x="3488690" y="185420"/>
                    <a:pt x="3503930" y="187960"/>
                  </a:cubicBezTo>
                  <a:cubicBezTo>
                    <a:pt x="3514090" y="189230"/>
                    <a:pt x="3521710" y="194310"/>
                    <a:pt x="3530600" y="199390"/>
                  </a:cubicBezTo>
                  <a:cubicBezTo>
                    <a:pt x="3538220" y="204470"/>
                    <a:pt x="3547110" y="208280"/>
                    <a:pt x="3553460" y="217170"/>
                  </a:cubicBezTo>
                  <a:cubicBezTo>
                    <a:pt x="3562350" y="229870"/>
                    <a:pt x="3572510" y="254000"/>
                    <a:pt x="3573780" y="271780"/>
                  </a:cubicBezTo>
                  <a:cubicBezTo>
                    <a:pt x="3575050" y="287020"/>
                    <a:pt x="3572510" y="300990"/>
                    <a:pt x="3564890" y="313690"/>
                  </a:cubicBezTo>
                  <a:cubicBezTo>
                    <a:pt x="3556000" y="328930"/>
                    <a:pt x="3535680" y="349250"/>
                    <a:pt x="3519170" y="356870"/>
                  </a:cubicBezTo>
                  <a:cubicBezTo>
                    <a:pt x="3506470" y="363220"/>
                    <a:pt x="3491230" y="364490"/>
                    <a:pt x="3477260" y="363220"/>
                  </a:cubicBezTo>
                  <a:cubicBezTo>
                    <a:pt x="3463290" y="361950"/>
                    <a:pt x="3449320" y="358140"/>
                    <a:pt x="3437890" y="349250"/>
                  </a:cubicBezTo>
                  <a:cubicBezTo>
                    <a:pt x="3422650" y="339090"/>
                    <a:pt x="3403600" y="314960"/>
                    <a:pt x="3399790" y="298450"/>
                  </a:cubicBezTo>
                  <a:cubicBezTo>
                    <a:pt x="3395980" y="285750"/>
                    <a:pt x="3395980" y="264160"/>
                    <a:pt x="3404870" y="259080"/>
                  </a:cubicBezTo>
                  <a:cubicBezTo>
                    <a:pt x="3421380" y="248920"/>
                    <a:pt x="3530600" y="299720"/>
                    <a:pt x="3529330" y="308610"/>
                  </a:cubicBezTo>
                  <a:cubicBezTo>
                    <a:pt x="3528060" y="314960"/>
                    <a:pt x="3486150" y="321310"/>
                    <a:pt x="3467100" y="316230"/>
                  </a:cubicBezTo>
                  <a:cubicBezTo>
                    <a:pt x="3448050" y="311150"/>
                    <a:pt x="3426460" y="297180"/>
                    <a:pt x="3415030" y="280670"/>
                  </a:cubicBezTo>
                  <a:cubicBezTo>
                    <a:pt x="3403600" y="264160"/>
                    <a:pt x="3397250" y="238760"/>
                    <a:pt x="3399790" y="219710"/>
                  </a:cubicBezTo>
                  <a:cubicBezTo>
                    <a:pt x="3402330" y="200660"/>
                    <a:pt x="3418840" y="175260"/>
                    <a:pt x="3429000" y="163830"/>
                  </a:cubicBezTo>
                  <a:cubicBezTo>
                    <a:pt x="3435350" y="157480"/>
                    <a:pt x="3442970" y="151130"/>
                    <a:pt x="3446780" y="152400"/>
                  </a:cubicBezTo>
                  <a:cubicBezTo>
                    <a:pt x="3453130" y="154940"/>
                    <a:pt x="3445510" y="186690"/>
                    <a:pt x="3455670" y="199390"/>
                  </a:cubicBezTo>
                  <a:cubicBezTo>
                    <a:pt x="3470910" y="217170"/>
                    <a:pt x="3548380" y="234950"/>
                    <a:pt x="3549650" y="232410"/>
                  </a:cubicBezTo>
                  <a:cubicBezTo>
                    <a:pt x="3550920" y="229870"/>
                    <a:pt x="3482340" y="191770"/>
                    <a:pt x="3481070" y="194310"/>
                  </a:cubicBezTo>
                  <a:cubicBezTo>
                    <a:pt x="3478530" y="196850"/>
                    <a:pt x="3562350" y="251460"/>
                    <a:pt x="3569970" y="270510"/>
                  </a:cubicBezTo>
                  <a:cubicBezTo>
                    <a:pt x="3573780" y="279400"/>
                    <a:pt x="3569970" y="284480"/>
                    <a:pt x="3568700" y="292100"/>
                  </a:cubicBezTo>
                  <a:cubicBezTo>
                    <a:pt x="3566160" y="303530"/>
                    <a:pt x="3561080" y="318770"/>
                    <a:pt x="3553460" y="328930"/>
                  </a:cubicBezTo>
                  <a:cubicBezTo>
                    <a:pt x="3545840" y="339090"/>
                    <a:pt x="3533140" y="349250"/>
                    <a:pt x="3521710" y="355600"/>
                  </a:cubicBezTo>
                  <a:cubicBezTo>
                    <a:pt x="3509010" y="361950"/>
                    <a:pt x="3495040" y="364490"/>
                    <a:pt x="3481070" y="364490"/>
                  </a:cubicBezTo>
                  <a:cubicBezTo>
                    <a:pt x="3468370" y="364490"/>
                    <a:pt x="3453130" y="360680"/>
                    <a:pt x="3441700" y="353060"/>
                  </a:cubicBezTo>
                  <a:cubicBezTo>
                    <a:pt x="3427730" y="342900"/>
                    <a:pt x="3409950" y="325120"/>
                    <a:pt x="3403600" y="306070"/>
                  </a:cubicBezTo>
                  <a:cubicBezTo>
                    <a:pt x="3395980" y="283210"/>
                    <a:pt x="3390900" y="236220"/>
                    <a:pt x="3406140" y="223520"/>
                  </a:cubicBezTo>
                  <a:cubicBezTo>
                    <a:pt x="3421380" y="209550"/>
                    <a:pt x="3486150" y="213360"/>
                    <a:pt x="3501390" y="232410"/>
                  </a:cubicBezTo>
                  <a:cubicBezTo>
                    <a:pt x="3521710" y="256540"/>
                    <a:pt x="3502660" y="349250"/>
                    <a:pt x="3486150" y="381000"/>
                  </a:cubicBezTo>
                  <a:cubicBezTo>
                    <a:pt x="3475990" y="401320"/>
                    <a:pt x="3458210" y="412750"/>
                    <a:pt x="3442970" y="420370"/>
                  </a:cubicBezTo>
                  <a:cubicBezTo>
                    <a:pt x="3430270" y="426720"/>
                    <a:pt x="3417570" y="429260"/>
                    <a:pt x="3403600" y="425450"/>
                  </a:cubicBezTo>
                  <a:cubicBezTo>
                    <a:pt x="3383280" y="420370"/>
                    <a:pt x="3355340" y="403860"/>
                    <a:pt x="3338830" y="382270"/>
                  </a:cubicBezTo>
                  <a:cubicBezTo>
                    <a:pt x="3319780" y="355600"/>
                    <a:pt x="3312160" y="309880"/>
                    <a:pt x="3304540" y="271780"/>
                  </a:cubicBezTo>
                  <a:cubicBezTo>
                    <a:pt x="3296920" y="233680"/>
                    <a:pt x="3276600" y="168910"/>
                    <a:pt x="3294380" y="153670"/>
                  </a:cubicBezTo>
                  <a:cubicBezTo>
                    <a:pt x="3310890" y="138430"/>
                    <a:pt x="3389630" y="154940"/>
                    <a:pt x="3404870" y="177800"/>
                  </a:cubicBezTo>
                  <a:cubicBezTo>
                    <a:pt x="3418840" y="199390"/>
                    <a:pt x="3395980" y="251460"/>
                    <a:pt x="3383280" y="285750"/>
                  </a:cubicBezTo>
                  <a:cubicBezTo>
                    <a:pt x="3369310" y="320040"/>
                    <a:pt x="3352800" y="361950"/>
                    <a:pt x="3324860" y="381000"/>
                  </a:cubicBezTo>
                  <a:cubicBezTo>
                    <a:pt x="3296920" y="400050"/>
                    <a:pt x="3246120" y="411480"/>
                    <a:pt x="3215640" y="403860"/>
                  </a:cubicBezTo>
                  <a:cubicBezTo>
                    <a:pt x="3188970" y="397510"/>
                    <a:pt x="3162300" y="369570"/>
                    <a:pt x="3148330" y="346710"/>
                  </a:cubicBezTo>
                  <a:cubicBezTo>
                    <a:pt x="3135630" y="323850"/>
                    <a:pt x="3143250" y="292100"/>
                    <a:pt x="3133090" y="267970"/>
                  </a:cubicBezTo>
                  <a:cubicBezTo>
                    <a:pt x="3124200" y="243840"/>
                    <a:pt x="3092450" y="224790"/>
                    <a:pt x="3091180" y="203200"/>
                  </a:cubicBezTo>
                  <a:cubicBezTo>
                    <a:pt x="3089910" y="185420"/>
                    <a:pt x="3100070" y="162560"/>
                    <a:pt x="3114040" y="149860"/>
                  </a:cubicBezTo>
                  <a:cubicBezTo>
                    <a:pt x="3129280" y="135890"/>
                    <a:pt x="3163570" y="121920"/>
                    <a:pt x="3185160" y="125730"/>
                  </a:cubicBezTo>
                  <a:cubicBezTo>
                    <a:pt x="3206750" y="129540"/>
                    <a:pt x="3233420" y="146050"/>
                    <a:pt x="3246120" y="171450"/>
                  </a:cubicBezTo>
                  <a:cubicBezTo>
                    <a:pt x="3265170" y="210820"/>
                    <a:pt x="3251200" y="298450"/>
                    <a:pt x="3242310" y="359410"/>
                  </a:cubicBezTo>
                  <a:cubicBezTo>
                    <a:pt x="3233420" y="420370"/>
                    <a:pt x="3215640" y="502920"/>
                    <a:pt x="3191510" y="535940"/>
                  </a:cubicBezTo>
                  <a:cubicBezTo>
                    <a:pt x="3177540" y="554990"/>
                    <a:pt x="3161030" y="565150"/>
                    <a:pt x="3143250" y="567690"/>
                  </a:cubicBezTo>
                  <a:cubicBezTo>
                    <a:pt x="3122930" y="571500"/>
                    <a:pt x="3088640" y="561340"/>
                    <a:pt x="3072130" y="547370"/>
                  </a:cubicBezTo>
                  <a:cubicBezTo>
                    <a:pt x="3058160" y="535940"/>
                    <a:pt x="3050540" y="518160"/>
                    <a:pt x="3046730" y="496570"/>
                  </a:cubicBezTo>
                  <a:cubicBezTo>
                    <a:pt x="3041650" y="466090"/>
                    <a:pt x="3054350" y="422910"/>
                    <a:pt x="3063240" y="381000"/>
                  </a:cubicBezTo>
                  <a:cubicBezTo>
                    <a:pt x="3073400" y="331470"/>
                    <a:pt x="3086100" y="264160"/>
                    <a:pt x="3106420" y="219710"/>
                  </a:cubicBezTo>
                  <a:cubicBezTo>
                    <a:pt x="3122930" y="184150"/>
                    <a:pt x="3139440" y="142240"/>
                    <a:pt x="3168650" y="130810"/>
                  </a:cubicBezTo>
                  <a:cubicBezTo>
                    <a:pt x="3200400" y="119380"/>
                    <a:pt x="3261360" y="132080"/>
                    <a:pt x="3290570" y="158750"/>
                  </a:cubicBezTo>
                  <a:cubicBezTo>
                    <a:pt x="3326130" y="191770"/>
                    <a:pt x="3337560" y="279400"/>
                    <a:pt x="3342640" y="340360"/>
                  </a:cubicBezTo>
                  <a:cubicBezTo>
                    <a:pt x="3347720" y="398780"/>
                    <a:pt x="3336290" y="467360"/>
                    <a:pt x="3322320" y="515620"/>
                  </a:cubicBezTo>
                  <a:cubicBezTo>
                    <a:pt x="3310890" y="553720"/>
                    <a:pt x="3300730" y="589280"/>
                    <a:pt x="3274060" y="610870"/>
                  </a:cubicBezTo>
                  <a:cubicBezTo>
                    <a:pt x="3246120" y="633730"/>
                    <a:pt x="3182620" y="659130"/>
                    <a:pt x="3154680" y="645160"/>
                  </a:cubicBezTo>
                  <a:cubicBezTo>
                    <a:pt x="3122930" y="628650"/>
                    <a:pt x="3106420" y="541020"/>
                    <a:pt x="3102610" y="499110"/>
                  </a:cubicBezTo>
                  <a:cubicBezTo>
                    <a:pt x="3100070" y="469900"/>
                    <a:pt x="3106420" y="452120"/>
                    <a:pt x="3112770" y="422910"/>
                  </a:cubicBezTo>
                  <a:cubicBezTo>
                    <a:pt x="3121660" y="381000"/>
                    <a:pt x="3149600" y="271780"/>
                    <a:pt x="3158490" y="273050"/>
                  </a:cubicBezTo>
                  <a:cubicBezTo>
                    <a:pt x="3164840" y="273050"/>
                    <a:pt x="3171190" y="350520"/>
                    <a:pt x="3168650" y="351790"/>
                  </a:cubicBezTo>
                  <a:cubicBezTo>
                    <a:pt x="3166110" y="351790"/>
                    <a:pt x="3154680" y="330200"/>
                    <a:pt x="3153410" y="317500"/>
                  </a:cubicBezTo>
                  <a:cubicBezTo>
                    <a:pt x="3152140" y="302260"/>
                    <a:pt x="3155950" y="276860"/>
                    <a:pt x="3164840" y="262890"/>
                  </a:cubicBezTo>
                  <a:cubicBezTo>
                    <a:pt x="3173730" y="247650"/>
                    <a:pt x="3195320" y="234950"/>
                    <a:pt x="3210560" y="229870"/>
                  </a:cubicBezTo>
                  <a:cubicBezTo>
                    <a:pt x="3223260" y="226060"/>
                    <a:pt x="3234690" y="224790"/>
                    <a:pt x="3247390" y="228600"/>
                  </a:cubicBezTo>
                  <a:cubicBezTo>
                    <a:pt x="3265170" y="233680"/>
                    <a:pt x="3291840" y="250190"/>
                    <a:pt x="3307080" y="269240"/>
                  </a:cubicBezTo>
                  <a:cubicBezTo>
                    <a:pt x="3324860" y="290830"/>
                    <a:pt x="3345180" y="322580"/>
                    <a:pt x="3343910" y="351790"/>
                  </a:cubicBezTo>
                  <a:cubicBezTo>
                    <a:pt x="3342640" y="388620"/>
                    <a:pt x="3308350" y="443230"/>
                    <a:pt x="3281680" y="471170"/>
                  </a:cubicBezTo>
                  <a:cubicBezTo>
                    <a:pt x="3260090" y="494030"/>
                    <a:pt x="3241040" y="500380"/>
                    <a:pt x="3206750" y="515620"/>
                  </a:cubicBezTo>
                  <a:cubicBezTo>
                    <a:pt x="3139440" y="544830"/>
                    <a:pt x="2965450" y="604520"/>
                    <a:pt x="2891790" y="610870"/>
                  </a:cubicBezTo>
                  <a:cubicBezTo>
                    <a:pt x="2852420" y="614680"/>
                    <a:pt x="2825750" y="617220"/>
                    <a:pt x="2800350" y="600710"/>
                  </a:cubicBezTo>
                  <a:cubicBezTo>
                    <a:pt x="2767330" y="579120"/>
                    <a:pt x="2733040" y="520700"/>
                    <a:pt x="2725420" y="473710"/>
                  </a:cubicBezTo>
                  <a:cubicBezTo>
                    <a:pt x="2717800" y="424180"/>
                    <a:pt x="2740660" y="358140"/>
                    <a:pt x="2762250" y="312420"/>
                  </a:cubicBezTo>
                  <a:cubicBezTo>
                    <a:pt x="2781300" y="271780"/>
                    <a:pt x="2809240" y="224790"/>
                    <a:pt x="2840990" y="209550"/>
                  </a:cubicBezTo>
                  <a:cubicBezTo>
                    <a:pt x="2868930" y="196850"/>
                    <a:pt x="2917190" y="198120"/>
                    <a:pt x="2940050" y="214630"/>
                  </a:cubicBezTo>
                  <a:cubicBezTo>
                    <a:pt x="2964180" y="231140"/>
                    <a:pt x="2984500" y="279400"/>
                    <a:pt x="2980690" y="312420"/>
                  </a:cubicBezTo>
                  <a:cubicBezTo>
                    <a:pt x="2976880" y="350520"/>
                    <a:pt x="2937510" y="394970"/>
                    <a:pt x="2900680" y="426720"/>
                  </a:cubicBezTo>
                  <a:cubicBezTo>
                    <a:pt x="2858770" y="462280"/>
                    <a:pt x="2790190" y="494030"/>
                    <a:pt x="2734310" y="508000"/>
                  </a:cubicBezTo>
                  <a:cubicBezTo>
                    <a:pt x="2684780" y="520700"/>
                    <a:pt x="2617470" y="532130"/>
                    <a:pt x="2585720" y="511810"/>
                  </a:cubicBezTo>
                  <a:cubicBezTo>
                    <a:pt x="2557780" y="492760"/>
                    <a:pt x="2540000" y="439420"/>
                    <a:pt x="2541270" y="403860"/>
                  </a:cubicBezTo>
                  <a:cubicBezTo>
                    <a:pt x="2542540" y="367030"/>
                    <a:pt x="2567940" y="328930"/>
                    <a:pt x="2595880" y="292100"/>
                  </a:cubicBezTo>
                  <a:cubicBezTo>
                    <a:pt x="2632710" y="243840"/>
                    <a:pt x="2707640" y="184150"/>
                    <a:pt x="2758440" y="148590"/>
                  </a:cubicBezTo>
                  <a:cubicBezTo>
                    <a:pt x="2797810" y="120650"/>
                    <a:pt x="2833370" y="101600"/>
                    <a:pt x="2872740" y="87630"/>
                  </a:cubicBezTo>
                  <a:cubicBezTo>
                    <a:pt x="2908300" y="74930"/>
                    <a:pt x="2946400" y="66040"/>
                    <a:pt x="2983230" y="67310"/>
                  </a:cubicBezTo>
                  <a:cubicBezTo>
                    <a:pt x="3020060" y="68580"/>
                    <a:pt x="3063240" y="73660"/>
                    <a:pt x="3092450" y="93980"/>
                  </a:cubicBezTo>
                  <a:cubicBezTo>
                    <a:pt x="3121660" y="114300"/>
                    <a:pt x="3148330" y="157480"/>
                    <a:pt x="3157220" y="193040"/>
                  </a:cubicBezTo>
                  <a:cubicBezTo>
                    <a:pt x="3166110" y="228600"/>
                    <a:pt x="3155950" y="275590"/>
                    <a:pt x="3145790" y="308610"/>
                  </a:cubicBezTo>
                  <a:cubicBezTo>
                    <a:pt x="3136900" y="336550"/>
                    <a:pt x="3121660" y="358140"/>
                    <a:pt x="3103880" y="379730"/>
                  </a:cubicBezTo>
                  <a:cubicBezTo>
                    <a:pt x="3084830" y="403860"/>
                    <a:pt x="3059430" y="425450"/>
                    <a:pt x="3032760" y="444500"/>
                  </a:cubicBezTo>
                  <a:cubicBezTo>
                    <a:pt x="3004820" y="464820"/>
                    <a:pt x="2971800" y="490220"/>
                    <a:pt x="2940050" y="499110"/>
                  </a:cubicBezTo>
                  <a:cubicBezTo>
                    <a:pt x="2909570" y="506730"/>
                    <a:pt x="2872740" y="513080"/>
                    <a:pt x="2846070" y="499110"/>
                  </a:cubicBezTo>
                  <a:cubicBezTo>
                    <a:pt x="2814320" y="481330"/>
                    <a:pt x="2780030" y="424180"/>
                    <a:pt x="2774950" y="384810"/>
                  </a:cubicBezTo>
                  <a:cubicBezTo>
                    <a:pt x="2771140" y="346710"/>
                    <a:pt x="2797810" y="302260"/>
                    <a:pt x="2814320" y="267970"/>
                  </a:cubicBezTo>
                  <a:cubicBezTo>
                    <a:pt x="2828290" y="238760"/>
                    <a:pt x="2843530" y="214630"/>
                    <a:pt x="2866390" y="190500"/>
                  </a:cubicBezTo>
                  <a:cubicBezTo>
                    <a:pt x="2891790" y="162560"/>
                    <a:pt x="2924810" y="125730"/>
                    <a:pt x="2961640" y="115570"/>
                  </a:cubicBezTo>
                  <a:cubicBezTo>
                    <a:pt x="3002280" y="105410"/>
                    <a:pt x="3072130" y="115570"/>
                    <a:pt x="3105150" y="138430"/>
                  </a:cubicBezTo>
                  <a:cubicBezTo>
                    <a:pt x="3133090" y="158750"/>
                    <a:pt x="3152140" y="199390"/>
                    <a:pt x="3154680" y="233680"/>
                  </a:cubicBezTo>
                  <a:cubicBezTo>
                    <a:pt x="3157220" y="271780"/>
                    <a:pt x="3136900" y="317500"/>
                    <a:pt x="3111500" y="359410"/>
                  </a:cubicBezTo>
                  <a:cubicBezTo>
                    <a:pt x="3077210" y="416560"/>
                    <a:pt x="3006090" y="492760"/>
                    <a:pt x="2945130" y="530860"/>
                  </a:cubicBezTo>
                  <a:cubicBezTo>
                    <a:pt x="2893060" y="562610"/>
                    <a:pt x="2823210" y="594360"/>
                    <a:pt x="2780030" y="585470"/>
                  </a:cubicBezTo>
                  <a:cubicBezTo>
                    <a:pt x="2747010" y="577850"/>
                    <a:pt x="2715260" y="544830"/>
                    <a:pt x="2703830" y="515620"/>
                  </a:cubicBezTo>
                  <a:cubicBezTo>
                    <a:pt x="2692400" y="486410"/>
                    <a:pt x="2707640" y="443230"/>
                    <a:pt x="2713990" y="411480"/>
                  </a:cubicBezTo>
                  <a:cubicBezTo>
                    <a:pt x="2720340" y="383540"/>
                    <a:pt x="2726690" y="360680"/>
                    <a:pt x="2740660" y="334010"/>
                  </a:cubicBezTo>
                  <a:cubicBezTo>
                    <a:pt x="2757170" y="303530"/>
                    <a:pt x="2776220" y="260350"/>
                    <a:pt x="2807970" y="240030"/>
                  </a:cubicBezTo>
                  <a:cubicBezTo>
                    <a:pt x="2844800" y="217170"/>
                    <a:pt x="2912110" y="203200"/>
                    <a:pt x="2956560" y="212090"/>
                  </a:cubicBezTo>
                  <a:cubicBezTo>
                    <a:pt x="2999740" y="220980"/>
                    <a:pt x="3051810" y="260350"/>
                    <a:pt x="3073400" y="290830"/>
                  </a:cubicBezTo>
                  <a:cubicBezTo>
                    <a:pt x="3089910" y="313690"/>
                    <a:pt x="3096260" y="342900"/>
                    <a:pt x="3093720" y="368300"/>
                  </a:cubicBezTo>
                  <a:cubicBezTo>
                    <a:pt x="3091180" y="394970"/>
                    <a:pt x="3082290" y="421640"/>
                    <a:pt x="3059430" y="445770"/>
                  </a:cubicBezTo>
                  <a:cubicBezTo>
                    <a:pt x="3023870" y="485140"/>
                    <a:pt x="2932430" y="519430"/>
                    <a:pt x="2866390" y="549910"/>
                  </a:cubicBezTo>
                  <a:cubicBezTo>
                    <a:pt x="2802890" y="579120"/>
                    <a:pt x="2739390" y="604520"/>
                    <a:pt x="2670810" y="624840"/>
                  </a:cubicBezTo>
                  <a:cubicBezTo>
                    <a:pt x="2598420" y="646430"/>
                    <a:pt x="2512060" y="669290"/>
                    <a:pt x="2444750" y="675640"/>
                  </a:cubicBezTo>
                  <a:cubicBezTo>
                    <a:pt x="2391410" y="680720"/>
                    <a:pt x="2340610" y="680720"/>
                    <a:pt x="2298700" y="669290"/>
                  </a:cubicBezTo>
                  <a:cubicBezTo>
                    <a:pt x="2263140" y="659130"/>
                    <a:pt x="2231390" y="641350"/>
                    <a:pt x="2208530" y="619760"/>
                  </a:cubicBezTo>
                  <a:cubicBezTo>
                    <a:pt x="2186940" y="599440"/>
                    <a:pt x="2172970" y="571500"/>
                    <a:pt x="2161540" y="542290"/>
                  </a:cubicBezTo>
                  <a:cubicBezTo>
                    <a:pt x="2150110" y="510540"/>
                    <a:pt x="2143760" y="471170"/>
                    <a:pt x="2142490" y="438150"/>
                  </a:cubicBezTo>
                  <a:cubicBezTo>
                    <a:pt x="2141220" y="407670"/>
                    <a:pt x="2145030" y="378460"/>
                    <a:pt x="2151380" y="349250"/>
                  </a:cubicBezTo>
                  <a:cubicBezTo>
                    <a:pt x="2157730" y="318770"/>
                    <a:pt x="2169160" y="289560"/>
                    <a:pt x="2184400" y="260350"/>
                  </a:cubicBezTo>
                  <a:cubicBezTo>
                    <a:pt x="2200910" y="227330"/>
                    <a:pt x="2223770" y="190500"/>
                    <a:pt x="2250440" y="160020"/>
                  </a:cubicBezTo>
                  <a:cubicBezTo>
                    <a:pt x="2278380" y="128270"/>
                    <a:pt x="2315210" y="97790"/>
                    <a:pt x="2352040" y="74930"/>
                  </a:cubicBezTo>
                  <a:cubicBezTo>
                    <a:pt x="2386330" y="53340"/>
                    <a:pt x="2424430" y="36830"/>
                    <a:pt x="2462530" y="26670"/>
                  </a:cubicBezTo>
                  <a:cubicBezTo>
                    <a:pt x="2499360" y="16510"/>
                    <a:pt x="2538730" y="11430"/>
                    <a:pt x="2576830" y="13970"/>
                  </a:cubicBezTo>
                  <a:cubicBezTo>
                    <a:pt x="2613660" y="16510"/>
                    <a:pt x="2659380" y="21590"/>
                    <a:pt x="2687320" y="44450"/>
                  </a:cubicBezTo>
                  <a:cubicBezTo>
                    <a:pt x="2719070" y="71120"/>
                    <a:pt x="2754630" y="132080"/>
                    <a:pt x="2752090" y="172720"/>
                  </a:cubicBezTo>
                  <a:cubicBezTo>
                    <a:pt x="2749550" y="210820"/>
                    <a:pt x="2716530" y="245110"/>
                    <a:pt x="2680970" y="279400"/>
                  </a:cubicBezTo>
                  <a:cubicBezTo>
                    <a:pt x="2630170" y="330200"/>
                    <a:pt x="2517140" y="397510"/>
                    <a:pt x="2453640" y="424180"/>
                  </a:cubicBezTo>
                  <a:cubicBezTo>
                    <a:pt x="2413000" y="440690"/>
                    <a:pt x="2377440" y="447040"/>
                    <a:pt x="2344420" y="447040"/>
                  </a:cubicBezTo>
                  <a:cubicBezTo>
                    <a:pt x="2316480" y="447040"/>
                    <a:pt x="2291080" y="443230"/>
                    <a:pt x="2268220" y="430530"/>
                  </a:cubicBezTo>
                  <a:cubicBezTo>
                    <a:pt x="2242820" y="416560"/>
                    <a:pt x="2213610" y="389890"/>
                    <a:pt x="2199640" y="361950"/>
                  </a:cubicBezTo>
                  <a:cubicBezTo>
                    <a:pt x="2185670" y="334010"/>
                    <a:pt x="2178050" y="297180"/>
                    <a:pt x="2184400" y="265430"/>
                  </a:cubicBezTo>
                  <a:cubicBezTo>
                    <a:pt x="2192020" y="228600"/>
                    <a:pt x="2221230" y="180340"/>
                    <a:pt x="2252980" y="156210"/>
                  </a:cubicBezTo>
                  <a:cubicBezTo>
                    <a:pt x="2284730" y="132080"/>
                    <a:pt x="2325370" y="124460"/>
                    <a:pt x="2372360" y="119380"/>
                  </a:cubicBezTo>
                  <a:cubicBezTo>
                    <a:pt x="2439670" y="113030"/>
                    <a:pt x="2556510" y="124460"/>
                    <a:pt x="2620010" y="143510"/>
                  </a:cubicBezTo>
                  <a:cubicBezTo>
                    <a:pt x="2663190" y="156210"/>
                    <a:pt x="2697480" y="167640"/>
                    <a:pt x="2722880" y="195580"/>
                  </a:cubicBezTo>
                  <a:cubicBezTo>
                    <a:pt x="2749550" y="224790"/>
                    <a:pt x="2773680" y="280670"/>
                    <a:pt x="2769870" y="317500"/>
                  </a:cubicBezTo>
                  <a:cubicBezTo>
                    <a:pt x="2767330" y="351790"/>
                    <a:pt x="2741930" y="382270"/>
                    <a:pt x="2712720" y="412750"/>
                  </a:cubicBezTo>
                  <a:cubicBezTo>
                    <a:pt x="2674620" y="453390"/>
                    <a:pt x="2586990" y="510540"/>
                    <a:pt x="2545080" y="523240"/>
                  </a:cubicBezTo>
                  <a:cubicBezTo>
                    <a:pt x="2523490" y="529590"/>
                    <a:pt x="2505710" y="528320"/>
                    <a:pt x="2490470" y="524510"/>
                  </a:cubicBezTo>
                  <a:cubicBezTo>
                    <a:pt x="2477770" y="520700"/>
                    <a:pt x="2467610" y="514350"/>
                    <a:pt x="2459990" y="504190"/>
                  </a:cubicBezTo>
                  <a:cubicBezTo>
                    <a:pt x="2449830" y="491490"/>
                    <a:pt x="2440940" y="473710"/>
                    <a:pt x="2440940" y="453390"/>
                  </a:cubicBezTo>
                  <a:cubicBezTo>
                    <a:pt x="2440940" y="424180"/>
                    <a:pt x="2459990" y="377190"/>
                    <a:pt x="2477770" y="345440"/>
                  </a:cubicBezTo>
                  <a:cubicBezTo>
                    <a:pt x="2494280" y="314960"/>
                    <a:pt x="2515870" y="287020"/>
                    <a:pt x="2540000" y="262890"/>
                  </a:cubicBezTo>
                  <a:cubicBezTo>
                    <a:pt x="2565400" y="237490"/>
                    <a:pt x="2597150" y="213360"/>
                    <a:pt x="2630170" y="194310"/>
                  </a:cubicBezTo>
                  <a:cubicBezTo>
                    <a:pt x="2664460" y="173990"/>
                    <a:pt x="2700020" y="149860"/>
                    <a:pt x="2740660" y="146050"/>
                  </a:cubicBezTo>
                  <a:cubicBezTo>
                    <a:pt x="2790190" y="142240"/>
                    <a:pt x="2877820" y="158750"/>
                    <a:pt x="2907030" y="189230"/>
                  </a:cubicBezTo>
                  <a:cubicBezTo>
                    <a:pt x="2929890" y="213360"/>
                    <a:pt x="2937510" y="260350"/>
                    <a:pt x="2929890" y="292100"/>
                  </a:cubicBezTo>
                  <a:cubicBezTo>
                    <a:pt x="2922270" y="323850"/>
                    <a:pt x="2891790" y="350520"/>
                    <a:pt x="2857500" y="378460"/>
                  </a:cubicBezTo>
                  <a:cubicBezTo>
                    <a:pt x="2807970" y="419100"/>
                    <a:pt x="2707640" y="468630"/>
                    <a:pt x="2649220" y="492760"/>
                  </a:cubicBezTo>
                  <a:cubicBezTo>
                    <a:pt x="2608580" y="509270"/>
                    <a:pt x="2576830" y="523240"/>
                    <a:pt x="2542540" y="524510"/>
                  </a:cubicBezTo>
                  <a:cubicBezTo>
                    <a:pt x="2512060" y="525780"/>
                    <a:pt x="2480310" y="518160"/>
                    <a:pt x="2457450" y="504190"/>
                  </a:cubicBezTo>
                  <a:cubicBezTo>
                    <a:pt x="2435860" y="490220"/>
                    <a:pt x="2418080" y="469900"/>
                    <a:pt x="2409190" y="444500"/>
                  </a:cubicBezTo>
                  <a:cubicBezTo>
                    <a:pt x="2399030" y="414020"/>
                    <a:pt x="2405380" y="365760"/>
                    <a:pt x="2411730" y="331470"/>
                  </a:cubicBezTo>
                  <a:cubicBezTo>
                    <a:pt x="2418080" y="299720"/>
                    <a:pt x="2430780" y="270510"/>
                    <a:pt x="2444750" y="242570"/>
                  </a:cubicBezTo>
                  <a:cubicBezTo>
                    <a:pt x="2458720" y="215900"/>
                    <a:pt x="2473960" y="190500"/>
                    <a:pt x="2498090" y="167640"/>
                  </a:cubicBezTo>
                  <a:cubicBezTo>
                    <a:pt x="2529840" y="138430"/>
                    <a:pt x="2589530" y="90170"/>
                    <a:pt x="2628900" y="87630"/>
                  </a:cubicBezTo>
                  <a:cubicBezTo>
                    <a:pt x="2660650" y="85090"/>
                    <a:pt x="2700020" y="106680"/>
                    <a:pt x="2717800" y="128270"/>
                  </a:cubicBezTo>
                  <a:cubicBezTo>
                    <a:pt x="2733040" y="147320"/>
                    <a:pt x="2738120" y="179070"/>
                    <a:pt x="2734310" y="207010"/>
                  </a:cubicBezTo>
                  <a:cubicBezTo>
                    <a:pt x="2729230" y="241300"/>
                    <a:pt x="2698750" y="287020"/>
                    <a:pt x="2672080" y="316230"/>
                  </a:cubicBezTo>
                  <a:cubicBezTo>
                    <a:pt x="2647950" y="342900"/>
                    <a:pt x="2617470" y="359410"/>
                    <a:pt x="2584450" y="378460"/>
                  </a:cubicBezTo>
                  <a:cubicBezTo>
                    <a:pt x="2548890" y="400050"/>
                    <a:pt x="2504440" y="420370"/>
                    <a:pt x="2463800" y="435610"/>
                  </a:cubicBezTo>
                  <a:cubicBezTo>
                    <a:pt x="2425700" y="449580"/>
                    <a:pt x="2387600" y="463550"/>
                    <a:pt x="2350770" y="468630"/>
                  </a:cubicBezTo>
                  <a:cubicBezTo>
                    <a:pt x="2315210" y="473710"/>
                    <a:pt x="2275840" y="478790"/>
                    <a:pt x="2246630" y="468630"/>
                  </a:cubicBezTo>
                  <a:cubicBezTo>
                    <a:pt x="2221230" y="459740"/>
                    <a:pt x="2198370" y="443230"/>
                    <a:pt x="2184400" y="420370"/>
                  </a:cubicBezTo>
                  <a:cubicBezTo>
                    <a:pt x="2166620" y="391160"/>
                    <a:pt x="2156460" y="334010"/>
                    <a:pt x="2161540" y="299720"/>
                  </a:cubicBezTo>
                  <a:cubicBezTo>
                    <a:pt x="2165350" y="273050"/>
                    <a:pt x="2179320" y="252730"/>
                    <a:pt x="2194560" y="231140"/>
                  </a:cubicBezTo>
                  <a:cubicBezTo>
                    <a:pt x="2211070" y="208280"/>
                    <a:pt x="2233930" y="186690"/>
                    <a:pt x="2258060" y="168910"/>
                  </a:cubicBezTo>
                  <a:cubicBezTo>
                    <a:pt x="2283460" y="149860"/>
                    <a:pt x="2315210" y="132080"/>
                    <a:pt x="2345690" y="119380"/>
                  </a:cubicBezTo>
                  <a:cubicBezTo>
                    <a:pt x="2377440" y="105410"/>
                    <a:pt x="2411730" y="93980"/>
                    <a:pt x="2446020" y="88900"/>
                  </a:cubicBezTo>
                  <a:cubicBezTo>
                    <a:pt x="2480310" y="83820"/>
                    <a:pt x="2517140" y="74930"/>
                    <a:pt x="2548890" y="87630"/>
                  </a:cubicBezTo>
                  <a:cubicBezTo>
                    <a:pt x="2586990" y="102870"/>
                    <a:pt x="2641600" y="151130"/>
                    <a:pt x="2654300" y="191770"/>
                  </a:cubicBezTo>
                  <a:cubicBezTo>
                    <a:pt x="2665730" y="231140"/>
                    <a:pt x="2642870" y="290830"/>
                    <a:pt x="2626360" y="327660"/>
                  </a:cubicBezTo>
                  <a:cubicBezTo>
                    <a:pt x="2612390" y="358140"/>
                    <a:pt x="2592070" y="379730"/>
                    <a:pt x="2569210" y="402590"/>
                  </a:cubicBezTo>
                  <a:cubicBezTo>
                    <a:pt x="2545080" y="427990"/>
                    <a:pt x="2518410" y="450850"/>
                    <a:pt x="2486660" y="471170"/>
                  </a:cubicBezTo>
                  <a:cubicBezTo>
                    <a:pt x="2451100" y="494030"/>
                    <a:pt x="2388870" y="509270"/>
                    <a:pt x="2363470" y="532130"/>
                  </a:cubicBezTo>
                  <a:cubicBezTo>
                    <a:pt x="2348230" y="546100"/>
                    <a:pt x="2346960" y="566420"/>
                    <a:pt x="2335530" y="575310"/>
                  </a:cubicBezTo>
                  <a:cubicBezTo>
                    <a:pt x="2326640" y="582930"/>
                    <a:pt x="2315210" y="586740"/>
                    <a:pt x="2303780" y="588010"/>
                  </a:cubicBezTo>
                  <a:cubicBezTo>
                    <a:pt x="2289810" y="589280"/>
                    <a:pt x="2268220" y="585470"/>
                    <a:pt x="2254250" y="576580"/>
                  </a:cubicBezTo>
                  <a:cubicBezTo>
                    <a:pt x="2241550" y="567690"/>
                    <a:pt x="2228850" y="552450"/>
                    <a:pt x="2223770" y="535940"/>
                  </a:cubicBezTo>
                  <a:cubicBezTo>
                    <a:pt x="2218690" y="515620"/>
                    <a:pt x="2222500" y="486410"/>
                    <a:pt x="2231390" y="461010"/>
                  </a:cubicBezTo>
                  <a:cubicBezTo>
                    <a:pt x="2242820" y="430530"/>
                    <a:pt x="2269490" y="394970"/>
                    <a:pt x="2296160" y="368300"/>
                  </a:cubicBezTo>
                  <a:cubicBezTo>
                    <a:pt x="2322830" y="341630"/>
                    <a:pt x="2360930" y="311150"/>
                    <a:pt x="2390140" y="303530"/>
                  </a:cubicBezTo>
                  <a:cubicBezTo>
                    <a:pt x="2411730" y="297180"/>
                    <a:pt x="2437130" y="299720"/>
                    <a:pt x="2452370" y="307340"/>
                  </a:cubicBezTo>
                  <a:cubicBezTo>
                    <a:pt x="2466340" y="314960"/>
                    <a:pt x="2476500" y="330200"/>
                    <a:pt x="2481580" y="344170"/>
                  </a:cubicBezTo>
                  <a:cubicBezTo>
                    <a:pt x="2486660" y="358140"/>
                    <a:pt x="2485390" y="374650"/>
                    <a:pt x="2479040" y="391160"/>
                  </a:cubicBezTo>
                  <a:cubicBezTo>
                    <a:pt x="2470150" y="414020"/>
                    <a:pt x="2449830" y="438150"/>
                    <a:pt x="2415540" y="463550"/>
                  </a:cubicBezTo>
                  <a:cubicBezTo>
                    <a:pt x="2341880" y="516890"/>
                    <a:pt x="2120900" y="594360"/>
                    <a:pt x="2014220" y="635000"/>
                  </a:cubicBezTo>
                  <a:cubicBezTo>
                    <a:pt x="1944370" y="661670"/>
                    <a:pt x="1898650" y="687070"/>
                    <a:pt x="1838960" y="694690"/>
                  </a:cubicBezTo>
                  <a:cubicBezTo>
                    <a:pt x="1779270" y="702310"/>
                    <a:pt x="1691640" y="707390"/>
                    <a:pt x="1657350" y="684530"/>
                  </a:cubicBezTo>
                  <a:cubicBezTo>
                    <a:pt x="1634490" y="669290"/>
                    <a:pt x="1625600" y="640080"/>
                    <a:pt x="1623060" y="615950"/>
                  </a:cubicBezTo>
                  <a:cubicBezTo>
                    <a:pt x="1620520" y="591820"/>
                    <a:pt x="1629410" y="565150"/>
                    <a:pt x="1647190" y="538480"/>
                  </a:cubicBezTo>
                  <a:cubicBezTo>
                    <a:pt x="1676400" y="494030"/>
                    <a:pt x="1758950" y="435610"/>
                    <a:pt x="1818640" y="394970"/>
                  </a:cubicBezTo>
                  <a:cubicBezTo>
                    <a:pt x="1874520" y="355600"/>
                    <a:pt x="1924050" y="326390"/>
                    <a:pt x="1992630" y="295910"/>
                  </a:cubicBezTo>
                  <a:cubicBezTo>
                    <a:pt x="2082800" y="256540"/>
                    <a:pt x="2232660" y="182880"/>
                    <a:pt x="2317750" y="190500"/>
                  </a:cubicBezTo>
                  <a:cubicBezTo>
                    <a:pt x="2376170" y="195580"/>
                    <a:pt x="2451100" y="233680"/>
                    <a:pt x="2458720" y="266700"/>
                  </a:cubicBezTo>
                  <a:cubicBezTo>
                    <a:pt x="2466340" y="298450"/>
                    <a:pt x="2419350" y="350520"/>
                    <a:pt x="2377440" y="382270"/>
                  </a:cubicBezTo>
                  <a:cubicBezTo>
                    <a:pt x="2317750" y="426720"/>
                    <a:pt x="2203450" y="444500"/>
                    <a:pt x="2109470" y="471170"/>
                  </a:cubicBezTo>
                  <a:cubicBezTo>
                    <a:pt x="2007870" y="499110"/>
                    <a:pt x="1869440" y="556260"/>
                    <a:pt x="1786890" y="543560"/>
                  </a:cubicBezTo>
                  <a:cubicBezTo>
                    <a:pt x="1731010" y="535940"/>
                    <a:pt x="1670050" y="501650"/>
                    <a:pt x="1653540" y="468630"/>
                  </a:cubicBezTo>
                  <a:cubicBezTo>
                    <a:pt x="1640840" y="441960"/>
                    <a:pt x="1653540" y="403860"/>
                    <a:pt x="1666240" y="374650"/>
                  </a:cubicBezTo>
                  <a:cubicBezTo>
                    <a:pt x="1680210" y="341630"/>
                    <a:pt x="1713230" y="303530"/>
                    <a:pt x="1741170" y="280670"/>
                  </a:cubicBezTo>
                  <a:cubicBezTo>
                    <a:pt x="1764030" y="260350"/>
                    <a:pt x="1789430" y="243840"/>
                    <a:pt x="1816100" y="238760"/>
                  </a:cubicBezTo>
                  <a:cubicBezTo>
                    <a:pt x="1844040" y="233680"/>
                    <a:pt x="1887220" y="236220"/>
                    <a:pt x="1907540" y="254000"/>
                  </a:cubicBezTo>
                  <a:cubicBezTo>
                    <a:pt x="1929130" y="271780"/>
                    <a:pt x="1946910" y="318770"/>
                    <a:pt x="1941830" y="346710"/>
                  </a:cubicBezTo>
                  <a:cubicBezTo>
                    <a:pt x="1936750" y="375920"/>
                    <a:pt x="1903730" y="402590"/>
                    <a:pt x="1871980" y="427990"/>
                  </a:cubicBezTo>
                  <a:cubicBezTo>
                    <a:pt x="1828800" y="463550"/>
                    <a:pt x="1746250" y="501650"/>
                    <a:pt x="1692910" y="525780"/>
                  </a:cubicBezTo>
                  <a:cubicBezTo>
                    <a:pt x="1652270" y="544830"/>
                    <a:pt x="1621790" y="563880"/>
                    <a:pt x="1582420" y="567690"/>
                  </a:cubicBezTo>
                  <a:cubicBezTo>
                    <a:pt x="1537970" y="571500"/>
                    <a:pt x="1460500" y="567690"/>
                    <a:pt x="1438910" y="538480"/>
                  </a:cubicBezTo>
                  <a:cubicBezTo>
                    <a:pt x="1417320" y="509270"/>
                    <a:pt x="1430020" y="434340"/>
                    <a:pt x="1456690" y="391160"/>
                  </a:cubicBezTo>
                  <a:cubicBezTo>
                    <a:pt x="1492250" y="335280"/>
                    <a:pt x="1604010" y="292100"/>
                    <a:pt x="1671320" y="256540"/>
                  </a:cubicBezTo>
                  <a:cubicBezTo>
                    <a:pt x="1725930" y="227330"/>
                    <a:pt x="1774190" y="209550"/>
                    <a:pt x="1826260" y="189230"/>
                  </a:cubicBezTo>
                  <a:cubicBezTo>
                    <a:pt x="1875790" y="168910"/>
                    <a:pt x="1930400" y="146050"/>
                    <a:pt x="1976120" y="134620"/>
                  </a:cubicBezTo>
                  <a:cubicBezTo>
                    <a:pt x="2014220" y="124460"/>
                    <a:pt x="2048510" y="111760"/>
                    <a:pt x="2082800" y="119380"/>
                  </a:cubicBezTo>
                  <a:cubicBezTo>
                    <a:pt x="2119630" y="127000"/>
                    <a:pt x="2175510" y="153670"/>
                    <a:pt x="2189480" y="184150"/>
                  </a:cubicBezTo>
                  <a:cubicBezTo>
                    <a:pt x="2202180" y="213360"/>
                    <a:pt x="2189480" y="262890"/>
                    <a:pt x="2166620" y="297180"/>
                  </a:cubicBezTo>
                  <a:cubicBezTo>
                    <a:pt x="2136140" y="342900"/>
                    <a:pt x="2044700" y="382270"/>
                    <a:pt x="1995170" y="412750"/>
                  </a:cubicBezTo>
                  <a:cubicBezTo>
                    <a:pt x="1958340" y="434340"/>
                    <a:pt x="1930400" y="453390"/>
                    <a:pt x="1897380" y="464820"/>
                  </a:cubicBezTo>
                  <a:cubicBezTo>
                    <a:pt x="1868170" y="476250"/>
                    <a:pt x="1837690" y="491490"/>
                    <a:pt x="1808480" y="483870"/>
                  </a:cubicBezTo>
                  <a:cubicBezTo>
                    <a:pt x="1772920" y="474980"/>
                    <a:pt x="1718310" y="431800"/>
                    <a:pt x="1703070" y="394970"/>
                  </a:cubicBezTo>
                  <a:cubicBezTo>
                    <a:pt x="1687830" y="359410"/>
                    <a:pt x="1700530" y="304800"/>
                    <a:pt x="1710690" y="267970"/>
                  </a:cubicBezTo>
                  <a:cubicBezTo>
                    <a:pt x="1719580" y="234950"/>
                    <a:pt x="1733550" y="208280"/>
                    <a:pt x="1752600" y="181610"/>
                  </a:cubicBezTo>
                  <a:cubicBezTo>
                    <a:pt x="1772920" y="153670"/>
                    <a:pt x="1798320" y="127000"/>
                    <a:pt x="1827530" y="102870"/>
                  </a:cubicBezTo>
                  <a:cubicBezTo>
                    <a:pt x="1861820" y="73660"/>
                    <a:pt x="1910080" y="39370"/>
                    <a:pt x="1950720" y="22860"/>
                  </a:cubicBezTo>
                  <a:cubicBezTo>
                    <a:pt x="1985010" y="8890"/>
                    <a:pt x="2019300" y="3810"/>
                    <a:pt x="2051050" y="2540"/>
                  </a:cubicBezTo>
                  <a:cubicBezTo>
                    <a:pt x="2078990" y="1270"/>
                    <a:pt x="2105660" y="0"/>
                    <a:pt x="2132330" y="11430"/>
                  </a:cubicBezTo>
                  <a:cubicBezTo>
                    <a:pt x="2167890" y="26670"/>
                    <a:pt x="2226310" y="69850"/>
                    <a:pt x="2237740" y="105410"/>
                  </a:cubicBezTo>
                  <a:cubicBezTo>
                    <a:pt x="2246630" y="134620"/>
                    <a:pt x="2235200" y="170180"/>
                    <a:pt x="2214880" y="201930"/>
                  </a:cubicBezTo>
                  <a:cubicBezTo>
                    <a:pt x="2184400" y="248920"/>
                    <a:pt x="2094230" y="298450"/>
                    <a:pt x="2033270" y="336550"/>
                  </a:cubicBezTo>
                  <a:cubicBezTo>
                    <a:pt x="1976120" y="370840"/>
                    <a:pt x="1915160" y="401320"/>
                    <a:pt x="1860550" y="422910"/>
                  </a:cubicBezTo>
                  <a:cubicBezTo>
                    <a:pt x="1813560" y="441960"/>
                    <a:pt x="1765300" y="459740"/>
                    <a:pt x="1724660" y="463550"/>
                  </a:cubicBezTo>
                  <a:cubicBezTo>
                    <a:pt x="1691640" y="466090"/>
                    <a:pt x="1659890" y="463550"/>
                    <a:pt x="1633220" y="453390"/>
                  </a:cubicBezTo>
                  <a:cubicBezTo>
                    <a:pt x="1609090" y="443230"/>
                    <a:pt x="1581150" y="429260"/>
                    <a:pt x="1569720" y="405130"/>
                  </a:cubicBezTo>
                  <a:cubicBezTo>
                    <a:pt x="1554480" y="373380"/>
                    <a:pt x="1554480" y="309880"/>
                    <a:pt x="1574800" y="270510"/>
                  </a:cubicBezTo>
                  <a:cubicBezTo>
                    <a:pt x="1600200" y="222250"/>
                    <a:pt x="1675130" y="180340"/>
                    <a:pt x="1736090" y="149860"/>
                  </a:cubicBezTo>
                  <a:cubicBezTo>
                    <a:pt x="1800860" y="116840"/>
                    <a:pt x="1897380" y="91440"/>
                    <a:pt x="1957070" y="82550"/>
                  </a:cubicBezTo>
                  <a:cubicBezTo>
                    <a:pt x="1995170" y="76200"/>
                    <a:pt x="2023110" y="71120"/>
                    <a:pt x="2054860" y="82550"/>
                  </a:cubicBezTo>
                  <a:cubicBezTo>
                    <a:pt x="2094230" y="97790"/>
                    <a:pt x="2160270" y="144780"/>
                    <a:pt x="2169160" y="184150"/>
                  </a:cubicBezTo>
                  <a:cubicBezTo>
                    <a:pt x="2178050" y="222250"/>
                    <a:pt x="2148840" y="275590"/>
                    <a:pt x="2115820" y="312420"/>
                  </a:cubicBezTo>
                  <a:cubicBezTo>
                    <a:pt x="2073910" y="360680"/>
                    <a:pt x="1981200" y="397510"/>
                    <a:pt x="1917700" y="427990"/>
                  </a:cubicBezTo>
                  <a:cubicBezTo>
                    <a:pt x="1863090" y="454660"/>
                    <a:pt x="1809750" y="477520"/>
                    <a:pt x="1758950" y="488950"/>
                  </a:cubicBezTo>
                  <a:cubicBezTo>
                    <a:pt x="1714500" y="499110"/>
                    <a:pt x="1671320" y="513080"/>
                    <a:pt x="1631950" y="500380"/>
                  </a:cubicBezTo>
                  <a:cubicBezTo>
                    <a:pt x="1587500" y="486410"/>
                    <a:pt x="1530350" y="436880"/>
                    <a:pt x="1508760" y="400050"/>
                  </a:cubicBezTo>
                  <a:cubicBezTo>
                    <a:pt x="1492250" y="372110"/>
                    <a:pt x="1492250" y="337820"/>
                    <a:pt x="1494790" y="309880"/>
                  </a:cubicBezTo>
                  <a:cubicBezTo>
                    <a:pt x="1497330" y="283210"/>
                    <a:pt x="1506220" y="259080"/>
                    <a:pt x="1518920" y="234950"/>
                  </a:cubicBezTo>
                  <a:cubicBezTo>
                    <a:pt x="1532890" y="208280"/>
                    <a:pt x="1554480" y="180340"/>
                    <a:pt x="1578610" y="160020"/>
                  </a:cubicBezTo>
                  <a:cubicBezTo>
                    <a:pt x="1602740" y="139700"/>
                    <a:pt x="1634490" y="123190"/>
                    <a:pt x="1664970" y="113030"/>
                  </a:cubicBezTo>
                  <a:cubicBezTo>
                    <a:pt x="1694180" y="102870"/>
                    <a:pt x="1722120" y="97790"/>
                    <a:pt x="1756410" y="99060"/>
                  </a:cubicBezTo>
                  <a:cubicBezTo>
                    <a:pt x="1799590" y="101600"/>
                    <a:pt x="1864360" y="115570"/>
                    <a:pt x="1901190" y="137160"/>
                  </a:cubicBezTo>
                  <a:cubicBezTo>
                    <a:pt x="1930400" y="153670"/>
                    <a:pt x="1959610" y="173990"/>
                    <a:pt x="1965960" y="201930"/>
                  </a:cubicBezTo>
                  <a:cubicBezTo>
                    <a:pt x="1973580" y="237490"/>
                    <a:pt x="1950720" y="306070"/>
                    <a:pt x="1916430" y="341630"/>
                  </a:cubicBezTo>
                  <a:cubicBezTo>
                    <a:pt x="1874520" y="384810"/>
                    <a:pt x="1772920" y="406400"/>
                    <a:pt x="1711960" y="422910"/>
                  </a:cubicBezTo>
                  <a:cubicBezTo>
                    <a:pt x="1664970" y="435610"/>
                    <a:pt x="1629410" y="440690"/>
                    <a:pt x="1584960" y="443230"/>
                  </a:cubicBezTo>
                  <a:cubicBezTo>
                    <a:pt x="1537970" y="445770"/>
                    <a:pt x="1479550" y="448310"/>
                    <a:pt x="1440180" y="435610"/>
                  </a:cubicBezTo>
                  <a:cubicBezTo>
                    <a:pt x="1409700" y="425450"/>
                    <a:pt x="1381760" y="411480"/>
                    <a:pt x="1366520" y="386080"/>
                  </a:cubicBezTo>
                  <a:cubicBezTo>
                    <a:pt x="1347470" y="355600"/>
                    <a:pt x="1336040" y="290830"/>
                    <a:pt x="1348740" y="254000"/>
                  </a:cubicBezTo>
                  <a:cubicBezTo>
                    <a:pt x="1361440" y="218440"/>
                    <a:pt x="1407160" y="186690"/>
                    <a:pt x="1438910" y="165100"/>
                  </a:cubicBezTo>
                  <a:cubicBezTo>
                    <a:pt x="1465580" y="147320"/>
                    <a:pt x="1494790" y="137160"/>
                    <a:pt x="1524000" y="128270"/>
                  </a:cubicBezTo>
                  <a:cubicBezTo>
                    <a:pt x="1554480" y="119380"/>
                    <a:pt x="1588770" y="111760"/>
                    <a:pt x="1620520" y="110490"/>
                  </a:cubicBezTo>
                  <a:cubicBezTo>
                    <a:pt x="1652270" y="109220"/>
                    <a:pt x="1686560" y="107950"/>
                    <a:pt x="1714500" y="116840"/>
                  </a:cubicBezTo>
                  <a:cubicBezTo>
                    <a:pt x="1741170" y="124460"/>
                    <a:pt x="1770380" y="135890"/>
                    <a:pt x="1784350" y="157480"/>
                  </a:cubicBezTo>
                  <a:cubicBezTo>
                    <a:pt x="1800860" y="182880"/>
                    <a:pt x="1809750" y="241300"/>
                    <a:pt x="1794510" y="270510"/>
                  </a:cubicBezTo>
                  <a:cubicBezTo>
                    <a:pt x="1778000" y="302260"/>
                    <a:pt x="1732280" y="318770"/>
                    <a:pt x="1684020" y="339090"/>
                  </a:cubicBezTo>
                  <a:cubicBezTo>
                    <a:pt x="1609090" y="372110"/>
                    <a:pt x="1459230" y="408940"/>
                    <a:pt x="1377950" y="421640"/>
                  </a:cubicBezTo>
                  <a:cubicBezTo>
                    <a:pt x="1324610" y="430530"/>
                    <a:pt x="1285240" y="434340"/>
                    <a:pt x="1244600" y="429260"/>
                  </a:cubicBezTo>
                  <a:cubicBezTo>
                    <a:pt x="1209040" y="425450"/>
                    <a:pt x="1173480" y="415290"/>
                    <a:pt x="1146810" y="398780"/>
                  </a:cubicBezTo>
                  <a:cubicBezTo>
                    <a:pt x="1121410" y="383540"/>
                    <a:pt x="1096010" y="360680"/>
                    <a:pt x="1084580" y="336550"/>
                  </a:cubicBezTo>
                  <a:cubicBezTo>
                    <a:pt x="1073150" y="313690"/>
                    <a:pt x="1071880" y="281940"/>
                    <a:pt x="1076960" y="257810"/>
                  </a:cubicBezTo>
                  <a:cubicBezTo>
                    <a:pt x="1082040" y="233680"/>
                    <a:pt x="1099820" y="209550"/>
                    <a:pt x="1117600" y="191770"/>
                  </a:cubicBezTo>
                  <a:cubicBezTo>
                    <a:pt x="1136650" y="173990"/>
                    <a:pt x="1162050" y="160020"/>
                    <a:pt x="1187450" y="151130"/>
                  </a:cubicBezTo>
                  <a:cubicBezTo>
                    <a:pt x="1212850" y="140970"/>
                    <a:pt x="1234440" y="138430"/>
                    <a:pt x="1268730" y="134620"/>
                  </a:cubicBezTo>
                  <a:cubicBezTo>
                    <a:pt x="1324610" y="128270"/>
                    <a:pt x="1433830" y="121920"/>
                    <a:pt x="1492250" y="127000"/>
                  </a:cubicBezTo>
                  <a:cubicBezTo>
                    <a:pt x="1531620" y="130810"/>
                    <a:pt x="1558290" y="138430"/>
                    <a:pt x="1590040" y="148590"/>
                  </a:cubicBezTo>
                  <a:cubicBezTo>
                    <a:pt x="1621790" y="158750"/>
                    <a:pt x="1657350" y="171450"/>
                    <a:pt x="1680210" y="190500"/>
                  </a:cubicBezTo>
                  <a:cubicBezTo>
                    <a:pt x="1701800" y="208280"/>
                    <a:pt x="1722120" y="229870"/>
                    <a:pt x="1727200" y="255270"/>
                  </a:cubicBezTo>
                  <a:cubicBezTo>
                    <a:pt x="1733550" y="285750"/>
                    <a:pt x="1722120" y="335280"/>
                    <a:pt x="1704340" y="361950"/>
                  </a:cubicBezTo>
                  <a:cubicBezTo>
                    <a:pt x="1687830" y="386080"/>
                    <a:pt x="1662430" y="393700"/>
                    <a:pt x="1628140" y="412750"/>
                  </a:cubicBezTo>
                  <a:cubicBezTo>
                    <a:pt x="1562100" y="449580"/>
                    <a:pt x="1412240" y="523240"/>
                    <a:pt x="1328420" y="553720"/>
                  </a:cubicBezTo>
                  <a:cubicBezTo>
                    <a:pt x="1272540" y="574040"/>
                    <a:pt x="1228090" y="588010"/>
                    <a:pt x="1182370" y="591820"/>
                  </a:cubicBezTo>
                  <a:cubicBezTo>
                    <a:pt x="1141730" y="595630"/>
                    <a:pt x="1099820" y="595630"/>
                    <a:pt x="1066800" y="584200"/>
                  </a:cubicBezTo>
                  <a:cubicBezTo>
                    <a:pt x="1036320" y="574040"/>
                    <a:pt x="1005840" y="554990"/>
                    <a:pt x="989330" y="530860"/>
                  </a:cubicBezTo>
                  <a:cubicBezTo>
                    <a:pt x="972820" y="508000"/>
                    <a:pt x="965200" y="472440"/>
                    <a:pt x="967740" y="444500"/>
                  </a:cubicBezTo>
                  <a:cubicBezTo>
                    <a:pt x="970280" y="415290"/>
                    <a:pt x="988060" y="383540"/>
                    <a:pt x="1007110" y="360680"/>
                  </a:cubicBezTo>
                  <a:cubicBezTo>
                    <a:pt x="1026160" y="336550"/>
                    <a:pt x="1049020" y="322580"/>
                    <a:pt x="1082040" y="303530"/>
                  </a:cubicBezTo>
                  <a:cubicBezTo>
                    <a:pt x="1135380" y="273050"/>
                    <a:pt x="1240790" y="233680"/>
                    <a:pt x="1304290" y="214630"/>
                  </a:cubicBezTo>
                  <a:cubicBezTo>
                    <a:pt x="1350010" y="200660"/>
                    <a:pt x="1385570" y="193040"/>
                    <a:pt x="1424940" y="187960"/>
                  </a:cubicBezTo>
                  <a:cubicBezTo>
                    <a:pt x="1460500" y="184150"/>
                    <a:pt x="1494790" y="181610"/>
                    <a:pt x="1527810" y="185420"/>
                  </a:cubicBezTo>
                  <a:cubicBezTo>
                    <a:pt x="1560830" y="189230"/>
                    <a:pt x="1595120" y="193040"/>
                    <a:pt x="1624330" y="209550"/>
                  </a:cubicBezTo>
                  <a:cubicBezTo>
                    <a:pt x="1657350" y="228600"/>
                    <a:pt x="1703070" y="270510"/>
                    <a:pt x="1713230" y="303530"/>
                  </a:cubicBezTo>
                  <a:cubicBezTo>
                    <a:pt x="1720850" y="328930"/>
                    <a:pt x="1715770" y="359410"/>
                    <a:pt x="1700530" y="382270"/>
                  </a:cubicBezTo>
                  <a:cubicBezTo>
                    <a:pt x="1681480" y="411480"/>
                    <a:pt x="1634490" y="430530"/>
                    <a:pt x="1586230" y="454660"/>
                  </a:cubicBezTo>
                  <a:cubicBezTo>
                    <a:pt x="1516380" y="490220"/>
                    <a:pt x="1388110" y="546100"/>
                    <a:pt x="1313180" y="563880"/>
                  </a:cubicBezTo>
                  <a:cubicBezTo>
                    <a:pt x="1263650" y="575310"/>
                    <a:pt x="1224280" y="580390"/>
                    <a:pt x="1187450" y="576580"/>
                  </a:cubicBezTo>
                  <a:cubicBezTo>
                    <a:pt x="1158240" y="572770"/>
                    <a:pt x="1123950" y="570230"/>
                    <a:pt x="1108710" y="548640"/>
                  </a:cubicBezTo>
                  <a:cubicBezTo>
                    <a:pt x="1087120" y="516890"/>
                    <a:pt x="1097280" y="417830"/>
                    <a:pt x="1116330" y="373380"/>
                  </a:cubicBezTo>
                  <a:cubicBezTo>
                    <a:pt x="1131570" y="339090"/>
                    <a:pt x="1156970" y="323850"/>
                    <a:pt x="1189990" y="294640"/>
                  </a:cubicBezTo>
                  <a:cubicBezTo>
                    <a:pt x="1240790" y="248920"/>
                    <a:pt x="1332230" y="175260"/>
                    <a:pt x="1403350" y="139700"/>
                  </a:cubicBezTo>
                  <a:cubicBezTo>
                    <a:pt x="1463040" y="110490"/>
                    <a:pt x="1546860" y="73660"/>
                    <a:pt x="1583690" y="86360"/>
                  </a:cubicBezTo>
                  <a:cubicBezTo>
                    <a:pt x="1607820" y="95250"/>
                    <a:pt x="1626870" y="127000"/>
                    <a:pt x="1626870" y="148590"/>
                  </a:cubicBezTo>
                  <a:cubicBezTo>
                    <a:pt x="1626870" y="173990"/>
                    <a:pt x="1591310" y="209550"/>
                    <a:pt x="1568450" y="229870"/>
                  </a:cubicBezTo>
                  <a:cubicBezTo>
                    <a:pt x="1546860" y="248920"/>
                    <a:pt x="1529080" y="251460"/>
                    <a:pt x="1494790" y="269240"/>
                  </a:cubicBezTo>
                  <a:cubicBezTo>
                    <a:pt x="1422400" y="306070"/>
                    <a:pt x="1250950" y="393700"/>
                    <a:pt x="1151890" y="434340"/>
                  </a:cubicBezTo>
                  <a:cubicBezTo>
                    <a:pt x="1080770" y="463550"/>
                    <a:pt x="1021080" y="487680"/>
                    <a:pt x="962660" y="500380"/>
                  </a:cubicBezTo>
                  <a:cubicBezTo>
                    <a:pt x="915670" y="510540"/>
                    <a:pt x="873760" y="525780"/>
                    <a:pt x="833120" y="515620"/>
                  </a:cubicBezTo>
                  <a:cubicBezTo>
                    <a:pt x="787400" y="504190"/>
                    <a:pt x="711200" y="459740"/>
                    <a:pt x="703580" y="421640"/>
                  </a:cubicBezTo>
                  <a:cubicBezTo>
                    <a:pt x="695960" y="383540"/>
                    <a:pt x="754380" y="317500"/>
                    <a:pt x="787400" y="287020"/>
                  </a:cubicBezTo>
                  <a:cubicBezTo>
                    <a:pt x="812800" y="262890"/>
                    <a:pt x="843280" y="256540"/>
                    <a:pt x="875030" y="242570"/>
                  </a:cubicBezTo>
                  <a:cubicBezTo>
                    <a:pt x="911860" y="227330"/>
                    <a:pt x="948690" y="212090"/>
                    <a:pt x="994410" y="201930"/>
                  </a:cubicBezTo>
                  <a:cubicBezTo>
                    <a:pt x="1054100" y="189230"/>
                    <a:pt x="1146810" y="166370"/>
                    <a:pt x="1205230" y="184150"/>
                  </a:cubicBezTo>
                  <a:cubicBezTo>
                    <a:pt x="1257300" y="199390"/>
                    <a:pt x="1324610" y="247650"/>
                    <a:pt x="1333500" y="287020"/>
                  </a:cubicBezTo>
                  <a:cubicBezTo>
                    <a:pt x="1341120" y="321310"/>
                    <a:pt x="1310640" y="365760"/>
                    <a:pt x="1278890" y="398780"/>
                  </a:cubicBezTo>
                  <a:cubicBezTo>
                    <a:pt x="1235710" y="444500"/>
                    <a:pt x="1141730" y="480060"/>
                    <a:pt x="1070610" y="513080"/>
                  </a:cubicBezTo>
                  <a:cubicBezTo>
                    <a:pt x="1002030" y="544830"/>
                    <a:pt x="922020" y="581660"/>
                    <a:pt x="859790" y="594360"/>
                  </a:cubicBezTo>
                  <a:cubicBezTo>
                    <a:pt x="814070" y="603250"/>
                    <a:pt x="773430" y="607060"/>
                    <a:pt x="737870" y="599440"/>
                  </a:cubicBezTo>
                  <a:cubicBezTo>
                    <a:pt x="707390" y="593090"/>
                    <a:pt x="675640" y="577850"/>
                    <a:pt x="656590" y="557530"/>
                  </a:cubicBezTo>
                  <a:cubicBezTo>
                    <a:pt x="638810" y="538480"/>
                    <a:pt x="627380" y="510540"/>
                    <a:pt x="623570" y="485140"/>
                  </a:cubicBezTo>
                  <a:cubicBezTo>
                    <a:pt x="619760" y="457200"/>
                    <a:pt x="628650" y="424180"/>
                    <a:pt x="638810" y="396240"/>
                  </a:cubicBezTo>
                  <a:cubicBezTo>
                    <a:pt x="648970" y="368300"/>
                    <a:pt x="668020" y="344170"/>
                    <a:pt x="688340" y="320040"/>
                  </a:cubicBezTo>
                  <a:cubicBezTo>
                    <a:pt x="712470" y="292100"/>
                    <a:pt x="744220" y="262890"/>
                    <a:pt x="778510" y="238760"/>
                  </a:cubicBezTo>
                  <a:cubicBezTo>
                    <a:pt x="816610" y="210820"/>
                    <a:pt x="862330" y="184150"/>
                    <a:pt x="909320" y="165100"/>
                  </a:cubicBezTo>
                  <a:cubicBezTo>
                    <a:pt x="957580" y="146050"/>
                    <a:pt x="1017270" y="132080"/>
                    <a:pt x="1065530" y="127000"/>
                  </a:cubicBezTo>
                  <a:cubicBezTo>
                    <a:pt x="1106170" y="123190"/>
                    <a:pt x="1145540" y="125730"/>
                    <a:pt x="1181100" y="133350"/>
                  </a:cubicBezTo>
                  <a:cubicBezTo>
                    <a:pt x="1214120" y="140970"/>
                    <a:pt x="1247140" y="152400"/>
                    <a:pt x="1273810" y="170180"/>
                  </a:cubicBezTo>
                  <a:cubicBezTo>
                    <a:pt x="1299210" y="186690"/>
                    <a:pt x="1328420" y="205740"/>
                    <a:pt x="1341120" y="233680"/>
                  </a:cubicBezTo>
                  <a:cubicBezTo>
                    <a:pt x="1356360" y="266700"/>
                    <a:pt x="1363980" y="328930"/>
                    <a:pt x="1350010" y="364490"/>
                  </a:cubicBezTo>
                  <a:cubicBezTo>
                    <a:pt x="1336040" y="398780"/>
                    <a:pt x="1292860" y="424180"/>
                    <a:pt x="1259840" y="447040"/>
                  </a:cubicBezTo>
                  <a:cubicBezTo>
                    <a:pt x="1225550" y="469900"/>
                    <a:pt x="1186180" y="487680"/>
                    <a:pt x="1148080" y="499110"/>
                  </a:cubicBezTo>
                  <a:cubicBezTo>
                    <a:pt x="1111250" y="509270"/>
                    <a:pt x="1071880" y="514350"/>
                    <a:pt x="1036320" y="513080"/>
                  </a:cubicBezTo>
                  <a:cubicBezTo>
                    <a:pt x="1003300" y="511810"/>
                    <a:pt x="971550" y="505460"/>
                    <a:pt x="943610" y="491490"/>
                  </a:cubicBezTo>
                  <a:cubicBezTo>
                    <a:pt x="915670" y="477520"/>
                    <a:pt x="886460" y="455930"/>
                    <a:pt x="869950" y="430530"/>
                  </a:cubicBezTo>
                  <a:cubicBezTo>
                    <a:pt x="853440" y="405130"/>
                    <a:pt x="844550" y="370840"/>
                    <a:pt x="843280" y="340360"/>
                  </a:cubicBezTo>
                  <a:cubicBezTo>
                    <a:pt x="842010" y="307340"/>
                    <a:pt x="847090" y="269240"/>
                    <a:pt x="866140" y="240030"/>
                  </a:cubicBezTo>
                  <a:cubicBezTo>
                    <a:pt x="889000" y="204470"/>
                    <a:pt x="938530" y="171450"/>
                    <a:pt x="982980" y="152400"/>
                  </a:cubicBezTo>
                  <a:cubicBezTo>
                    <a:pt x="1028700" y="133350"/>
                    <a:pt x="1096010" y="124460"/>
                    <a:pt x="1137920" y="128270"/>
                  </a:cubicBezTo>
                  <a:cubicBezTo>
                    <a:pt x="1167130" y="130810"/>
                    <a:pt x="1192530" y="137160"/>
                    <a:pt x="1211580" y="154940"/>
                  </a:cubicBezTo>
                  <a:cubicBezTo>
                    <a:pt x="1235710" y="176530"/>
                    <a:pt x="1263650" y="226060"/>
                    <a:pt x="1261110" y="261620"/>
                  </a:cubicBezTo>
                  <a:cubicBezTo>
                    <a:pt x="1258570" y="300990"/>
                    <a:pt x="1225550" y="344170"/>
                    <a:pt x="1188720" y="382270"/>
                  </a:cubicBezTo>
                  <a:cubicBezTo>
                    <a:pt x="1136650" y="435610"/>
                    <a:pt x="1028700" y="494030"/>
                    <a:pt x="956310" y="533400"/>
                  </a:cubicBezTo>
                  <a:cubicBezTo>
                    <a:pt x="897890" y="565150"/>
                    <a:pt x="843280" y="588010"/>
                    <a:pt x="789940" y="604520"/>
                  </a:cubicBezTo>
                  <a:cubicBezTo>
                    <a:pt x="742950" y="618490"/>
                    <a:pt x="694690" y="635000"/>
                    <a:pt x="652780" y="631190"/>
                  </a:cubicBezTo>
                  <a:cubicBezTo>
                    <a:pt x="617220" y="627380"/>
                    <a:pt x="579120" y="613410"/>
                    <a:pt x="554990" y="590550"/>
                  </a:cubicBezTo>
                  <a:cubicBezTo>
                    <a:pt x="530860" y="566420"/>
                    <a:pt x="513080" y="520700"/>
                    <a:pt x="510540" y="487680"/>
                  </a:cubicBezTo>
                  <a:cubicBezTo>
                    <a:pt x="508000" y="458470"/>
                    <a:pt x="521970" y="430530"/>
                    <a:pt x="533400" y="401320"/>
                  </a:cubicBezTo>
                  <a:cubicBezTo>
                    <a:pt x="546100" y="368300"/>
                    <a:pt x="563880" y="328930"/>
                    <a:pt x="585470" y="298450"/>
                  </a:cubicBezTo>
                  <a:cubicBezTo>
                    <a:pt x="607060" y="269240"/>
                    <a:pt x="628650" y="241300"/>
                    <a:pt x="661670" y="220980"/>
                  </a:cubicBezTo>
                  <a:cubicBezTo>
                    <a:pt x="703580" y="196850"/>
                    <a:pt x="783590" y="162560"/>
                    <a:pt x="825500" y="175260"/>
                  </a:cubicBezTo>
                  <a:cubicBezTo>
                    <a:pt x="859790" y="185420"/>
                    <a:pt x="894080" y="231140"/>
                    <a:pt x="901700" y="262890"/>
                  </a:cubicBezTo>
                  <a:cubicBezTo>
                    <a:pt x="908050" y="293370"/>
                    <a:pt x="891540" y="336550"/>
                    <a:pt x="872490" y="363220"/>
                  </a:cubicBezTo>
                  <a:cubicBezTo>
                    <a:pt x="853440" y="389890"/>
                    <a:pt x="822960" y="402590"/>
                    <a:pt x="786130" y="425450"/>
                  </a:cubicBezTo>
                  <a:cubicBezTo>
                    <a:pt x="728980" y="462280"/>
                    <a:pt x="622300" y="523240"/>
                    <a:pt x="556260" y="553720"/>
                  </a:cubicBezTo>
                  <a:cubicBezTo>
                    <a:pt x="509270" y="575310"/>
                    <a:pt x="472440" y="593090"/>
                    <a:pt x="430530" y="599440"/>
                  </a:cubicBezTo>
                  <a:cubicBezTo>
                    <a:pt x="392430" y="604520"/>
                    <a:pt x="345440" y="607060"/>
                    <a:pt x="316230" y="591820"/>
                  </a:cubicBezTo>
                  <a:cubicBezTo>
                    <a:pt x="289560" y="577850"/>
                    <a:pt x="264160" y="551180"/>
                    <a:pt x="256540" y="521970"/>
                  </a:cubicBezTo>
                  <a:cubicBezTo>
                    <a:pt x="246380" y="485140"/>
                    <a:pt x="267970" y="420370"/>
                    <a:pt x="284480" y="379730"/>
                  </a:cubicBezTo>
                  <a:cubicBezTo>
                    <a:pt x="298450" y="344170"/>
                    <a:pt x="320040" y="318770"/>
                    <a:pt x="344170" y="289560"/>
                  </a:cubicBezTo>
                  <a:cubicBezTo>
                    <a:pt x="372110" y="256540"/>
                    <a:pt x="406400" y="223520"/>
                    <a:pt x="443230" y="194310"/>
                  </a:cubicBezTo>
                  <a:cubicBezTo>
                    <a:pt x="483870" y="162560"/>
                    <a:pt x="535940" y="124460"/>
                    <a:pt x="580390" y="106680"/>
                  </a:cubicBezTo>
                  <a:cubicBezTo>
                    <a:pt x="615950" y="91440"/>
                    <a:pt x="650240" y="80010"/>
                    <a:pt x="685800" y="85090"/>
                  </a:cubicBezTo>
                  <a:cubicBezTo>
                    <a:pt x="727710" y="90170"/>
                    <a:pt x="789940" y="114300"/>
                    <a:pt x="814070" y="147320"/>
                  </a:cubicBezTo>
                  <a:cubicBezTo>
                    <a:pt x="835660" y="177800"/>
                    <a:pt x="842010" y="229870"/>
                    <a:pt x="831850" y="267970"/>
                  </a:cubicBezTo>
                  <a:cubicBezTo>
                    <a:pt x="820420" y="308610"/>
                    <a:pt x="773430" y="350520"/>
                    <a:pt x="741680" y="381000"/>
                  </a:cubicBezTo>
                  <a:cubicBezTo>
                    <a:pt x="715010" y="406400"/>
                    <a:pt x="687070" y="422910"/>
                    <a:pt x="656590" y="441960"/>
                  </a:cubicBezTo>
                  <a:cubicBezTo>
                    <a:pt x="624840" y="462280"/>
                    <a:pt x="588010" y="490220"/>
                    <a:pt x="553720" y="501650"/>
                  </a:cubicBezTo>
                  <a:cubicBezTo>
                    <a:pt x="523240" y="511810"/>
                    <a:pt x="490220" y="519430"/>
                    <a:pt x="463550" y="514350"/>
                  </a:cubicBezTo>
                  <a:cubicBezTo>
                    <a:pt x="439420" y="509270"/>
                    <a:pt x="412750" y="492760"/>
                    <a:pt x="397510" y="473710"/>
                  </a:cubicBezTo>
                  <a:cubicBezTo>
                    <a:pt x="381000" y="453390"/>
                    <a:pt x="367030" y="422910"/>
                    <a:pt x="368300" y="393700"/>
                  </a:cubicBezTo>
                  <a:cubicBezTo>
                    <a:pt x="369570" y="358140"/>
                    <a:pt x="398780" y="311150"/>
                    <a:pt x="419100" y="276860"/>
                  </a:cubicBezTo>
                  <a:cubicBezTo>
                    <a:pt x="438150" y="246380"/>
                    <a:pt x="458470" y="218440"/>
                    <a:pt x="483870" y="198120"/>
                  </a:cubicBezTo>
                  <a:cubicBezTo>
                    <a:pt x="508000" y="177800"/>
                    <a:pt x="539750" y="160020"/>
                    <a:pt x="568960" y="154940"/>
                  </a:cubicBezTo>
                  <a:cubicBezTo>
                    <a:pt x="596900" y="149860"/>
                    <a:pt x="629920" y="152400"/>
                    <a:pt x="655320" y="162560"/>
                  </a:cubicBezTo>
                  <a:cubicBezTo>
                    <a:pt x="678180" y="171450"/>
                    <a:pt x="699770" y="186690"/>
                    <a:pt x="715010" y="209550"/>
                  </a:cubicBezTo>
                  <a:cubicBezTo>
                    <a:pt x="734060" y="240030"/>
                    <a:pt x="746760" y="293370"/>
                    <a:pt x="746760" y="336550"/>
                  </a:cubicBezTo>
                  <a:cubicBezTo>
                    <a:pt x="746760" y="382270"/>
                    <a:pt x="728980" y="440690"/>
                    <a:pt x="711200" y="478790"/>
                  </a:cubicBezTo>
                  <a:cubicBezTo>
                    <a:pt x="697230" y="508000"/>
                    <a:pt x="666750" y="525780"/>
                    <a:pt x="656590" y="549910"/>
                  </a:cubicBezTo>
                  <a:cubicBezTo>
                    <a:pt x="648970" y="568960"/>
                    <a:pt x="659130" y="591820"/>
                    <a:pt x="648970" y="607060"/>
                  </a:cubicBezTo>
                  <a:cubicBezTo>
                    <a:pt x="637540" y="624840"/>
                    <a:pt x="607060" y="645160"/>
                    <a:pt x="586740" y="648970"/>
                  </a:cubicBezTo>
                  <a:cubicBezTo>
                    <a:pt x="568960" y="651510"/>
                    <a:pt x="546100" y="643890"/>
                    <a:pt x="532130" y="635000"/>
                  </a:cubicBezTo>
                  <a:cubicBezTo>
                    <a:pt x="520700" y="627380"/>
                    <a:pt x="513080" y="621030"/>
                    <a:pt x="506730" y="605790"/>
                  </a:cubicBezTo>
                  <a:cubicBezTo>
                    <a:pt x="494030" y="575310"/>
                    <a:pt x="491490" y="504190"/>
                    <a:pt x="491490" y="449580"/>
                  </a:cubicBezTo>
                  <a:cubicBezTo>
                    <a:pt x="491490" y="387350"/>
                    <a:pt x="488950" y="281940"/>
                    <a:pt x="513080" y="250190"/>
                  </a:cubicBezTo>
                  <a:cubicBezTo>
                    <a:pt x="525780" y="233680"/>
                    <a:pt x="548640" y="231140"/>
                    <a:pt x="565150" y="229870"/>
                  </a:cubicBezTo>
                  <a:cubicBezTo>
                    <a:pt x="579120" y="228600"/>
                    <a:pt x="591820" y="231140"/>
                    <a:pt x="603250" y="238760"/>
                  </a:cubicBezTo>
                  <a:cubicBezTo>
                    <a:pt x="619760" y="250190"/>
                    <a:pt x="641350" y="280670"/>
                    <a:pt x="645160" y="300990"/>
                  </a:cubicBezTo>
                  <a:cubicBezTo>
                    <a:pt x="647700" y="318770"/>
                    <a:pt x="643890" y="335280"/>
                    <a:pt x="631190" y="355600"/>
                  </a:cubicBezTo>
                  <a:cubicBezTo>
                    <a:pt x="604520" y="398780"/>
                    <a:pt x="491490" y="482600"/>
                    <a:pt x="440690" y="515620"/>
                  </a:cubicBezTo>
                  <a:cubicBezTo>
                    <a:pt x="411480" y="534670"/>
                    <a:pt x="394970" y="549910"/>
                    <a:pt x="365760" y="551180"/>
                  </a:cubicBezTo>
                  <a:cubicBezTo>
                    <a:pt x="327660" y="552450"/>
                    <a:pt x="261620" y="532130"/>
                    <a:pt x="233680" y="504190"/>
                  </a:cubicBezTo>
                  <a:cubicBezTo>
                    <a:pt x="209550" y="478790"/>
                    <a:pt x="205740" y="433070"/>
                    <a:pt x="198120" y="400050"/>
                  </a:cubicBezTo>
                  <a:cubicBezTo>
                    <a:pt x="190500" y="370840"/>
                    <a:pt x="185420" y="344170"/>
                    <a:pt x="185420" y="313690"/>
                  </a:cubicBezTo>
                  <a:cubicBezTo>
                    <a:pt x="185420" y="279400"/>
                    <a:pt x="181610" y="224790"/>
                    <a:pt x="204470" y="203200"/>
                  </a:cubicBezTo>
                  <a:cubicBezTo>
                    <a:pt x="231140" y="177800"/>
                    <a:pt x="321310" y="167640"/>
                    <a:pt x="355600" y="185420"/>
                  </a:cubicBezTo>
                  <a:cubicBezTo>
                    <a:pt x="383540" y="199390"/>
                    <a:pt x="394970" y="243840"/>
                    <a:pt x="406400" y="275590"/>
                  </a:cubicBezTo>
                  <a:cubicBezTo>
                    <a:pt x="417830" y="306070"/>
                    <a:pt x="415290" y="342900"/>
                    <a:pt x="424180" y="372110"/>
                  </a:cubicBezTo>
                  <a:cubicBezTo>
                    <a:pt x="433070" y="400050"/>
                    <a:pt x="458470" y="427990"/>
                    <a:pt x="459740" y="448310"/>
                  </a:cubicBezTo>
                  <a:cubicBezTo>
                    <a:pt x="459740" y="462280"/>
                    <a:pt x="454660" y="473710"/>
                    <a:pt x="445770" y="483870"/>
                  </a:cubicBezTo>
                  <a:cubicBezTo>
                    <a:pt x="435610" y="496570"/>
                    <a:pt x="414020" y="510540"/>
                    <a:pt x="397510" y="514350"/>
                  </a:cubicBezTo>
                  <a:cubicBezTo>
                    <a:pt x="384810" y="518160"/>
                    <a:pt x="370840" y="516890"/>
                    <a:pt x="358140" y="513080"/>
                  </a:cubicBezTo>
                  <a:cubicBezTo>
                    <a:pt x="342900" y="508000"/>
                    <a:pt x="322580" y="495300"/>
                    <a:pt x="312420" y="480060"/>
                  </a:cubicBezTo>
                  <a:cubicBezTo>
                    <a:pt x="302260" y="464820"/>
                    <a:pt x="299720" y="449580"/>
                    <a:pt x="300990" y="422910"/>
                  </a:cubicBezTo>
                  <a:cubicBezTo>
                    <a:pt x="302260" y="363220"/>
                    <a:pt x="346710" y="180340"/>
                    <a:pt x="377190" y="129540"/>
                  </a:cubicBezTo>
                  <a:cubicBezTo>
                    <a:pt x="389890" y="107950"/>
                    <a:pt x="402590" y="96520"/>
                    <a:pt x="419100" y="90170"/>
                  </a:cubicBezTo>
                  <a:cubicBezTo>
                    <a:pt x="435610" y="83820"/>
                    <a:pt x="459740" y="82550"/>
                    <a:pt x="476250" y="88900"/>
                  </a:cubicBezTo>
                  <a:cubicBezTo>
                    <a:pt x="492760" y="95250"/>
                    <a:pt x="510540" y="111760"/>
                    <a:pt x="519430" y="125730"/>
                  </a:cubicBezTo>
                  <a:cubicBezTo>
                    <a:pt x="527050" y="137160"/>
                    <a:pt x="528320" y="143510"/>
                    <a:pt x="529590" y="162560"/>
                  </a:cubicBezTo>
                  <a:cubicBezTo>
                    <a:pt x="533400" y="215900"/>
                    <a:pt x="514350" y="429260"/>
                    <a:pt x="483870" y="477520"/>
                  </a:cubicBezTo>
                  <a:cubicBezTo>
                    <a:pt x="471170" y="497840"/>
                    <a:pt x="452120" y="504190"/>
                    <a:pt x="436880" y="508000"/>
                  </a:cubicBezTo>
                  <a:cubicBezTo>
                    <a:pt x="424180" y="511810"/>
                    <a:pt x="411480" y="510540"/>
                    <a:pt x="398780" y="506730"/>
                  </a:cubicBezTo>
                  <a:cubicBezTo>
                    <a:pt x="383540" y="501650"/>
                    <a:pt x="363220" y="486410"/>
                    <a:pt x="353060" y="473710"/>
                  </a:cubicBezTo>
                  <a:cubicBezTo>
                    <a:pt x="345440" y="463550"/>
                    <a:pt x="342900" y="455930"/>
                    <a:pt x="340360" y="438150"/>
                  </a:cubicBezTo>
                  <a:cubicBezTo>
                    <a:pt x="331470" y="388620"/>
                    <a:pt x="332740" y="199390"/>
                    <a:pt x="342900" y="149860"/>
                  </a:cubicBezTo>
                  <a:cubicBezTo>
                    <a:pt x="346710" y="130810"/>
                    <a:pt x="349250" y="123190"/>
                    <a:pt x="358140" y="113030"/>
                  </a:cubicBezTo>
                  <a:cubicBezTo>
                    <a:pt x="369570" y="100330"/>
                    <a:pt x="389890" y="86360"/>
                    <a:pt x="407670" y="82550"/>
                  </a:cubicBezTo>
                  <a:cubicBezTo>
                    <a:pt x="425450" y="78740"/>
                    <a:pt x="449580" y="81280"/>
                    <a:pt x="464820" y="91440"/>
                  </a:cubicBezTo>
                  <a:cubicBezTo>
                    <a:pt x="482600" y="102870"/>
                    <a:pt x="500380" y="128270"/>
                    <a:pt x="505460" y="156210"/>
                  </a:cubicBezTo>
                  <a:cubicBezTo>
                    <a:pt x="513080" y="198120"/>
                    <a:pt x="486410" y="271780"/>
                    <a:pt x="472440" y="325120"/>
                  </a:cubicBezTo>
                  <a:cubicBezTo>
                    <a:pt x="459740" y="374650"/>
                    <a:pt x="453390" y="429260"/>
                    <a:pt x="425450" y="464820"/>
                  </a:cubicBezTo>
                  <a:cubicBezTo>
                    <a:pt x="398780" y="497840"/>
                    <a:pt x="337820" y="543560"/>
                    <a:pt x="308610" y="533400"/>
                  </a:cubicBezTo>
                  <a:cubicBezTo>
                    <a:pt x="275590" y="521970"/>
                    <a:pt x="254000" y="419100"/>
                    <a:pt x="250190" y="370840"/>
                  </a:cubicBezTo>
                  <a:cubicBezTo>
                    <a:pt x="247650" y="332740"/>
                    <a:pt x="256540" y="293370"/>
                    <a:pt x="269240" y="266700"/>
                  </a:cubicBezTo>
                  <a:cubicBezTo>
                    <a:pt x="278130" y="247650"/>
                    <a:pt x="292100" y="231140"/>
                    <a:pt x="306070" y="222250"/>
                  </a:cubicBezTo>
                  <a:cubicBezTo>
                    <a:pt x="317500" y="214630"/>
                    <a:pt x="330200" y="212090"/>
                    <a:pt x="344170" y="212090"/>
                  </a:cubicBezTo>
                  <a:cubicBezTo>
                    <a:pt x="360680" y="212090"/>
                    <a:pt x="386080" y="220980"/>
                    <a:pt x="398780" y="231140"/>
                  </a:cubicBezTo>
                  <a:cubicBezTo>
                    <a:pt x="410210" y="238760"/>
                    <a:pt x="417830" y="250190"/>
                    <a:pt x="421640" y="262890"/>
                  </a:cubicBezTo>
                  <a:cubicBezTo>
                    <a:pt x="426720" y="279400"/>
                    <a:pt x="426720" y="295910"/>
                    <a:pt x="422910" y="321310"/>
                  </a:cubicBezTo>
                  <a:cubicBezTo>
                    <a:pt x="414020" y="375920"/>
                    <a:pt x="359410" y="529590"/>
                    <a:pt x="336550" y="572770"/>
                  </a:cubicBezTo>
                  <a:cubicBezTo>
                    <a:pt x="327660" y="589280"/>
                    <a:pt x="325120" y="596900"/>
                    <a:pt x="313690" y="604520"/>
                  </a:cubicBezTo>
                  <a:cubicBezTo>
                    <a:pt x="297180" y="614680"/>
                    <a:pt x="260350" y="624840"/>
                    <a:pt x="238760" y="619760"/>
                  </a:cubicBezTo>
                  <a:cubicBezTo>
                    <a:pt x="220980" y="615950"/>
                    <a:pt x="204470" y="605790"/>
                    <a:pt x="193040" y="585470"/>
                  </a:cubicBezTo>
                  <a:cubicBezTo>
                    <a:pt x="168910" y="544830"/>
                    <a:pt x="165100" y="417830"/>
                    <a:pt x="162560" y="355600"/>
                  </a:cubicBezTo>
                  <a:cubicBezTo>
                    <a:pt x="160020" y="312420"/>
                    <a:pt x="172720" y="278130"/>
                    <a:pt x="166370" y="246380"/>
                  </a:cubicBezTo>
                  <a:cubicBezTo>
                    <a:pt x="161290" y="219710"/>
                    <a:pt x="134620" y="194310"/>
                    <a:pt x="134620" y="173990"/>
                  </a:cubicBezTo>
                  <a:cubicBezTo>
                    <a:pt x="134620" y="160020"/>
                    <a:pt x="142240" y="147320"/>
                    <a:pt x="152400" y="137160"/>
                  </a:cubicBezTo>
                  <a:cubicBezTo>
                    <a:pt x="163830" y="124460"/>
                    <a:pt x="186690" y="109220"/>
                    <a:pt x="205740" y="106680"/>
                  </a:cubicBezTo>
                  <a:cubicBezTo>
                    <a:pt x="224790" y="104140"/>
                    <a:pt x="248920" y="109220"/>
                    <a:pt x="265430" y="119380"/>
                  </a:cubicBezTo>
                  <a:cubicBezTo>
                    <a:pt x="281940" y="129540"/>
                    <a:pt x="297180" y="144780"/>
                    <a:pt x="302260" y="168910"/>
                  </a:cubicBezTo>
                  <a:cubicBezTo>
                    <a:pt x="312420" y="215900"/>
                    <a:pt x="274320" y="330200"/>
                    <a:pt x="257810" y="392430"/>
                  </a:cubicBezTo>
                  <a:cubicBezTo>
                    <a:pt x="245110" y="436880"/>
                    <a:pt x="227330" y="508000"/>
                    <a:pt x="217170" y="506730"/>
                  </a:cubicBezTo>
                  <a:cubicBezTo>
                    <a:pt x="208280" y="506730"/>
                    <a:pt x="193040" y="411480"/>
                    <a:pt x="196850" y="410210"/>
                  </a:cubicBezTo>
                  <a:cubicBezTo>
                    <a:pt x="199390" y="408940"/>
                    <a:pt x="214630" y="434340"/>
                    <a:pt x="218440" y="447040"/>
                  </a:cubicBezTo>
                  <a:cubicBezTo>
                    <a:pt x="222250" y="459740"/>
                    <a:pt x="223520" y="474980"/>
                    <a:pt x="219710" y="488950"/>
                  </a:cubicBezTo>
                  <a:cubicBezTo>
                    <a:pt x="214630" y="505460"/>
                    <a:pt x="203200" y="529590"/>
                    <a:pt x="187960" y="541020"/>
                  </a:cubicBezTo>
                  <a:cubicBezTo>
                    <a:pt x="172720" y="552450"/>
                    <a:pt x="148590" y="561340"/>
                    <a:pt x="128270" y="560070"/>
                  </a:cubicBezTo>
                  <a:cubicBezTo>
                    <a:pt x="106680" y="557530"/>
                    <a:pt x="78740" y="542290"/>
                    <a:pt x="62230" y="524510"/>
                  </a:cubicBezTo>
                  <a:cubicBezTo>
                    <a:pt x="44450" y="505460"/>
                    <a:pt x="31750" y="473710"/>
                    <a:pt x="24130" y="447040"/>
                  </a:cubicBezTo>
                  <a:cubicBezTo>
                    <a:pt x="16510" y="421640"/>
                    <a:pt x="13970" y="396240"/>
                    <a:pt x="12700" y="370840"/>
                  </a:cubicBezTo>
                  <a:cubicBezTo>
                    <a:pt x="11430" y="345440"/>
                    <a:pt x="6350" y="302260"/>
                    <a:pt x="20320" y="292100"/>
                  </a:cubicBezTo>
                  <a:cubicBezTo>
                    <a:pt x="35560" y="280670"/>
                    <a:pt x="88900" y="326390"/>
                    <a:pt x="109220" y="316230"/>
                  </a:cubicBezTo>
                  <a:cubicBezTo>
                    <a:pt x="128270" y="306070"/>
                    <a:pt x="148590" y="248920"/>
                    <a:pt x="139700" y="232410"/>
                  </a:cubicBezTo>
                  <a:cubicBezTo>
                    <a:pt x="130810" y="217170"/>
                    <a:pt x="60960" y="232410"/>
                    <a:pt x="57150" y="219710"/>
                  </a:cubicBezTo>
                  <a:cubicBezTo>
                    <a:pt x="53340" y="207010"/>
                    <a:pt x="93980" y="168910"/>
                    <a:pt x="119380" y="156210"/>
                  </a:cubicBezTo>
                  <a:cubicBezTo>
                    <a:pt x="147320" y="142240"/>
                    <a:pt x="194310" y="132080"/>
                    <a:pt x="219710" y="144780"/>
                  </a:cubicBezTo>
                  <a:cubicBezTo>
                    <a:pt x="245110" y="157480"/>
                    <a:pt x="266700" y="198120"/>
                    <a:pt x="271780" y="231140"/>
                  </a:cubicBezTo>
                  <a:cubicBezTo>
                    <a:pt x="278130" y="271780"/>
                    <a:pt x="261620" y="345440"/>
                    <a:pt x="241300" y="373380"/>
                  </a:cubicBezTo>
                  <a:cubicBezTo>
                    <a:pt x="228600" y="389890"/>
                    <a:pt x="210820" y="398780"/>
                    <a:pt x="193040" y="401320"/>
                  </a:cubicBezTo>
                  <a:cubicBezTo>
                    <a:pt x="175260" y="403860"/>
                    <a:pt x="152400" y="400050"/>
                    <a:pt x="137160" y="389890"/>
                  </a:cubicBezTo>
                  <a:cubicBezTo>
                    <a:pt x="121920" y="379730"/>
                    <a:pt x="111760" y="367030"/>
                    <a:pt x="104140" y="344170"/>
                  </a:cubicBezTo>
                  <a:cubicBezTo>
                    <a:pt x="87630" y="298450"/>
                    <a:pt x="82550" y="154940"/>
                    <a:pt x="93980" y="115570"/>
                  </a:cubicBezTo>
                  <a:cubicBezTo>
                    <a:pt x="99060" y="99060"/>
                    <a:pt x="105410" y="92710"/>
                    <a:pt x="115570" y="85090"/>
                  </a:cubicBezTo>
                  <a:cubicBezTo>
                    <a:pt x="128270" y="74930"/>
                    <a:pt x="149860" y="66040"/>
                    <a:pt x="167640" y="66040"/>
                  </a:cubicBezTo>
                  <a:cubicBezTo>
                    <a:pt x="184150" y="66040"/>
                    <a:pt x="205740" y="74930"/>
                    <a:pt x="218440" y="86360"/>
                  </a:cubicBezTo>
                  <a:cubicBezTo>
                    <a:pt x="231140" y="97790"/>
                    <a:pt x="243840" y="135890"/>
                    <a:pt x="243840" y="135890"/>
                  </a:cubicBezTo>
                </a:path>
              </a:pathLst>
            </a:custGeom>
            <a:solidFill>
              <a:srgbClr val="FFFFFF"/>
            </a:solidFill>
            <a:ln cap="sq">
              <a:noFill/>
              <a:prstDash val="solid"/>
              <a:miter/>
            </a:ln>
          </p:spPr>
        </p:sp>
      </p:grpSp>
      <p:grpSp>
        <p:nvGrpSpPr>
          <p:cNvPr id="25" name="Group 25"/>
          <p:cNvGrpSpPr/>
          <p:nvPr/>
        </p:nvGrpSpPr>
        <p:grpSpPr>
          <a:xfrm>
            <a:off x="15936277" y="3195638"/>
            <a:ext cx="206692" cy="194310"/>
            <a:chOff x="0" y="0"/>
            <a:chExt cx="275590" cy="259080"/>
          </a:xfrm>
        </p:grpSpPr>
        <p:sp>
          <p:nvSpPr>
            <p:cNvPr id="26" name="Freeform 26"/>
            <p:cNvSpPr/>
            <p:nvPr/>
          </p:nvSpPr>
          <p:spPr>
            <a:xfrm>
              <a:off x="48260" y="49530"/>
              <a:ext cx="177800" cy="161290"/>
            </a:xfrm>
            <a:custGeom>
              <a:avLst/>
              <a:gdLst/>
              <a:ahLst/>
              <a:cxnLst/>
              <a:rect l="l" t="t" r="r" b="b"/>
              <a:pathLst>
                <a:path w="177800" h="161290">
                  <a:moveTo>
                    <a:pt x="73660" y="158750"/>
                  </a:moveTo>
                  <a:cubicBezTo>
                    <a:pt x="17780" y="128270"/>
                    <a:pt x="5080" y="113030"/>
                    <a:pt x="2540" y="96520"/>
                  </a:cubicBezTo>
                  <a:cubicBezTo>
                    <a:pt x="0" y="76200"/>
                    <a:pt x="7620" y="41910"/>
                    <a:pt x="21590" y="26670"/>
                  </a:cubicBezTo>
                  <a:cubicBezTo>
                    <a:pt x="35560" y="11430"/>
                    <a:pt x="68580" y="1270"/>
                    <a:pt x="88900" y="2540"/>
                  </a:cubicBezTo>
                  <a:cubicBezTo>
                    <a:pt x="105410" y="3810"/>
                    <a:pt x="121920" y="12700"/>
                    <a:pt x="133350" y="24130"/>
                  </a:cubicBezTo>
                  <a:cubicBezTo>
                    <a:pt x="144780" y="35560"/>
                    <a:pt x="153670" y="53340"/>
                    <a:pt x="154940" y="68580"/>
                  </a:cubicBezTo>
                  <a:cubicBezTo>
                    <a:pt x="156210" y="83820"/>
                    <a:pt x="152400" y="102870"/>
                    <a:pt x="144780" y="116840"/>
                  </a:cubicBezTo>
                  <a:cubicBezTo>
                    <a:pt x="137160" y="130810"/>
                    <a:pt x="123190" y="144780"/>
                    <a:pt x="107950" y="149860"/>
                  </a:cubicBezTo>
                  <a:cubicBezTo>
                    <a:pt x="88900" y="156210"/>
                    <a:pt x="53340" y="153670"/>
                    <a:pt x="35560" y="143510"/>
                  </a:cubicBezTo>
                  <a:cubicBezTo>
                    <a:pt x="21590" y="135890"/>
                    <a:pt x="10160" y="119380"/>
                    <a:pt x="5080" y="104140"/>
                  </a:cubicBezTo>
                  <a:cubicBezTo>
                    <a:pt x="0" y="88900"/>
                    <a:pt x="0" y="69850"/>
                    <a:pt x="5080" y="54610"/>
                  </a:cubicBezTo>
                  <a:cubicBezTo>
                    <a:pt x="10160" y="39370"/>
                    <a:pt x="20320" y="24130"/>
                    <a:pt x="33020" y="15240"/>
                  </a:cubicBezTo>
                  <a:cubicBezTo>
                    <a:pt x="45720" y="6350"/>
                    <a:pt x="63500" y="0"/>
                    <a:pt x="81280" y="1270"/>
                  </a:cubicBezTo>
                  <a:cubicBezTo>
                    <a:pt x="104140" y="2540"/>
                    <a:pt x="142240" y="19050"/>
                    <a:pt x="157480" y="35560"/>
                  </a:cubicBezTo>
                  <a:cubicBezTo>
                    <a:pt x="170180" y="49530"/>
                    <a:pt x="177800" y="68580"/>
                    <a:pt x="176530" y="86360"/>
                  </a:cubicBezTo>
                  <a:cubicBezTo>
                    <a:pt x="175260" y="106680"/>
                    <a:pt x="161290" y="138430"/>
                    <a:pt x="143510" y="149860"/>
                  </a:cubicBezTo>
                  <a:cubicBezTo>
                    <a:pt x="127000" y="161290"/>
                    <a:pt x="73660" y="158750"/>
                    <a:pt x="73660" y="158750"/>
                  </a:cubicBezTo>
                </a:path>
              </a:pathLst>
            </a:custGeom>
            <a:solidFill>
              <a:srgbClr val="FFFFFF"/>
            </a:solidFill>
            <a:ln cap="sq">
              <a:noFill/>
              <a:prstDash val="solid"/>
              <a:miter/>
            </a:ln>
          </p:spPr>
        </p:sp>
      </p:grpSp>
      <p:grpSp>
        <p:nvGrpSpPr>
          <p:cNvPr id="27" name="Group 27"/>
          <p:cNvGrpSpPr/>
          <p:nvPr/>
        </p:nvGrpSpPr>
        <p:grpSpPr>
          <a:xfrm>
            <a:off x="16007715" y="3152775"/>
            <a:ext cx="184785" cy="184785"/>
            <a:chOff x="0" y="0"/>
            <a:chExt cx="246380" cy="246380"/>
          </a:xfrm>
        </p:grpSpPr>
        <p:sp>
          <p:nvSpPr>
            <p:cNvPr id="28" name="Freeform 28"/>
            <p:cNvSpPr/>
            <p:nvPr/>
          </p:nvSpPr>
          <p:spPr>
            <a:xfrm>
              <a:off x="45720" y="49530"/>
              <a:ext cx="147320" cy="154940"/>
            </a:xfrm>
            <a:custGeom>
              <a:avLst/>
              <a:gdLst/>
              <a:ahLst/>
              <a:cxnLst/>
              <a:rect l="l" t="t" r="r" b="b"/>
              <a:pathLst>
                <a:path w="147320" h="154940">
                  <a:moveTo>
                    <a:pt x="147320" y="53340"/>
                  </a:moveTo>
                  <a:cubicBezTo>
                    <a:pt x="144780" y="107950"/>
                    <a:pt x="124460" y="137160"/>
                    <a:pt x="105410" y="146050"/>
                  </a:cubicBezTo>
                  <a:cubicBezTo>
                    <a:pt x="86360" y="154940"/>
                    <a:pt x="52070" y="149860"/>
                    <a:pt x="35560" y="142240"/>
                  </a:cubicBezTo>
                  <a:cubicBezTo>
                    <a:pt x="22860" y="137160"/>
                    <a:pt x="13970" y="128270"/>
                    <a:pt x="8890" y="115570"/>
                  </a:cubicBezTo>
                  <a:cubicBezTo>
                    <a:pt x="127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FFFFF"/>
            </a:solidFill>
            <a:ln cap="sq">
              <a:noFill/>
              <a:prstDash val="solid"/>
              <a:miter/>
            </a:ln>
          </p:spPr>
        </p:sp>
      </p:grpSp>
      <p:grpSp>
        <p:nvGrpSpPr>
          <p:cNvPr id="29" name="Group 29"/>
          <p:cNvGrpSpPr/>
          <p:nvPr/>
        </p:nvGrpSpPr>
        <p:grpSpPr>
          <a:xfrm>
            <a:off x="16048673" y="3133725"/>
            <a:ext cx="189548" cy="190500"/>
            <a:chOff x="0" y="0"/>
            <a:chExt cx="252730" cy="254000"/>
          </a:xfrm>
        </p:grpSpPr>
        <p:sp>
          <p:nvSpPr>
            <p:cNvPr id="30" name="Freeform 30"/>
            <p:cNvSpPr/>
            <p:nvPr/>
          </p:nvSpPr>
          <p:spPr>
            <a:xfrm>
              <a:off x="45720" y="50800"/>
              <a:ext cx="158750" cy="154940"/>
            </a:xfrm>
            <a:custGeom>
              <a:avLst/>
              <a:gdLst/>
              <a:ahLst/>
              <a:cxnLst/>
              <a:rect l="l" t="t" r="r" b="b"/>
              <a:pathLst>
                <a:path w="158750" h="154940">
                  <a:moveTo>
                    <a:pt x="80010" y="0"/>
                  </a:moveTo>
                  <a:cubicBezTo>
                    <a:pt x="142240" y="30480"/>
                    <a:pt x="157480" y="60960"/>
                    <a:pt x="156210" y="81280"/>
                  </a:cubicBezTo>
                  <a:cubicBezTo>
                    <a:pt x="154940" y="102870"/>
                    <a:pt x="135890" y="130810"/>
                    <a:pt x="119380" y="142240"/>
                  </a:cubicBezTo>
                  <a:cubicBezTo>
                    <a:pt x="106680" y="151130"/>
                    <a:pt x="88900" y="154940"/>
                    <a:pt x="72390" y="152400"/>
                  </a:cubicBezTo>
                  <a:cubicBezTo>
                    <a:pt x="53340" y="148590"/>
                    <a:pt x="22860" y="129540"/>
                    <a:pt x="12700" y="113030"/>
                  </a:cubicBezTo>
                  <a:cubicBezTo>
                    <a:pt x="3810" y="99060"/>
                    <a:pt x="2540" y="80010"/>
                    <a:pt x="5080" y="64770"/>
                  </a:cubicBezTo>
                  <a:cubicBezTo>
                    <a:pt x="7620" y="49530"/>
                    <a:pt x="16510" y="31750"/>
                    <a:pt x="27940" y="21590"/>
                  </a:cubicBezTo>
                  <a:cubicBezTo>
                    <a:pt x="39370" y="11430"/>
                    <a:pt x="57150" y="2540"/>
                    <a:pt x="72390" y="1270"/>
                  </a:cubicBezTo>
                  <a:cubicBezTo>
                    <a:pt x="87630" y="0"/>
                    <a:pt x="106680" y="2540"/>
                    <a:pt x="119380" y="11430"/>
                  </a:cubicBezTo>
                  <a:cubicBezTo>
                    <a:pt x="135890" y="22860"/>
                    <a:pt x="153670" y="53340"/>
                    <a:pt x="156210" y="72390"/>
                  </a:cubicBezTo>
                  <a:cubicBezTo>
                    <a:pt x="158750" y="88900"/>
                    <a:pt x="152400" y="106680"/>
                    <a:pt x="143510" y="119380"/>
                  </a:cubicBezTo>
                  <a:cubicBezTo>
                    <a:pt x="134620" y="132080"/>
                    <a:pt x="119380" y="143510"/>
                    <a:pt x="105410" y="148590"/>
                  </a:cubicBezTo>
                  <a:cubicBezTo>
                    <a:pt x="92710" y="153670"/>
                    <a:pt x="74930" y="153670"/>
                    <a:pt x="62230" y="151130"/>
                  </a:cubicBezTo>
                  <a:cubicBezTo>
                    <a:pt x="50800" y="148590"/>
                    <a:pt x="38100" y="143510"/>
                    <a:pt x="29210" y="135890"/>
                  </a:cubicBezTo>
                  <a:cubicBezTo>
                    <a:pt x="20320" y="128270"/>
                    <a:pt x="11430" y="118110"/>
                    <a:pt x="7620" y="106680"/>
                  </a:cubicBezTo>
                  <a:cubicBezTo>
                    <a:pt x="2540" y="91440"/>
                    <a:pt x="0" y="68580"/>
                    <a:pt x="5080" y="52070"/>
                  </a:cubicBezTo>
                  <a:cubicBezTo>
                    <a:pt x="10160" y="35560"/>
                    <a:pt x="26670" y="19050"/>
                    <a:pt x="39370" y="10160"/>
                  </a:cubicBezTo>
                  <a:cubicBezTo>
                    <a:pt x="49530" y="2540"/>
                    <a:pt x="74930" y="0"/>
                    <a:pt x="74930" y="0"/>
                  </a:cubicBezTo>
                </a:path>
              </a:pathLst>
            </a:custGeom>
            <a:solidFill>
              <a:srgbClr val="FFFFFF"/>
            </a:solidFill>
            <a:ln cap="sq">
              <a:noFill/>
              <a:prstDash val="solid"/>
              <a:miter/>
            </a:ln>
          </p:spPr>
        </p:sp>
      </p:grpSp>
      <p:grpSp>
        <p:nvGrpSpPr>
          <p:cNvPr id="31" name="Group 31"/>
          <p:cNvGrpSpPr/>
          <p:nvPr/>
        </p:nvGrpSpPr>
        <p:grpSpPr>
          <a:xfrm>
            <a:off x="16005810" y="3216592"/>
            <a:ext cx="191452" cy="193358"/>
            <a:chOff x="0" y="0"/>
            <a:chExt cx="255270" cy="257810"/>
          </a:xfrm>
        </p:grpSpPr>
        <p:sp>
          <p:nvSpPr>
            <p:cNvPr id="32" name="Freeform 32"/>
            <p:cNvSpPr/>
            <p:nvPr/>
          </p:nvSpPr>
          <p:spPr>
            <a:xfrm>
              <a:off x="49530" y="49530"/>
              <a:ext cx="156210" cy="158750"/>
            </a:xfrm>
            <a:custGeom>
              <a:avLst/>
              <a:gdLst/>
              <a:ahLst/>
              <a:cxnLst/>
              <a:rect l="l" t="t" r="r" b="b"/>
              <a:pathLst>
                <a:path w="156210" h="158750">
                  <a:moveTo>
                    <a:pt x="154940" y="81280"/>
                  </a:moveTo>
                  <a:cubicBezTo>
                    <a:pt x="124460" y="142240"/>
                    <a:pt x="95250" y="158750"/>
                    <a:pt x="73660" y="157480"/>
                  </a:cubicBezTo>
                  <a:cubicBezTo>
                    <a:pt x="53340" y="156210"/>
                    <a:pt x="24130" y="138430"/>
                    <a:pt x="12700" y="120650"/>
                  </a:cubicBezTo>
                  <a:cubicBezTo>
                    <a:pt x="1270" y="102870"/>
                    <a:pt x="0" y="67310"/>
                    <a:pt x="8890" y="48260"/>
                  </a:cubicBezTo>
                  <a:cubicBezTo>
                    <a:pt x="17780" y="29210"/>
                    <a:pt x="45720" y="8890"/>
                    <a:pt x="66040" y="5080"/>
                  </a:cubicBezTo>
                  <a:cubicBezTo>
                    <a:pt x="86360" y="1270"/>
                    <a:pt x="119380" y="12700"/>
                    <a:pt x="133350" y="27940"/>
                  </a:cubicBezTo>
                  <a:cubicBezTo>
                    <a:pt x="147320" y="43180"/>
                    <a:pt x="156210" y="76200"/>
                    <a:pt x="152400" y="96520"/>
                  </a:cubicBezTo>
                  <a:cubicBezTo>
                    <a:pt x="148590" y="116840"/>
                    <a:pt x="125730" y="143510"/>
                    <a:pt x="106680" y="151130"/>
                  </a:cubicBezTo>
                  <a:cubicBezTo>
                    <a:pt x="87630" y="158750"/>
                    <a:pt x="53340" y="154940"/>
                    <a:pt x="35560" y="143510"/>
                  </a:cubicBezTo>
                  <a:cubicBezTo>
                    <a:pt x="17780" y="132080"/>
                    <a:pt x="2540" y="101600"/>
                    <a:pt x="1270" y="81280"/>
                  </a:cubicBezTo>
                  <a:cubicBezTo>
                    <a:pt x="0" y="63500"/>
                    <a:pt x="6350" y="41910"/>
                    <a:pt x="19050" y="29210"/>
                  </a:cubicBezTo>
                  <a:cubicBezTo>
                    <a:pt x="33020" y="13970"/>
                    <a:pt x="64770" y="0"/>
                    <a:pt x="85090" y="1270"/>
                  </a:cubicBezTo>
                  <a:cubicBezTo>
                    <a:pt x="102870" y="1270"/>
                    <a:pt x="121920" y="12700"/>
                    <a:pt x="133350" y="25400"/>
                  </a:cubicBezTo>
                  <a:cubicBezTo>
                    <a:pt x="144780" y="38100"/>
                    <a:pt x="154940" y="74930"/>
                    <a:pt x="154940" y="74930"/>
                  </a:cubicBezTo>
                </a:path>
              </a:pathLst>
            </a:custGeom>
            <a:solidFill>
              <a:srgbClr val="FFFFFF"/>
            </a:solidFill>
            <a:ln cap="sq">
              <a:noFill/>
              <a:prstDash val="solid"/>
              <a:miter/>
            </a:ln>
          </p:spPr>
        </p:sp>
      </p:grpSp>
      <p:grpSp>
        <p:nvGrpSpPr>
          <p:cNvPr id="33" name="Group 33"/>
          <p:cNvGrpSpPr/>
          <p:nvPr/>
        </p:nvGrpSpPr>
        <p:grpSpPr>
          <a:xfrm>
            <a:off x="15981998" y="3246120"/>
            <a:ext cx="214312" cy="204788"/>
            <a:chOff x="0" y="0"/>
            <a:chExt cx="285750" cy="273050"/>
          </a:xfrm>
        </p:grpSpPr>
        <p:sp>
          <p:nvSpPr>
            <p:cNvPr id="34" name="Freeform 34"/>
            <p:cNvSpPr/>
            <p:nvPr/>
          </p:nvSpPr>
          <p:spPr>
            <a:xfrm>
              <a:off x="45720" y="49530"/>
              <a:ext cx="193040" cy="180340"/>
            </a:xfrm>
            <a:custGeom>
              <a:avLst/>
              <a:gdLst/>
              <a:ahLst/>
              <a:cxnLst/>
              <a:rect l="l" t="t" r="r" b="b"/>
              <a:pathLst>
                <a:path w="193040" h="180340">
                  <a:moveTo>
                    <a:pt x="38100" y="36830"/>
                  </a:moveTo>
                  <a:cubicBezTo>
                    <a:pt x="135890" y="1270"/>
                    <a:pt x="152400" y="10160"/>
                    <a:pt x="163830" y="20320"/>
                  </a:cubicBezTo>
                  <a:cubicBezTo>
                    <a:pt x="175260" y="30480"/>
                    <a:pt x="186690" y="48260"/>
                    <a:pt x="189230" y="63500"/>
                  </a:cubicBezTo>
                  <a:cubicBezTo>
                    <a:pt x="191770" y="78740"/>
                    <a:pt x="189230" y="97790"/>
                    <a:pt x="182880" y="111760"/>
                  </a:cubicBezTo>
                  <a:cubicBezTo>
                    <a:pt x="176530" y="125730"/>
                    <a:pt x="163830" y="140970"/>
                    <a:pt x="148590" y="147320"/>
                  </a:cubicBezTo>
                  <a:cubicBezTo>
                    <a:pt x="129540" y="154940"/>
                    <a:pt x="93980" y="154940"/>
                    <a:pt x="76200" y="147320"/>
                  </a:cubicBezTo>
                  <a:cubicBezTo>
                    <a:pt x="60960" y="140970"/>
                    <a:pt x="49530" y="124460"/>
                    <a:pt x="43180" y="110490"/>
                  </a:cubicBezTo>
                  <a:cubicBezTo>
                    <a:pt x="36830" y="96520"/>
                    <a:pt x="33020" y="77470"/>
                    <a:pt x="38100" y="62230"/>
                  </a:cubicBezTo>
                  <a:cubicBezTo>
                    <a:pt x="44450" y="43180"/>
                    <a:pt x="64770" y="15240"/>
                    <a:pt x="85090" y="7620"/>
                  </a:cubicBezTo>
                  <a:cubicBezTo>
                    <a:pt x="105410" y="0"/>
                    <a:pt x="139700" y="5080"/>
                    <a:pt x="157480" y="15240"/>
                  </a:cubicBezTo>
                  <a:cubicBezTo>
                    <a:pt x="171450" y="22860"/>
                    <a:pt x="181610" y="39370"/>
                    <a:pt x="186690" y="54610"/>
                  </a:cubicBezTo>
                  <a:cubicBezTo>
                    <a:pt x="191770" y="69850"/>
                    <a:pt x="193040" y="87630"/>
                    <a:pt x="186690" y="104140"/>
                  </a:cubicBezTo>
                  <a:cubicBezTo>
                    <a:pt x="177800" y="125730"/>
                    <a:pt x="147320" y="153670"/>
                    <a:pt x="123190" y="165100"/>
                  </a:cubicBezTo>
                  <a:cubicBezTo>
                    <a:pt x="101600" y="175260"/>
                    <a:pt x="71120" y="180340"/>
                    <a:pt x="52070" y="172720"/>
                  </a:cubicBezTo>
                  <a:cubicBezTo>
                    <a:pt x="31750" y="165100"/>
                    <a:pt x="10160" y="137160"/>
                    <a:pt x="5080" y="118110"/>
                  </a:cubicBezTo>
                  <a:cubicBezTo>
                    <a:pt x="0" y="101600"/>
                    <a:pt x="6350" y="78740"/>
                    <a:pt x="12700" y="64770"/>
                  </a:cubicBezTo>
                  <a:cubicBezTo>
                    <a:pt x="17780" y="53340"/>
                    <a:pt x="38100" y="36830"/>
                    <a:pt x="38100" y="36830"/>
                  </a:cubicBezTo>
                </a:path>
              </a:pathLst>
            </a:custGeom>
            <a:solidFill>
              <a:srgbClr val="FFFFFF"/>
            </a:solidFill>
            <a:ln cap="sq">
              <a:noFill/>
              <a:prstDash val="solid"/>
              <a:miter/>
            </a:ln>
          </p:spPr>
        </p:sp>
      </p:grpSp>
      <p:grpSp>
        <p:nvGrpSpPr>
          <p:cNvPr id="35" name="Group 35"/>
          <p:cNvGrpSpPr/>
          <p:nvPr/>
        </p:nvGrpSpPr>
        <p:grpSpPr>
          <a:xfrm>
            <a:off x="16050577" y="3210878"/>
            <a:ext cx="184785" cy="189548"/>
            <a:chOff x="0" y="0"/>
            <a:chExt cx="246380" cy="252730"/>
          </a:xfrm>
        </p:grpSpPr>
        <p:sp>
          <p:nvSpPr>
            <p:cNvPr id="36" name="Freeform 36"/>
            <p:cNvSpPr/>
            <p:nvPr/>
          </p:nvSpPr>
          <p:spPr>
            <a:xfrm>
              <a:off x="44450" y="49530"/>
              <a:ext cx="148590" cy="154940"/>
            </a:xfrm>
            <a:custGeom>
              <a:avLst/>
              <a:gdLst/>
              <a:ahLst/>
              <a:cxnLst/>
              <a:rect l="l" t="t" r="r" b="b"/>
              <a:pathLst>
                <a:path w="148590" h="154940">
                  <a:moveTo>
                    <a:pt x="148590" y="53340"/>
                  </a:moveTo>
                  <a:cubicBezTo>
                    <a:pt x="146050" y="107950"/>
                    <a:pt x="123190" y="137160"/>
                    <a:pt x="107950" y="146050"/>
                  </a:cubicBezTo>
                  <a:cubicBezTo>
                    <a:pt x="96520" y="152400"/>
                    <a:pt x="85090" y="154940"/>
                    <a:pt x="72390" y="152400"/>
                  </a:cubicBezTo>
                  <a:cubicBezTo>
                    <a:pt x="54610" y="148590"/>
                    <a:pt x="22860" y="133350"/>
                    <a:pt x="11430" y="115570"/>
                  </a:cubicBezTo>
                  <a:cubicBezTo>
                    <a:pt x="0" y="97790"/>
                    <a:pt x="1270" y="62230"/>
                    <a:pt x="6350" y="44450"/>
                  </a:cubicBezTo>
                  <a:cubicBezTo>
                    <a:pt x="10160" y="31750"/>
                    <a:pt x="20320" y="24130"/>
                    <a:pt x="29210" y="16510"/>
                  </a:cubicBezTo>
                  <a:cubicBezTo>
                    <a:pt x="38100" y="8890"/>
                    <a:pt x="49530" y="2540"/>
                    <a:pt x="62230" y="1270"/>
                  </a:cubicBezTo>
                  <a:cubicBezTo>
                    <a:pt x="81280" y="0"/>
                    <a:pt x="130810" y="21590"/>
                    <a:pt x="130810" y="21590"/>
                  </a:cubicBezTo>
                </a:path>
              </a:pathLst>
            </a:custGeom>
            <a:solidFill>
              <a:srgbClr val="FFFFFF"/>
            </a:solidFill>
            <a:ln cap="sq">
              <a:noFill/>
              <a:prstDash val="solid"/>
              <a:miter/>
            </a:ln>
          </p:spPr>
        </p:sp>
      </p:grpSp>
      <p:grpSp>
        <p:nvGrpSpPr>
          <p:cNvPr id="37" name="Group 37"/>
          <p:cNvGrpSpPr/>
          <p:nvPr/>
        </p:nvGrpSpPr>
        <p:grpSpPr>
          <a:xfrm>
            <a:off x="16033432" y="2685098"/>
            <a:ext cx="487680" cy="969645"/>
            <a:chOff x="0" y="0"/>
            <a:chExt cx="650240" cy="1292860"/>
          </a:xfrm>
        </p:grpSpPr>
        <p:sp>
          <p:nvSpPr>
            <p:cNvPr id="38" name="Freeform 38"/>
            <p:cNvSpPr/>
            <p:nvPr/>
          </p:nvSpPr>
          <p:spPr>
            <a:xfrm>
              <a:off x="46990" y="45720"/>
              <a:ext cx="563880" cy="1198880"/>
            </a:xfrm>
            <a:custGeom>
              <a:avLst/>
              <a:gdLst/>
              <a:ahLst/>
              <a:cxnLst/>
              <a:rect l="l" t="t" r="r" b="b"/>
              <a:pathLst>
                <a:path w="563880" h="1198880">
                  <a:moveTo>
                    <a:pt x="138430" y="36830"/>
                  </a:moveTo>
                  <a:cubicBezTo>
                    <a:pt x="200660" y="152400"/>
                    <a:pt x="219710" y="214630"/>
                    <a:pt x="234950" y="275590"/>
                  </a:cubicBezTo>
                  <a:cubicBezTo>
                    <a:pt x="252730" y="347980"/>
                    <a:pt x="257810" y="439420"/>
                    <a:pt x="278130" y="516890"/>
                  </a:cubicBezTo>
                  <a:cubicBezTo>
                    <a:pt x="298450" y="590550"/>
                    <a:pt x="354330" y="666750"/>
                    <a:pt x="354330" y="730250"/>
                  </a:cubicBezTo>
                  <a:cubicBezTo>
                    <a:pt x="354330" y="782320"/>
                    <a:pt x="330200" y="862330"/>
                    <a:pt x="302260" y="873760"/>
                  </a:cubicBezTo>
                  <a:cubicBezTo>
                    <a:pt x="280670" y="882650"/>
                    <a:pt x="242570" y="853440"/>
                    <a:pt x="215900" y="833120"/>
                  </a:cubicBezTo>
                  <a:cubicBezTo>
                    <a:pt x="186690" y="810260"/>
                    <a:pt x="153670" y="778510"/>
                    <a:pt x="135890" y="741680"/>
                  </a:cubicBezTo>
                  <a:cubicBezTo>
                    <a:pt x="115570" y="699770"/>
                    <a:pt x="104140" y="641350"/>
                    <a:pt x="109220" y="588010"/>
                  </a:cubicBezTo>
                  <a:cubicBezTo>
                    <a:pt x="114300" y="527050"/>
                    <a:pt x="153670" y="441960"/>
                    <a:pt x="180340" y="396240"/>
                  </a:cubicBezTo>
                  <a:cubicBezTo>
                    <a:pt x="196850" y="367030"/>
                    <a:pt x="208280" y="341630"/>
                    <a:pt x="233680" y="332740"/>
                  </a:cubicBezTo>
                  <a:cubicBezTo>
                    <a:pt x="264160" y="322580"/>
                    <a:pt x="332740" y="330200"/>
                    <a:pt x="358140" y="359410"/>
                  </a:cubicBezTo>
                  <a:cubicBezTo>
                    <a:pt x="391160" y="397510"/>
                    <a:pt x="384810" y="485140"/>
                    <a:pt x="374650" y="572770"/>
                  </a:cubicBezTo>
                  <a:cubicBezTo>
                    <a:pt x="356870" y="721360"/>
                    <a:pt x="220980" y="1092200"/>
                    <a:pt x="182880" y="1158240"/>
                  </a:cubicBezTo>
                  <a:cubicBezTo>
                    <a:pt x="173990" y="1173480"/>
                    <a:pt x="170180" y="1177290"/>
                    <a:pt x="160020" y="1183640"/>
                  </a:cubicBezTo>
                  <a:cubicBezTo>
                    <a:pt x="147320" y="1191260"/>
                    <a:pt x="128270" y="1198880"/>
                    <a:pt x="111760" y="1196340"/>
                  </a:cubicBezTo>
                  <a:cubicBezTo>
                    <a:pt x="93980" y="1192530"/>
                    <a:pt x="66040" y="1174750"/>
                    <a:pt x="57150" y="1158240"/>
                  </a:cubicBezTo>
                  <a:cubicBezTo>
                    <a:pt x="49530" y="1144270"/>
                    <a:pt x="49530" y="1132840"/>
                    <a:pt x="52070" y="1108710"/>
                  </a:cubicBezTo>
                  <a:cubicBezTo>
                    <a:pt x="59690" y="1040130"/>
                    <a:pt x="143510" y="821690"/>
                    <a:pt x="184150" y="720090"/>
                  </a:cubicBezTo>
                  <a:cubicBezTo>
                    <a:pt x="210820" y="652780"/>
                    <a:pt x="229870" y="584200"/>
                    <a:pt x="260350" y="556260"/>
                  </a:cubicBezTo>
                  <a:cubicBezTo>
                    <a:pt x="279400" y="539750"/>
                    <a:pt x="303530" y="532130"/>
                    <a:pt x="321310" y="533400"/>
                  </a:cubicBezTo>
                  <a:cubicBezTo>
                    <a:pt x="337820" y="534670"/>
                    <a:pt x="354330" y="544830"/>
                    <a:pt x="364490" y="557530"/>
                  </a:cubicBezTo>
                  <a:cubicBezTo>
                    <a:pt x="375920" y="572770"/>
                    <a:pt x="370840" y="600710"/>
                    <a:pt x="379730" y="621030"/>
                  </a:cubicBezTo>
                  <a:cubicBezTo>
                    <a:pt x="389890" y="643890"/>
                    <a:pt x="410210" y="661670"/>
                    <a:pt x="421640" y="689610"/>
                  </a:cubicBezTo>
                  <a:cubicBezTo>
                    <a:pt x="436880" y="725170"/>
                    <a:pt x="458470" y="789940"/>
                    <a:pt x="455930" y="817880"/>
                  </a:cubicBezTo>
                  <a:cubicBezTo>
                    <a:pt x="454660" y="831850"/>
                    <a:pt x="449580" y="840740"/>
                    <a:pt x="441960" y="849630"/>
                  </a:cubicBezTo>
                  <a:cubicBezTo>
                    <a:pt x="431800" y="861060"/>
                    <a:pt x="414020" y="873760"/>
                    <a:pt x="397510" y="877570"/>
                  </a:cubicBezTo>
                  <a:cubicBezTo>
                    <a:pt x="382270" y="881380"/>
                    <a:pt x="360680" y="877570"/>
                    <a:pt x="346710" y="869950"/>
                  </a:cubicBezTo>
                  <a:cubicBezTo>
                    <a:pt x="332740" y="862330"/>
                    <a:pt x="321310" y="850900"/>
                    <a:pt x="313690" y="829310"/>
                  </a:cubicBezTo>
                  <a:cubicBezTo>
                    <a:pt x="293370" y="774700"/>
                    <a:pt x="309880" y="584200"/>
                    <a:pt x="304800" y="510540"/>
                  </a:cubicBezTo>
                  <a:cubicBezTo>
                    <a:pt x="302260" y="471170"/>
                    <a:pt x="302260" y="448310"/>
                    <a:pt x="293370" y="419100"/>
                  </a:cubicBezTo>
                  <a:cubicBezTo>
                    <a:pt x="284480" y="391160"/>
                    <a:pt x="256540" y="364490"/>
                    <a:pt x="254000" y="340360"/>
                  </a:cubicBezTo>
                  <a:cubicBezTo>
                    <a:pt x="251460" y="322580"/>
                    <a:pt x="257810" y="304800"/>
                    <a:pt x="264160" y="292100"/>
                  </a:cubicBezTo>
                  <a:cubicBezTo>
                    <a:pt x="269240" y="281940"/>
                    <a:pt x="278130" y="273050"/>
                    <a:pt x="288290" y="267970"/>
                  </a:cubicBezTo>
                  <a:cubicBezTo>
                    <a:pt x="300990" y="261620"/>
                    <a:pt x="321310" y="256540"/>
                    <a:pt x="336550" y="260350"/>
                  </a:cubicBezTo>
                  <a:cubicBezTo>
                    <a:pt x="354330" y="265430"/>
                    <a:pt x="377190" y="280670"/>
                    <a:pt x="387350" y="302260"/>
                  </a:cubicBezTo>
                  <a:cubicBezTo>
                    <a:pt x="403860" y="334010"/>
                    <a:pt x="388620" y="396240"/>
                    <a:pt x="393700" y="449580"/>
                  </a:cubicBezTo>
                  <a:cubicBezTo>
                    <a:pt x="400050" y="513080"/>
                    <a:pt x="427990" y="613410"/>
                    <a:pt x="429260" y="657860"/>
                  </a:cubicBezTo>
                  <a:cubicBezTo>
                    <a:pt x="429260" y="678180"/>
                    <a:pt x="429260" y="689610"/>
                    <a:pt x="422910" y="703580"/>
                  </a:cubicBezTo>
                  <a:cubicBezTo>
                    <a:pt x="416560" y="717550"/>
                    <a:pt x="405130" y="735330"/>
                    <a:pt x="391160" y="742950"/>
                  </a:cubicBezTo>
                  <a:cubicBezTo>
                    <a:pt x="377190" y="750570"/>
                    <a:pt x="356870" y="753110"/>
                    <a:pt x="341630" y="750570"/>
                  </a:cubicBezTo>
                  <a:cubicBezTo>
                    <a:pt x="326390" y="748030"/>
                    <a:pt x="308610" y="739140"/>
                    <a:pt x="298450" y="723900"/>
                  </a:cubicBezTo>
                  <a:cubicBezTo>
                    <a:pt x="283210" y="701040"/>
                    <a:pt x="281940" y="648970"/>
                    <a:pt x="280670" y="614680"/>
                  </a:cubicBezTo>
                  <a:cubicBezTo>
                    <a:pt x="279400" y="582930"/>
                    <a:pt x="281940" y="546100"/>
                    <a:pt x="290830" y="523240"/>
                  </a:cubicBezTo>
                  <a:cubicBezTo>
                    <a:pt x="297180" y="506730"/>
                    <a:pt x="304800" y="495300"/>
                    <a:pt x="316230" y="485140"/>
                  </a:cubicBezTo>
                  <a:cubicBezTo>
                    <a:pt x="328930" y="474980"/>
                    <a:pt x="346710" y="463550"/>
                    <a:pt x="363220" y="462280"/>
                  </a:cubicBezTo>
                  <a:cubicBezTo>
                    <a:pt x="379730" y="461010"/>
                    <a:pt x="401320" y="468630"/>
                    <a:pt x="414020" y="477520"/>
                  </a:cubicBezTo>
                  <a:cubicBezTo>
                    <a:pt x="424180" y="485140"/>
                    <a:pt x="431800" y="494030"/>
                    <a:pt x="436880" y="505460"/>
                  </a:cubicBezTo>
                  <a:cubicBezTo>
                    <a:pt x="441960" y="519430"/>
                    <a:pt x="434340" y="535940"/>
                    <a:pt x="440690" y="557530"/>
                  </a:cubicBezTo>
                  <a:cubicBezTo>
                    <a:pt x="453390" y="598170"/>
                    <a:pt x="518160" y="679450"/>
                    <a:pt x="532130" y="718820"/>
                  </a:cubicBezTo>
                  <a:cubicBezTo>
                    <a:pt x="539750" y="740410"/>
                    <a:pt x="543560" y="754380"/>
                    <a:pt x="541020" y="770890"/>
                  </a:cubicBezTo>
                  <a:cubicBezTo>
                    <a:pt x="538480" y="787400"/>
                    <a:pt x="529590" y="808990"/>
                    <a:pt x="519430" y="820420"/>
                  </a:cubicBezTo>
                  <a:cubicBezTo>
                    <a:pt x="511810" y="830580"/>
                    <a:pt x="501650" y="836930"/>
                    <a:pt x="488950" y="840740"/>
                  </a:cubicBezTo>
                  <a:cubicBezTo>
                    <a:pt x="473710" y="844550"/>
                    <a:pt x="449580" y="844550"/>
                    <a:pt x="434340" y="838200"/>
                  </a:cubicBezTo>
                  <a:cubicBezTo>
                    <a:pt x="419100" y="831850"/>
                    <a:pt x="405130" y="816610"/>
                    <a:pt x="394970" y="800100"/>
                  </a:cubicBezTo>
                  <a:cubicBezTo>
                    <a:pt x="382270" y="779780"/>
                    <a:pt x="377190" y="756920"/>
                    <a:pt x="372110" y="720090"/>
                  </a:cubicBezTo>
                  <a:cubicBezTo>
                    <a:pt x="360680" y="646430"/>
                    <a:pt x="349250" y="435610"/>
                    <a:pt x="367030" y="375920"/>
                  </a:cubicBezTo>
                  <a:cubicBezTo>
                    <a:pt x="374650" y="353060"/>
                    <a:pt x="386080" y="340360"/>
                    <a:pt x="397510" y="331470"/>
                  </a:cubicBezTo>
                  <a:cubicBezTo>
                    <a:pt x="407670" y="323850"/>
                    <a:pt x="417830" y="320040"/>
                    <a:pt x="430530" y="318770"/>
                  </a:cubicBezTo>
                  <a:cubicBezTo>
                    <a:pt x="445770" y="317500"/>
                    <a:pt x="468630" y="322580"/>
                    <a:pt x="482600" y="331470"/>
                  </a:cubicBezTo>
                  <a:cubicBezTo>
                    <a:pt x="496570" y="340360"/>
                    <a:pt x="505460" y="351790"/>
                    <a:pt x="514350" y="374650"/>
                  </a:cubicBezTo>
                  <a:cubicBezTo>
                    <a:pt x="537210" y="435610"/>
                    <a:pt x="557530" y="675640"/>
                    <a:pt x="543560" y="737870"/>
                  </a:cubicBezTo>
                  <a:cubicBezTo>
                    <a:pt x="538480" y="762000"/>
                    <a:pt x="532130" y="773430"/>
                    <a:pt x="518160" y="783590"/>
                  </a:cubicBezTo>
                  <a:cubicBezTo>
                    <a:pt x="502920" y="795020"/>
                    <a:pt x="469900" y="801370"/>
                    <a:pt x="450850" y="797560"/>
                  </a:cubicBezTo>
                  <a:cubicBezTo>
                    <a:pt x="434340" y="793750"/>
                    <a:pt x="416560" y="778510"/>
                    <a:pt x="407670" y="767080"/>
                  </a:cubicBezTo>
                  <a:cubicBezTo>
                    <a:pt x="400050" y="756920"/>
                    <a:pt x="398780" y="750570"/>
                    <a:pt x="396240" y="734060"/>
                  </a:cubicBezTo>
                  <a:cubicBezTo>
                    <a:pt x="389890" y="695960"/>
                    <a:pt x="387350" y="593090"/>
                    <a:pt x="391160" y="533400"/>
                  </a:cubicBezTo>
                  <a:cubicBezTo>
                    <a:pt x="393700" y="486410"/>
                    <a:pt x="394970" y="434340"/>
                    <a:pt x="408940" y="406400"/>
                  </a:cubicBezTo>
                  <a:cubicBezTo>
                    <a:pt x="416560" y="388620"/>
                    <a:pt x="427990" y="378460"/>
                    <a:pt x="441960" y="370840"/>
                  </a:cubicBezTo>
                  <a:cubicBezTo>
                    <a:pt x="454660" y="363220"/>
                    <a:pt x="473710" y="360680"/>
                    <a:pt x="488950" y="363220"/>
                  </a:cubicBezTo>
                  <a:cubicBezTo>
                    <a:pt x="504190" y="365760"/>
                    <a:pt x="521970" y="373380"/>
                    <a:pt x="532130" y="384810"/>
                  </a:cubicBezTo>
                  <a:cubicBezTo>
                    <a:pt x="542290" y="396240"/>
                    <a:pt x="552450" y="412750"/>
                    <a:pt x="552450" y="429260"/>
                  </a:cubicBezTo>
                  <a:cubicBezTo>
                    <a:pt x="552450" y="449580"/>
                    <a:pt x="542290" y="481330"/>
                    <a:pt x="527050" y="495300"/>
                  </a:cubicBezTo>
                  <a:cubicBezTo>
                    <a:pt x="510540" y="509270"/>
                    <a:pt x="476250" y="514350"/>
                    <a:pt x="457200" y="510540"/>
                  </a:cubicBezTo>
                  <a:cubicBezTo>
                    <a:pt x="441960" y="508000"/>
                    <a:pt x="426720" y="497840"/>
                    <a:pt x="417830" y="483870"/>
                  </a:cubicBezTo>
                  <a:cubicBezTo>
                    <a:pt x="407670" y="467360"/>
                    <a:pt x="400050" y="433070"/>
                    <a:pt x="405130" y="414020"/>
                  </a:cubicBezTo>
                  <a:cubicBezTo>
                    <a:pt x="408940" y="398780"/>
                    <a:pt x="421640" y="384810"/>
                    <a:pt x="434340" y="375920"/>
                  </a:cubicBezTo>
                  <a:cubicBezTo>
                    <a:pt x="447040" y="367030"/>
                    <a:pt x="464820" y="359410"/>
                    <a:pt x="481330" y="361950"/>
                  </a:cubicBezTo>
                  <a:cubicBezTo>
                    <a:pt x="500380" y="364490"/>
                    <a:pt x="530860" y="382270"/>
                    <a:pt x="542290" y="397510"/>
                  </a:cubicBezTo>
                  <a:cubicBezTo>
                    <a:pt x="551180" y="410210"/>
                    <a:pt x="549910" y="421640"/>
                    <a:pt x="552450" y="444500"/>
                  </a:cubicBezTo>
                  <a:cubicBezTo>
                    <a:pt x="557530" y="500380"/>
                    <a:pt x="558800" y="683260"/>
                    <a:pt x="543560" y="737870"/>
                  </a:cubicBezTo>
                  <a:cubicBezTo>
                    <a:pt x="537210" y="760730"/>
                    <a:pt x="532130" y="773430"/>
                    <a:pt x="518160" y="783590"/>
                  </a:cubicBezTo>
                  <a:cubicBezTo>
                    <a:pt x="502920" y="795020"/>
                    <a:pt x="469900" y="801370"/>
                    <a:pt x="450850" y="797560"/>
                  </a:cubicBezTo>
                  <a:cubicBezTo>
                    <a:pt x="434340" y="793750"/>
                    <a:pt x="416560" y="778510"/>
                    <a:pt x="407670" y="767080"/>
                  </a:cubicBezTo>
                  <a:cubicBezTo>
                    <a:pt x="400050" y="756920"/>
                    <a:pt x="400050" y="751840"/>
                    <a:pt x="396240" y="734060"/>
                  </a:cubicBezTo>
                  <a:cubicBezTo>
                    <a:pt x="384810" y="678180"/>
                    <a:pt x="350520" y="436880"/>
                    <a:pt x="367030" y="375920"/>
                  </a:cubicBezTo>
                  <a:cubicBezTo>
                    <a:pt x="373380" y="351790"/>
                    <a:pt x="386080" y="340360"/>
                    <a:pt x="397510" y="331470"/>
                  </a:cubicBezTo>
                  <a:cubicBezTo>
                    <a:pt x="407670" y="323850"/>
                    <a:pt x="417830" y="320040"/>
                    <a:pt x="430530" y="318770"/>
                  </a:cubicBezTo>
                  <a:cubicBezTo>
                    <a:pt x="445770" y="317500"/>
                    <a:pt x="468630" y="322580"/>
                    <a:pt x="482600" y="331470"/>
                  </a:cubicBezTo>
                  <a:cubicBezTo>
                    <a:pt x="496570" y="340360"/>
                    <a:pt x="505460" y="350520"/>
                    <a:pt x="514350" y="374650"/>
                  </a:cubicBezTo>
                  <a:cubicBezTo>
                    <a:pt x="538480" y="440690"/>
                    <a:pt x="563880" y="718820"/>
                    <a:pt x="538480" y="788670"/>
                  </a:cubicBezTo>
                  <a:cubicBezTo>
                    <a:pt x="528320" y="817880"/>
                    <a:pt x="508000" y="833120"/>
                    <a:pt x="488950" y="840740"/>
                  </a:cubicBezTo>
                  <a:cubicBezTo>
                    <a:pt x="472440" y="847090"/>
                    <a:pt x="449580" y="844550"/>
                    <a:pt x="434340" y="838200"/>
                  </a:cubicBezTo>
                  <a:cubicBezTo>
                    <a:pt x="419100" y="831850"/>
                    <a:pt x="407670" y="819150"/>
                    <a:pt x="394970" y="800100"/>
                  </a:cubicBezTo>
                  <a:cubicBezTo>
                    <a:pt x="369570" y="762000"/>
                    <a:pt x="336550" y="662940"/>
                    <a:pt x="320040" y="610870"/>
                  </a:cubicBezTo>
                  <a:cubicBezTo>
                    <a:pt x="308610" y="574040"/>
                    <a:pt x="294640" y="539750"/>
                    <a:pt x="298450" y="516890"/>
                  </a:cubicBezTo>
                  <a:cubicBezTo>
                    <a:pt x="300990" y="502920"/>
                    <a:pt x="307340" y="494030"/>
                    <a:pt x="316230" y="485140"/>
                  </a:cubicBezTo>
                  <a:cubicBezTo>
                    <a:pt x="327660" y="474980"/>
                    <a:pt x="346710" y="463550"/>
                    <a:pt x="363220" y="462280"/>
                  </a:cubicBezTo>
                  <a:cubicBezTo>
                    <a:pt x="379730" y="461010"/>
                    <a:pt x="401320" y="468630"/>
                    <a:pt x="414020" y="477520"/>
                  </a:cubicBezTo>
                  <a:cubicBezTo>
                    <a:pt x="424180" y="485140"/>
                    <a:pt x="431800" y="495300"/>
                    <a:pt x="436880" y="505460"/>
                  </a:cubicBezTo>
                  <a:cubicBezTo>
                    <a:pt x="441960" y="515620"/>
                    <a:pt x="445770" y="528320"/>
                    <a:pt x="444500" y="539750"/>
                  </a:cubicBezTo>
                  <a:cubicBezTo>
                    <a:pt x="443230" y="551180"/>
                    <a:pt x="430530" y="557530"/>
                    <a:pt x="425450" y="572770"/>
                  </a:cubicBezTo>
                  <a:cubicBezTo>
                    <a:pt x="416560" y="603250"/>
                    <a:pt x="434340" y="690880"/>
                    <a:pt x="415290" y="720090"/>
                  </a:cubicBezTo>
                  <a:cubicBezTo>
                    <a:pt x="402590" y="739140"/>
                    <a:pt x="377190" y="750570"/>
                    <a:pt x="358140" y="751840"/>
                  </a:cubicBezTo>
                  <a:cubicBezTo>
                    <a:pt x="339090" y="753110"/>
                    <a:pt x="313690" y="744220"/>
                    <a:pt x="298450" y="723900"/>
                  </a:cubicBezTo>
                  <a:cubicBezTo>
                    <a:pt x="266700" y="680720"/>
                    <a:pt x="264160" y="525780"/>
                    <a:pt x="257810" y="452120"/>
                  </a:cubicBezTo>
                  <a:cubicBezTo>
                    <a:pt x="252730" y="401320"/>
                    <a:pt x="247650" y="350520"/>
                    <a:pt x="252730" y="322580"/>
                  </a:cubicBezTo>
                  <a:cubicBezTo>
                    <a:pt x="255270" y="308610"/>
                    <a:pt x="257810" y="300990"/>
                    <a:pt x="264160" y="292100"/>
                  </a:cubicBezTo>
                  <a:cubicBezTo>
                    <a:pt x="270510" y="283210"/>
                    <a:pt x="278130" y="273050"/>
                    <a:pt x="288290" y="267970"/>
                  </a:cubicBezTo>
                  <a:cubicBezTo>
                    <a:pt x="300990" y="261620"/>
                    <a:pt x="322580" y="257810"/>
                    <a:pt x="336550" y="260350"/>
                  </a:cubicBezTo>
                  <a:cubicBezTo>
                    <a:pt x="347980" y="261620"/>
                    <a:pt x="358140" y="267970"/>
                    <a:pt x="367030" y="275590"/>
                  </a:cubicBezTo>
                  <a:cubicBezTo>
                    <a:pt x="378460" y="285750"/>
                    <a:pt x="388620" y="303530"/>
                    <a:pt x="397510" y="321310"/>
                  </a:cubicBezTo>
                  <a:cubicBezTo>
                    <a:pt x="408940" y="344170"/>
                    <a:pt x="419100" y="364490"/>
                    <a:pt x="426720" y="402590"/>
                  </a:cubicBezTo>
                  <a:cubicBezTo>
                    <a:pt x="444500" y="486410"/>
                    <a:pt x="466090" y="758190"/>
                    <a:pt x="455930" y="817880"/>
                  </a:cubicBezTo>
                  <a:cubicBezTo>
                    <a:pt x="453390" y="835660"/>
                    <a:pt x="449580" y="840740"/>
                    <a:pt x="441960" y="849630"/>
                  </a:cubicBezTo>
                  <a:cubicBezTo>
                    <a:pt x="431800" y="861060"/>
                    <a:pt x="414020" y="873760"/>
                    <a:pt x="397510" y="877570"/>
                  </a:cubicBezTo>
                  <a:cubicBezTo>
                    <a:pt x="382270" y="881380"/>
                    <a:pt x="359410" y="876300"/>
                    <a:pt x="346710" y="869950"/>
                  </a:cubicBezTo>
                  <a:cubicBezTo>
                    <a:pt x="335280" y="864870"/>
                    <a:pt x="330200" y="859790"/>
                    <a:pt x="321310" y="845820"/>
                  </a:cubicBezTo>
                  <a:cubicBezTo>
                    <a:pt x="297180" y="806450"/>
                    <a:pt x="238760" y="628650"/>
                    <a:pt x="243840" y="585470"/>
                  </a:cubicBezTo>
                  <a:cubicBezTo>
                    <a:pt x="245110" y="570230"/>
                    <a:pt x="251460" y="563880"/>
                    <a:pt x="260350" y="556260"/>
                  </a:cubicBezTo>
                  <a:cubicBezTo>
                    <a:pt x="270510" y="546100"/>
                    <a:pt x="289560" y="534670"/>
                    <a:pt x="304800" y="533400"/>
                  </a:cubicBezTo>
                  <a:cubicBezTo>
                    <a:pt x="320040" y="532130"/>
                    <a:pt x="340360" y="538480"/>
                    <a:pt x="353060" y="546100"/>
                  </a:cubicBezTo>
                  <a:cubicBezTo>
                    <a:pt x="363220" y="552450"/>
                    <a:pt x="369570" y="561340"/>
                    <a:pt x="374650" y="571500"/>
                  </a:cubicBezTo>
                  <a:cubicBezTo>
                    <a:pt x="379730" y="584200"/>
                    <a:pt x="384810" y="608330"/>
                    <a:pt x="379730" y="621030"/>
                  </a:cubicBezTo>
                  <a:cubicBezTo>
                    <a:pt x="375920" y="631190"/>
                    <a:pt x="361950" y="631190"/>
                    <a:pt x="353060" y="643890"/>
                  </a:cubicBezTo>
                  <a:cubicBezTo>
                    <a:pt x="336550" y="666750"/>
                    <a:pt x="326390" y="711200"/>
                    <a:pt x="308610" y="763270"/>
                  </a:cubicBezTo>
                  <a:cubicBezTo>
                    <a:pt x="276860" y="855980"/>
                    <a:pt x="227330" y="1098550"/>
                    <a:pt x="182880" y="1158240"/>
                  </a:cubicBezTo>
                  <a:cubicBezTo>
                    <a:pt x="165100" y="1182370"/>
                    <a:pt x="147320" y="1192530"/>
                    <a:pt x="128270" y="1195070"/>
                  </a:cubicBezTo>
                  <a:cubicBezTo>
                    <a:pt x="109220" y="1197610"/>
                    <a:pt x="80010" y="1186180"/>
                    <a:pt x="67310" y="1172210"/>
                  </a:cubicBezTo>
                  <a:cubicBezTo>
                    <a:pt x="54610" y="1158240"/>
                    <a:pt x="50800" y="1135380"/>
                    <a:pt x="52070" y="1108710"/>
                  </a:cubicBezTo>
                  <a:cubicBezTo>
                    <a:pt x="55880" y="1062990"/>
                    <a:pt x="105410" y="984250"/>
                    <a:pt x="125730" y="923290"/>
                  </a:cubicBezTo>
                  <a:cubicBezTo>
                    <a:pt x="144780" y="864870"/>
                    <a:pt x="158750" y="810260"/>
                    <a:pt x="173990" y="750570"/>
                  </a:cubicBezTo>
                  <a:cubicBezTo>
                    <a:pt x="190500" y="688340"/>
                    <a:pt x="215900" y="614680"/>
                    <a:pt x="223520" y="556260"/>
                  </a:cubicBezTo>
                  <a:cubicBezTo>
                    <a:pt x="229870" y="509270"/>
                    <a:pt x="207010" y="439420"/>
                    <a:pt x="226060" y="426720"/>
                  </a:cubicBezTo>
                  <a:cubicBezTo>
                    <a:pt x="243840" y="415290"/>
                    <a:pt x="313690" y="443230"/>
                    <a:pt x="321310" y="463550"/>
                  </a:cubicBezTo>
                  <a:cubicBezTo>
                    <a:pt x="328930" y="482600"/>
                    <a:pt x="293370" y="513080"/>
                    <a:pt x="283210" y="542290"/>
                  </a:cubicBezTo>
                  <a:cubicBezTo>
                    <a:pt x="271780" y="575310"/>
                    <a:pt x="250190" y="619760"/>
                    <a:pt x="259080" y="651510"/>
                  </a:cubicBezTo>
                  <a:cubicBezTo>
                    <a:pt x="266700" y="681990"/>
                    <a:pt x="328930" y="702310"/>
                    <a:pt x="328930" y="728980"/>
                  </a:cubicBezTo>
                  <a:cubicBezTo>
                    <a:pt x="328930" y="758190"/>
                    <a:pt x="267970" y="824230"/>
                    <a:pt x="243840" y="820420"/>
                  </a:cubicBezTo>
                  <a:cubicBezTo>
                    <a:pt x="214630" y="815340"/>
                    <a:pt x="196850" y="727710"/>
                    <a:pt x="172720" y="657860"/>
                  </a:cubicBezTo>
                  <a:cubicBezTo>
                    <a:pt x="133350" y="542290"/>
                    <a:pt x="92710" y="279400"/>
                    <a:pt x="54610" y="185420"/>
                  </a:cubicBezTo>
                  <a:cubicBezTo>
                    <a:pt x="36830" y="142240"/>
                    <a:pt x="10160" y="123190"/>
                    <a:pt x="3810" y="96520"/>
                  </a:cubicBezTo>
                  <a:cubicBezTo>
                    <a:pt x="0" y="77470"/>
                    <a:pt x="1270" y="59690"/>
                    <a:pt x="7620" y="44450"/>
                  </a:cubicBezTo>
                  <a:cubicBezTo>
                    <a:pt x="13970" y="29210"/>
                    <a:pt x="29210" y="13970"/>
                    <a:pt x="44450" y="7620"/>
                  </a:cubicBezTo>
                  <a:cubicBezTo>
                    <a:pt x="59690" y="1270"/>
                    <a:pt x="81280" y="0"/>
                    <a:pt x="96520" y="5080"/>
                  </a:cubicBezTo>
                  <a:cubicBezTo>
                    <a:pt x="111760" y="10160"/>
                    <a:pt x="138430" y="36830"/>
                    <a:pt x="138430" y="36830"/>
                  </a:cubicBezTo>
                </a:path>
              </a:pathLst>
            </a:custGeom>
            <a:solidFill>
              <a:srgbClr val="FFFFFF"/>
            </a:solidFill>
            <a:ln cap="sq">
              <a:noFill/>
              <a:prstDash val="solid"/>
              <a:miter/>
            </a:ln>
          </p:spPr>
        </p:sp>
      </p:grpSp>
      <p:grpSp>
        <p:nvGrpSpPr>
          <p:cNvPr id="39" name="Group 39"/>
          <p:cNvGrpSpPr/>
          <p:nvPr/>
        </p:nvGrpSpPr>
        <p:grpSpPr>
          <a:xfrm>
            <a:off x="15345727" y="4281488"/>
            <a:ext cx="988695" cy="669607"/>
            <a:chOff x="0" y="0"/>
            <a:chExt cx="1318260" cy="892810"/>
          </a:xfrm>
        </p:grpSpPr>
        <p:sp>
          <p:nvSpPr>
            <p:cNvPr id="40" name="Freeform 40"/>
            <p:cNvSpPr/>
            <p:nvPr/>
          </p:nvSpPr>
          <p:spPr>
            <a:xfrm>
              <a:off x="44450" y="48260"/>
              <a:ext cx="1230630" cy="807720"/>
            </a:xfrm>
            <a:custGeom>
              <a:avLst/>
              <a:gdLst/>
              <a:ahLst/>
              <a:cxnLst/>
              <a:rect l="l" t="t" r="r" b="b"/>
              <a:pathLst>
                <a:path w="1230630" h="807720">
                  <a:moveTo>
                    <a:pt x="160020" y="102870"/>
                  </a:moveTo>
                  <a:cubicBezTo>
                    <a:pt x="254000" y="196850"/>
                    <a:pt x="254000" y="208280"/>
                    <a:pt x="251460" y="220980"/>
                  </a:cubicBezTo>
                  <a:cubicBezTo>
                    <a:pt x="247650" y="237490"/>
                    <a:pt x="238760" y="259080"/>
                    <a:pt x="224790" y="270510"/>
                  </a:cubicBezTo>
                  <a:cubicBezTo>
                    <a:pt x="208280" y="283210"/>
                    <a:pt x="177800" y="289560"/>
                    <a:pt x="152400" y="287020"/>
                  </a:cubicBezTo>
                  <a:cubicBezTo>
                    <a:pt x="121920" y="284480"/>
                    <a:pt x="77470" y="260350"/>
                    <a:pt x="54610" y="242570"/>
                  </a:cubicBezTo>
                  <a:cubicBezTo>
                    <a:pt x="38100" y="229870"/>
                    <a:pt x="25400" y="218440"/>
                    <a:pt x="20320" y="200660"/>
                  </a:cubicBezTo>
                  <a:cubicBezTo>
                    <a:pt x="13970" y="180340"/>
                    <a:pt x="16510" y="143510"/>
                    <a:pt x="24130" y="125730"/>
                  </a:cubicBezTo>
                  <a:cubicBezTo>
                    <a:pt x="29210" y="113030"/>
                    <a:pt x="40640" y="104140"/>
                    <a:pt x="50800" y="97790"/>
                  </a:cubicBezTo>
                  <a:cubicBezTo>
                    <a:pt x="60960" y="91440"/>
                    <a:pt x="74930" y="87630"/>
                    <a:pt x="87630" y="86360"/>
                  </a:cubicBezTo>
                  <a:cubicBezTo>
                    <a:pt x="100330" y="85090"/>
                    <a:pt x="114300" y="86360"/>
                    <a:pt x="125730" y="92710"/>
                  </a:cubicBezTo>
                  <a:cubicBezTo>
                    <a:pt x="140970" y="100330"/>
                    <a:pt x="158750" y="113030"/>
                    <a:pt x="166370" y="133350"/>
                  </a:cubicBezTo>
                  <a:cubicBezTo>
                    <a:pt x="179070" y="166370"/>
                    <a:pt x="173990" y="250190"/>
                    <a:pt x="158750" y="281940"/>
                  </a:cubicBezTo>
                  <a:cubicBezTo>
                    <a:pt x="148590" y="302260"/>
                    <a:pt x="129540" y="313690"/>
                    <a:pt x="114300" y="320040"/>
                  </a:cubicBezTo>
                  <a:cubicBezTo>
                    <a:pt x="101600" y="325120"/>
                    <a:pt x="88900" y="325120"/>
                    <a:pt x="76200" y="323850"/>
                  </a:cubicBezTo>
                  <a:cubicBezTo>
                    <a:pt x="63500" y="322580"/>
                    <a:pt x="50800" y="318770"/>
                    <a:pt x="39370" y="309880"/>
                  </a:cubicBezTo>
                  <a:cubicBezTo>
                    <a:pt x="26670" y="299720"/>
                    <a:pt x="11430" y="281940"/>
                    <a:pt x="6350" y="261620"/>
                  </a:cubicBezTo>
                  <a:cubicBezTo>
                    <a:pt x="0" y="232410"/>
                    <a:pt x="2540" y="167640"/>
                    <a:pt x="25400" y="147320"/>
                  </a:cubicBezTo>
                  <a:cubicBezTo>
                    <a:pt x="48260" y="127000"/>
                    <a:pt x="114300" y="133350"/>
                    <a:pt x="147320" y="144780"/>
                  </a:cubicBezTo>
                  <a:cubicBezTo>
                    <a:pt x="175260" y="153670"/>
                    <a:pt x="198120" y="172720"/>
                    <a:pt x="215900" y="199390"/>
                  </a:cubicBezTo>
                  <a:cubicBezTo>
                    <a:pt x="241300" y="237490"/>
                    <a:pt x="254000" y="320040"/>
                    <a:pt x="260350" y="365760"/>
                  </a:cubicBezTo>
                  <a:cubicBezTo>
                    <a:pt x="264160" y="396240"/>
                    <a:pt x="265430" y="415290"/>
                    <a:pt x="260350" y="443230"/>
                  </a:cubicBezTo>
                  <a:cubicBezTo>
                    <a:pt x="255270" y="476250"/>
                    <a:pt x="251460" y="532130"/>
                    <a:pt x="224790" y="548640"/>
                  </a:cubicBezTo>
                  <a:cubicBezTo>
                    <a:pt x="194310" y="567690"/>
                    <a:pt x="99060" y="556260"/>
                    <a:pt x="73660" y="532130"/>
                  </a:cubicBezTo>
                  <a:cubicBezTo>
                    <a:pt x="54610" y="513080"/>
                    <a:pt x="55880" y="469900"/>
                    <a:pt x="60960" y="441960"/>
                  </a:cubicBezTo>
                  <a:cubicBezTo>
                    <a:pt x="64770" y="415290"/>
                    <a:pt x="82550" y="383540"/>
                    <a:pt x="97790" y="368300"/>
                  </a:cubicBezTo>
                  <a:cubicBezTo>
                    <a:pt x="109220" y="356870"/>
                    <a:pt x="120650" y="351790"/>
                    <a:pt x="134620" y="349250"/>
                  </a:cubicBezTo>
                  <a:cubicBezTo>
                    <a:pt x="152400" y="345440"/>
                    <a:pt x="179070" y="346710"/>
                    <a:pt x="195580" y="355600"/>
                  </a:cubicBezTo>
                  <a:cubicBezTo>
                    <a:pt x="213360" y="364490"/>
                    <a:pt x="229870" y="384810"/>
                    <a:pt x="237490" y="401320"/>
                  </a:cubicBezTo>
                  <a:cubicBezTo>
                    <a:pt x="243840" y="415290"/>
                    <a:pt x="243840" y="425450"/>
                    <a:pt x="242570" y="443230"/>
                  </a:cubicBezTo>
                  <a:cubicBezTo>
                    <a:pt x="241300" y="473710"/>
                    <a:pt x="238760" y="542290"/>
                    <a:pt x="217170" y="568960"/>
                  </a:cubicBezTo>
                  <a:cubicBezTo>
                    <a:pt x="198120" y="591820"/>
                    <a:pt x="156210" y="600710"/>
                    <a:pt x="132080" y="603250"/>
                  </a:cubicBezTo>
                  <a:cubicBezTo>
                    <a:pt x="115570" y="604520"/>
                    <a:pt x="104140" y="604520"/>
                    <a:pt x="90170" y="596900"/>
                  </a:cubicBezTo>
                  <a:cubicBezTo>
                    <a:pt x="71120" y="586740"/>
                    <a:pt x="44450" y="556260"/>
                    <a:pt x="38100" y="533400"/>
                  </a:cubicBezTo>
                  <a:cubicBezTo>
                    <a:pt x="33020" y="514350"/>
                    <a:pt x="38100" y="488950"/>
                    <a:pt x="48260" y="472440"/>
                  </a:cubicBezTo>
                  <a:cubicBezTo>
                    <a:pt x="58420" y="455930"/>
                    <a:pt x="74930" y="440690"/>
                    <a:pt x="96520" y="433070"/>
                  </a:cubicBezTo>
                  <a:cubicBezTo>
                    <a:pt x="124460" y="421640"/>
                    <a:pt x="186690" y="447040"/>
                    <a:pt x="208280" y="427990"/>
                  </a:cubicBezTo>
                  <a:cubicBezTo>
                    <a:pt x="231140" y="407670"/>
                    <a:pt x="208280" y="340360"/>
                    <a:pt x="224790" y="309880"/>
                  </a:cubicBezTo>
                  <a:cubicBezTo>
                    <a:pt x="240030" y="283210"/>
                    <a:pt x="269240" y="259080"/>
                    <a:pt x="294640" y="252730"/>
                  </a:cubicBezTo>
                  <a:cubicBezTo>
                    <a:pt x="318770" y="246380"/>
                    <a:pt x="346710" y="250190"/>
                    <a:pt x="370840" y="266700"/>
                  </a:cubicBezTo>
                  <a:cubicBezTo>
                    <a:pt x="408940" y="292100"/>
                    <a:pt x="463550" y="392430"/>
                    <a:pt x="478790" y="429260"/>
                  </a:cubicBezTo>
                  <a:cubicBezTo>
                    <a:pt x="485140" y="445770"/>
                    <a:pt x="487680" y="455930"/>
                    <a:pt x="486410" y="469900"/>
                  </a:cubicBezTo>
                  <a:cubicBezTo>
                    <a:pt x="485140" y="483870"/>
                    <a:pt x="482600" y="497840"/>
                    <a:pt x="473710" y="510540"/>
                  </a:cubicBezTo>
                  <a:cubicBezTo>
                    <a:pt x="461010" y="527050"/>
                    <a:pt x="426720" y="549910"/>
                    <a:pt x="403860" y="552450"/>
                  </a:cubicBezTo>
                  <a:cubicBezTo>
                    <a:pt x="383540" y="554990"/>
                    <a:pt x="359410" y="543560"/>
                    <a:pt x="344170" y="533400"/>
                  </a:cubicBezTo>
                  <a:cubicBezTo>
                    <a:pt x="332740" y="524510"/>
                    <a:pt x="323850" y="515620"/>
                    <a:pt x="318770" y="500380"/>
                  </a:cubicBezTo>
                  <a:cubicBezTo>
                    <a:pt x="312420" y="478790"/>
                    <a:pt x="308610" y="434340"/>
                    <a:pt x="323850" y="410210"/>
                  </a:cubicBezTo>
                  <a:cubicBezTo>
                    <a:pt x="342900" y="381000"/>
                    <a:pt x="417830" y="340360"/>
                    <a:pt x="444500" y="349250"/>
                  </a:cubicBezTo>
                  <a:cubicBezTo>
                    <a:pt x="466090" y="356870"/>
                    <a:pt x="481330" y="431800"/>
                    <a:pt x="483870" y="430530"/>
                  </a:cubicBezTo>
                  <a:cubicBezTo>
                    <a:pt x="486410" y="429260"/>
                    <a:pt x="476250" y="370840"/>
                    <a:pt x="461010" y="346710"/>
                  </a:cubicBezTo>
                  <a:cubicBezTo>
                    <a:pt x="447040" y="323850"/>
                    <a:pt x="394970" y="308610"/>
                    <a:pt x="396240" y="289560"/>
                  </a:cubicBezTo>
                  <a:cubicBezTo>
                    <a:pt x="397510" y="267970"/>
                    <a:pt x="467360" y="252730"/>
                    <a:pt x="494030" y="227330"/>
                  </a:cubicBezTo>
                  <a:cubicBezTo>
                    <a:pt x="518160" y="204470"/>
                    <a:pt x="553720" y="151130"/>
                    <a:pt x="551180" y="148590"/>
                  </a:cubicBezTo>
                  <a:cubicBezTo>
                    <a:pt x="548640" y="146050"/>
                    <a:pt x="496570" y="184150"/>
                    <a:pt x="482600" y="209550"/>
                  </a:cubicBezTo>
                  <a:cubicBezTo>
                    <a:pt x="468630" y="233680"/>
                    <a:pt x="452120" y="283210"/>
                    <a:pt x="463550" y="295910"/>
                  </a:cubicBezTo>
                  <a:cubicBezTo>
                    <a:pt x="477520" y="309880"/>
                    <a:pt x="566420" y="292100"/>
                    <a:pt x="574040" y="274320"/>
                  </a:cubicBezTo>
                  <a:cubicBezTo>
                    <a:pt x="580390" y="259080"/>
                    <a:pt x="551180" y="222250"/>
                    <a:pt x="530860" y="203200"/>
                  </a:cubicBezTo>
                  <a:cubicBezTo>
                    <a:pt x="510540" y="184150"/>
                    <a:pt x="474980" y="158750"/>
                    <a:pt x="453390" y="162560"/>
                  </a:cubicBezTo>
                  <a:cubicBezTo>
                    <a:pt x="433070" y="166370"/>
                    <a:pt x="425450" y="205740"/>
                    <a:pt x="402590" y="220980"/>
                  </a:cubicBezTo>
                  <a:cubicBezTo>
                    <a:pt x="375920" y="240030"/>
                    <a:pt x="332740" y="256540"/>
                    <a:pt x="299720" y="261620"/>
                  </a:cubicBezTo>
                  <a:cubicBezTo>
                    <a:pt x="270510" y="266700"/>
                    <a:pt x="218440" y="247650"/>
                    <a:pt x="213360" y="257810"/>
                  </a:cubicBezTo>
                  <a:cubicBezTo>
                    <a:pt x="208280" y="267970"/>
                    <a:pt x="237490" y="309880"/>
                    <a:pt x="260350" y="318770"/>
                  </a:cubicBezTo>
                  <a:cubicBezTo>
                    <a:pt x="289560" y="330200"/>
                    <a:pt x="345440" y="308610"/>
                    <a:pt x="384810" y="292100"/>
                  </a:cubicBezTo>
                  <a:cubicBezTo>
                    <a:pt x="424180" y="275590"/>
                    <a:pt x="458470" y="233680"/>
                    <a:pt x="496570" y="220980"/>
                  </a:cubicBezTo>
                  <a:cubicBezTo>
                    <a:pt x="530860" y="209550"/>
                    <a:pt x="568960" y="205740"/>
                    <a:pt x="601980" y="215900"/>
                  </a:cubicBezTo>
                  <a:cubicBezTo>
                    <a:pt x="637540" y="227330"/>
                    <a:pt x="673100" y="265430"/>
                    <a:pt x="698500" y="294640"/>
                  </a:cubicBezTo>
                  <a:cubicBezTo>
                    <a:pt x="722630" y="321310"/>
                    <a:pt x="762000" y="375920"/>
                    <a:pt x="754380" y="384810"/>
                  </a:cubicBezTo>
                  <a:cubicBezTo>
                    <a:pt x="748030" y="392430"/>
                    <a:pt x="687070" y="379730"/>
                    <a:pt x="679450" y="363220"/>
                  </a:cubicBezTo>
                  <a:cubicBezTo>
                    <a:pt x="670560" y="342900"/>
                    <a:pt x="716280" y="299720"/>
                    <a:pt x="728980" y="264160"/>
                  </a:cubicBezTo>
                  <a:cubicBezTo>
                    <a:pt x="742950" y="226060"/>
                    <a:pt x="740410" y="167640"/>
                    <a:pt x="760730" y="139700"/>
                  </a:cubicBezTo>
                  <a:cubicBezTo>
                    <a:pt x="775970" y="119380"/>
                    <a:pt x="803910" y="102870"/>
                    <a:pt x="825500" y="101600"/>
                  </a:cubicBezTo>
                  <a:cubicBezTo>
                    <a:pt x="848360" y="100330"/>
                    <a:pt x="880110" y="115570"/>
                    <a:pt x="894080" y="133350"/>
                  </a:cubicBezTo>
                  <a:cubicBezTo>
                    <a:pt x="908050" y="151130"/>
                    <a:pt x="911860" y="175260"/>
                    <a:pt x="906780" y="207010"/>
                  </a:cubicBezTo>
                  <a:cubicBezTo>
                    <a:pt x="896620" y="278130"/>
                    <a:pt x="782320" y="454660"/>
                    <a:pt x="749300" y="535940"/>
                  </a:cubicBezTo>
                  <a:cubicBezTo>
                    <a:pt x="730250" y="582930"/>
                    <a:pt x="728980" y="624840"/>
                    <a:pt x="711200" y="648970"/>
                  </a:cubicBezTo>
                  <a:cubicBezTo>
                    <a:pt x="699770" y="665480"/>
                    <a:pt x="684530" y="675640"/>
                    <a:pt x="670560" y="680720"/>
                  </a:cubicBezTo>
                  <a:cubicBezTo>
                    <a:pt x="659130" y="684530"/>
                    <a:pt x="646430" y="684530"/>
                    <a:pt x="635000" y="681990"/>
                  </a:cubicBezTo>
                  <a:cubicBezTo>
                    <a:pt x="621030" y="678180"/>
                    <a:pt x="601980" y="666750"/>
                    <a:pt x="591820" y="655320"/>
                  </a:cubicBezTo>
                  <a:cubicBezTo>
                    <a:pt x="584200" y="646430"/>
                    <a:pt x="580390" y="635000"/>
                    <a:pt x="577850" y="623570"/>
                  </a:cubicBezTo>
                  <a:cubicBezTo>
                    <a:pt x="575310" y="612140"/>
                    <a:pt x="572770" y="603250"/>
                    <a:pt x="579120" y="589280"/>
                  </a:cubicBezTo>
                  <a:cubicBezTo>
                    <a:pt x="594360" y="554990"/>
                    <a:pt x="726440" y="481330"/>
                    <a:pt x="722630" y="443230"/>
                  </a:cubicBezTo>
                  <a:cubicBezTo>
                    <a:pt x="720090" y="414020"/>
                    <a:pt x="657860" y="383540"/>
                    <a:pt x="626110" y="373380"/>
                  </a:cubicBezTo>
                  <a:cubicBezTo>
                    <a:pt x="601980" y="365760"/>
                    <a:pt x="575310" y="378460"/>
                    <a:pt x="556260" y="370840"/>
                  </a:cubicBezTo>
                  <a:cubicBezTo>
                    <a:pt x="539750" y="363220"/>
                    <a:pt x="524510" y="346710"/>
                    <a:pt x="516890" y="331470"/>
                  </a:cubicBezTo>
                  <a:cubicBezTo>
                    <a:pt x="509270" y="314960"/>
                    <a:pt x="508000" y="290830"/>
                    <a:pt x="511810" y="275590"/>
                  </a:cubicBezTo>
                  <a:cubicBezTo>
                    <a:pt x="514350" y="262890"/>
                    <a:pt x="520700" y="252730"/>
                    <a:pt x="530860" y="243840"/>
                  </a:cubicBezTo>
                  <a:cubicBezTo>
                    <a:pt x="546100" y="232410"/>
                    <a:pt x="575310" y="215900"/>
                    <a:pt x="600710" y="220980"/>
                  </a:cubicBezTo>
                  <a:cubicBezTo>
                    <a:pt x="638810" y="228600"/>
                    <a:pt x="725170" y="294640"/>
                    <a:pt x="727710" y="331470"/>
                  </a:cubicBezTo>
                  <a:cubicBezTo>
                    <a:pt x="728980" y="364490"/>
                    <a:pt x="673100" y="397510"/>
                    <a:pt x="637540" y="429260"/>
                  </a:cubicBezTo>
                  <a:cubicBezTo>
                    <a:pt x="596900" y="467360"/>
                    <a:pt x="490220" y="535940"/>
                    <a:pt x="492760" y="539750"/>
                  </a:cubicBezTo>
                  <a:cubicBezTo>
                    <a:pt x="495300" y="543560"/>
                    <a:pt x="609600" y="481330"/>
                    <a:pt x="674370" y="434340"/>
                  </a:cubicBezTo>
                  <a:cubicBezTo>
                    <a:pt x="762000" y="370840"/>
                    <a:pt x="873760" y="227330"/>
                    <a:pt x="963930" y="182880"/>
                  </a:cubicBezTo>
                  <a:cubicBezTo>
                    <a:pt x="1026160" y="152400"/>
                    <a:pt x="1106170" y="124460"/>
                    <a:pt x="1140460" y="147320"/>
                  </a:cubicBezTo>
                  <a:cubicBezTo>
                    <a:pt x="1172210" y="167640"/>
                    <a:pt x="1168400" y="252730"/>
                    <a:pt x="1172210" y="298450"/>
                  </a:cubicBezTo>
                  <a:cubicBezTo>
                    <a:pt x="1174750" y="335280"/>
                    <a:pt x="1178560" y="372110"/>
                    <a:pt x="1167130" y="400050"/>
                  </a:cubicBezTo>
                  <a:cubicBezTo>
                    <a:pt x="1156970" y="425450"/>
                    <a:pt x="1139190" y="454660"/>
                    <a:pt x="1115060" y="462280"/>
                  </a:cubicBezTo>
                  <a:cubicBezTo>
                    <a:pt x="1083310" y="472440"/>
                    <a:pt x="1017270" y="455930"/>
                    <a:pt x="980440" y="427990"/>
                  </a:cubicBezTo>
                  <a:cubicBezTo>
                    <a:pt x="937260" y="393700"/>
                    <a:pt x="872490" y="270510"/>
                    <a:pt x="886460" y="251460"/>
                  </a:cubicBezTo>
                  <a:cubicBezTo>
                    <a:pt x="895350" y="238760"/>
                    <a:pt x="953770" y="241300"/>
                    <a:pt x="969010" y="262890"/>
                  </a:cubicBezTo>
                  <a:cubicBezTo>
                    <a:pt x="1003300" y="308610"/>
                    <a:pt x="937260" y="579120"/>
                    <a:pt x="909320" y="638810"/>
                  </a:cubicBezTo>
                  <a:cubicBezTo>
                    <a:pt x="899160" y="661670"/>
                    <a:pt x="889000" y="670560"/>
                    <a:pt x="873760" y="678180"/>
                  </a:cubicBezTo>
                  <a:cubicBezTo>
                    <a:pt x="858520" y="685800"/>
                    <a:pt x="835660" y="685800"/>
                    <a:pt x="820420" y="681990"/>
                  </a:cubicBezTo>
                  <a:cubicBezTo>
                    <a:pt x="808990" y="679450"/>
                    <a:pt x="798830" y="674370"/>
                    <a:pt x="789940" y="665480"/>
                  </a:cubicBezTo>
                  <a:cubicBezTo>
                    <a:pt x="779780" y="654050"/>
                    <a:pt x="772160" y="640080"/>
                    <a:pt x="767080" y="617220"/>
                  </a:cubicBezTo>
                  <a:cubicBezTo>
                    <a:pt x="755650" y="567690"/>
                    <a:pt x="744220" y="419100"/>
                    <a:pt x="759460" y="372110"/>
                  </a:cubicBezTo>
                  <a:cubicBezTo>
                    <a:pt x="767080" y="350520"/>
                    <a:pt x="778510" y="339090"/>
                    <a:pt x="792480" y="330200"/>
                  </a:cubicBezTo>
                  <a:cubicBezTo>
                    <a:pt x="806450" y="321310"/>
                    <a:pt x="829310" y="316230"/>
                    <a:pt x="845820" y="318770"/>
                  </a:cubicBezTo>
                  <a:cubicBezTo>
                    <a:pt x="862330" y="321310"/>
                    <a:pt x="882650" y="335280"/>
                    <a:pt x="892810" y="346710"/>
                  </a:cubicBezTo>
                  <a:cubicBezTo>
                    <a:pt x="901700" y="355600"/>
                    <a:pt x="904240" y="364490"/>
                    <a:pt x="908050" y="379730"/>
                  </a:cubicBezTo>
                  <a:cubicBezTo>
                    <a:pt x="915670" y="406400"/>
                    <a:pt x="914400" y="461010"/>
                    <a:pt x="924560" y="496570"/>
                  </a:cubicBezTo>
                  <a:cubicBezTo>
                    <a:pt x="933450" y="528320"/>
                    <a:pt x="958850" y="557530"/>
                    <a:pt x="961390" y="582930"/>
                  </a:cubicBezTo>
                  <a:cubicBezTo>
                    <a:pt x="963930" y="603250"/>
                    <a:pt x="960120" y="622300"/>
                    <a:pt x="951230" y="637540"/>
                  </a:cubicBezTo>
                  <a:cubicBezTo>
                    <a:pt x="942340" y="652780"/>
                    <a:pt x="924560" y="668020"/>
                    <a:pt x="906780" y="671830"/>
                  </a:cubicBezTo>
                  <a:cubicBezTo>
                    <a:pt x="886460" y="676910"/>
                    <a:pt x="852170" y="668020"/>
                    <a:pt x="835660" y="657860"/>
                  </a:cubicBezTo>
                  <a:cubicBezTo>
                    <a:pt x="824230" y="650240"/>
                    <a:pt x="816610" y="641350"/>
                    <a:pt x="812800" y="627380"/>
                  </a:cubicBezTo>
                  <a:cubicBezTo>
                    <a:pt x="807720" y="608330"/>
                    <a:pt x="810260" y="581660"/>
                    <a:pt x="820420" y="548640"/>
                  </a:cubicBezTo>
                  <a:cubicBezTo>
                    <a:pt x="839470" y="485140"/>
                    <a:pt x="914400" y="328930"/>
                    <a:pt x="956310" y="280670"/>
                  </a:cubicBezTo>
                  <a:cubicBezTo>
                    <a:pt x="976630" y="256540"/>
                    <a:pt x="995680" y="243840"/>
                    <a:pt x="1016000" y="240030"/>
                  </a:cubicBezTo>
                  <a:cubicBezTo>
                    <a:pt x="1033780" y="236220"/>
                    <a:pt x="1055370" y="245110"/>
                    <a:pt x="1069340" y="252730"/>
                  </a:cubicBezTo>
                  <a:cubicBezTo>
                    <a:pt x="1080770" y="259080"/>
                    <a:pt x="1089660" y="269240"/>
                    <a:pt x="1094740" y="280670"/>
                  </a:cubicBezTo>
                  <a:cubicBezTo>
                    <a:pt x="1099820" y="290830"/>
                    <a:pt x="1102360" y="300990"/>
                    <a:pt x="1102360" y="317500"/>
                  </a:cubicBezTo>
                  <a:cubicBezTo>
                    <a:pt x="1103630" y="351790"/>
                    <a:pt x="1094740" y="434340"/>
                    <a:pt x="1078230" y="472440"/>
                  </a:cubicBezTo>
                  <a:cubicBezTo>
                    <a:pt x="1066800" y="499110"/>
                    <a:pt x="1046480" y="520700"/>
                    <a:pt x="1029970" y="533400"/>
                  </a:cubicBezTo>
                  <a:cubicBezTo>
                    <a:pt x="1018540" y="542290"/>
                    <a:pt x="1008380" y="548640"/>
                    <a:pt x="995680" y="551180"/>
                  </a:cubicBezTo>
                  <a:cubicBezTo>
                    <a:pt x="984250" y="553720"/>
                    <a:pt x="970280" y="553720"/>
                    <a:pt x="957580" y="549910"/>
                  </a:cubicBezTo>
                  <a:cubicBezTo>
                    <a:pt x="942340" y="544830"/>
                    <a:pt x="922020" y="532130"/>
                    <a:pt x="911860" y="516890"/>
                  </a:cubicBezTo>
                  <a:cubicBezTo>
                    <a:pt x="901700" y="502920"/>
                    <a:pt x="897890" y="478790"/>
                    <a:pt x="899160" y="462280"/>
                  </a:cubicBezTo>
                  <a:cubicBezTo>
                    <a:pt x="900430" y="449580"/>
                    <a:pt x="911860" y="441960"/>
                    <a:pt x="913130" y="426720"/>
                  </a:cubicBezTo>
                  <a:cubicBezTo>
                    <a:pt x="914400" y="403860"/>
                    <a:pt x="886460" y="360680"/>
                    <a:pt x="890270" y="336550"/>
                  </a:cubicBezTo>
                  <a:cubicBezTo>
                    <a:pt x="892810" y="317500"/>
                    <a:pt x="906780" y="299720"/>
                    <a:pt x="920750" y="288290"/>
                  </a:cubicBezTo>
                  <a:cubicBezTo>
                    <a:pt x="934720" y="278130"/>
                    <a:pt x="957580" y="270510"/>
                    <a:pt x="975360" y="271780"/>
                  </a:cubicBezTo>
                  <a:cubicBezTo>
                    <a:pt x="993140" y="273050"/>
                    <a:pt x="1014730" y="284480"/>
                    <a:pt x="1027430" y="295910"/>
                  </a:cubicBezTo>
                  <a:cubicBezTo>
                    <a:pt x="1037590" y="304800"/>
                    <a:pt x="1041400" y="311150"/>
                    <a:pt x="1046480" y="328930"/>
                  </a:cubicBezTo>
                  <a:cubicBezTo>
                    <a:pt x="1061720" y="382270"/>
                    <a:pt x="1094740" y="627380"/>
                    <a:pt x="1060450" y="671830"/>
                  </a:cubicBezTo>
                  <a:cubicBezTo>
                    <a:pt x="1043940" y="693420"/>
                    <a:pt x="996950" y="701040"/>
                    <a:pt x="985520" y="688340"/>
                  </a:cubicBezTo>
                  <a:cubicBezTo>
                    <a:pt x="963930" y="664210"/>
                    <a:pt x="1043940" y="458470"/>
                    <a:pt x="1073150" y="411480"/>
                  </a:cubicBezTo>
                  <a:cubicBezTo>
                    <a:pt x="1084580" y="392430"/>
                    <a:pt x="1093470" y="382270"/>
                    <a:pt x="1108710" y="375920"/>
                  </a:cubicBezTo>
                  <a:cubicBezTo>
                    <a:pt x="1127760" y="368300"/>
                    <a:pt x="1164590" y="368300"/>
                    <a:pt x="1183640" y="377190"/>
                  </a:cubicBezTo>
                  <a:cubicBezTo>
                    <a:pt x="1198880" y="384810"/>
                    <a:pt x="1210310" y="400050"/>
                    <a:pt x="1216660" y="415290"/>
                  </a:cubicBezTo>
                  <a:cubicBezTo>
                    <a:pt x="1223010" y="429260"/>
                    <a:pt x="1226820" y="448310"/>
                    <a:pt x="1221740" y="464820"/>
                  </a:cubicBezTo>
                  <a:cubicBezTo>
                    <a:pt x="1215390" y="483870"/>
                    <a:pt x="1192530" y="513080"/>
                    <a:pt x="1172210" y="520700"/>
                  </a:cubicBezTo>
                  <a:cubicBezTo>
                    <a:pt x="1151890" y="528320"/>
                    <a:pt x="1116330" y="523240"/>
                    <a:pt x="1098550" y="510540"/>
                  </a:cubicBezTo>
                  <a:cubicBezTo>
                    <a:pt x="1080770" y="497840"/>
                    <a:pt x="1065530" y="466090"/>
                    <a:pt x="1065530" y="444500"/>
                  </a:cubicBezTo>
                  <a:cubicBezTo>
                    <a:pt x="1065530" y="422910"/>
                    <a:pt x="1083310" y="391160"/>
                    <a:pt x="1102360" y="379730"/>
                  </a:cubicBezTo>
                  <a:cubicBezTo>
                    <a:pt x="1120140" y="368300"/>
                    <a:pt x="1155700" y="364490"/>
                    <a:pt x="1176020" y="373380"/>
                  </a:cubicBezTo>
                  <a:cubicBezTo>
                    <a:pt x="1196340" y="382270"/>
                    <a:pt x="1216660" y="407670"/>
                    <a:pt x="1223010" y="430530"/>
                  </a:cubicBezTo>
                  <a:cubicBezTo>
                    <a:pt x="1230630" y="455930"/>
                    <a:pt x="1219200" y="491490"/>
                    <a:pt x="1211580" y="520700"/>
                  </a:cubicBezTo>
                  <a:cubicBezTo>
                    <a:pt x="1203960" y="551180"/>
                    <a:pt x="1197610" y="576580"/>
                    <a:pt x="1179830" y="610870"/>
                  </a:cubicBezTo>
                  <a:cubicBezTo>
                    <a:pt x="1153160" y="662940"/>
                    <a:pt x="1096010" y="772160"/>
                    <a:pt x="1051560" y="793750"/>
                  </a:cubicBezTo>
                  <a:cubicBezTo>
                    <a:pt x="1023620" y="807720"/>
                    <a:pt x="986790" y="803910"/>
                    <a:pt x="965200" y="788670"/>
                  </a:cubicBezTo>
                  <a:cubicBezTo>
                    <a:pt x="939800" y="770890"/>
                    <a:pt x="928370" y="731520"/>
                    <a:pt x="915670" y="684530"/>
                  </a:cubicBezTo>
                  <a:cubicBezTo>
                    <a:pt x="894080" y="603250"/>
                    <a:pt x="875030" y="398780"/>
                    <a:pt x="890270" y="336550"/>
                  </a:cubicBezTo>
                  <a:cubicBezTo>
                    <a:pt x="896620" y="311150"/>
                    <a:pt x="908050" y="298450"/>
                    <a:pt x="920750" y="288290"/>
                  </a:cubicBezTo>
                  <a:cubicBezTo>
                    <a:pt x="930910" y="279400"/>
                    <a:pt x="943610" y="275590"/>
                    <a:pt x="956310" y="273050"/>
                  </a:cubicBezTo>
                  <a:cubicBezTo>
                    <a:pt x="969010" y="270510"/>
                    <a:pt x="981710" y="270510"/>
                    <a:pt x="994410" y="275590"/>
                  </a:cubicBezTo>
                  <a:cubicBezTo>
                    <a:pt x="1009650" y="281940"/>
                    <a:pt x="1028700" y="293370"/>
                    <a:pt x="1038860" y="311150"/>
                  </a:cubicBezTo>
                  <a:cubicBezTo>
                    <a:pt x="1052830" y="336550"/>
                    <a:pt x="1051560" y="387350"/>
                    <a:pt x="1051560" y="422910"/>
                  </a:cubicBezTo>
                  <a:cubicBezTo>
                    <a:pt x="1051560" y="455930"/>
                    <a:pt x="1050290" y="501650"/>
                    <a:pt x="1042670" y="519430"/>
                  </a:cubicBezTo>
                  <a:cubicBezTo>
                    <a:pt x="1038860" y="527050"/>
                    <a:pt x="1036320" y="528320"/>
                    <a:pt x="1029970" y="533400"/>
                  </a:cubicBezTo>
                  <a:cubicBezTo>
                    <a:pt x="1021080" y="539750"/>
                    <a:pt x="1008380" y="548640"/>
                    <a:pt x="995680" y="551180"/>
                  </a:cubicBezTo>
                  <a:cubicBezTo>
                    <a:pt x="984250" y="553720"/>
                    <a:pt x="969010" y="553720"/>
                    <a:pt x="957580" y="549910"/>
                  </a:cubicBezTo>
                  <a:cubicBezTo>
                    <a:pt x="946150" y="546100"/>
                    <a:pt x="933450" y="541020"/>
                    <a:pt x="924560" y="532130"/>
                  </a:cubicBezTo>
                  <a:cubicBezTo>
                    <a:pt x="913130" y="520700"/>
                    <a:pt x="901700" y="497840"/>
                    <a:pt x="899160" y="481330"/>
                  </a:cubicBezTo>
                  <a:cubicBezTo>
                    <a:pt x="896620" y="468630"/>
                    <a:pt x="899160" y="457200"/>
                    <a:pt x="904240" y="443230"/>
                  </a:cubicBezTo>
                  <a:cubicBezTo>
                    <a:pt x="911860" y="421640"/>
                    <a:pt x="942340" y="392430"/>
                    <a:pt x="951230" y="364490"/>
                  </a:cubicBezTo>
                  <a:cubicBezTo>
                    <a:pt x="958850" y="337820"/>
                    <a:pt x="944880" y="302260"/>
                    <a:pt x="956310" y="280670"/>
                  </a:cubicBezTo>
                  <a:cubicBezTo>
                    <a:pt x="967740" y="261620"/>
                    <a:pt x="994410" y="242570"/>
                    <a:pt x="1016000" y="240030"/>
                  </a:cubicBezTo>
                  <a:cubicBezTo>
                    <a:pt x="1037590" y="237490"/>
                    <a:pt x="1069340" y="252730"/>
                    <a:pt x="1083310" y="265430"/>
                  </a:cubicBezTo>
                  <a:cubicBezTo>
                    <a:pt x="1093470" y="274320"/>
                    <a:pt x="1098550" y="287020"/>
                    <a:pt x="1101090" y="298450"/>
                  </a:cubicBezTo>
                  <a:cubicBezTo>
                    <a:pt x="1103630" y="309880"/>
                    <a:pt x="1104900" y="318770"/>
                    <a:pt x="1099820" y="335280"/>
                  </a:cubicBezTo>
                  <a:cubicBezTo>
                    <a:pt x="1085850" y="379730"/>
                    <a:pt x="970280" y="511810"/>
                    <a:pt x="956310" y="563880"/>
                  </a:cubicBezTo>
                  <a:cubicBezTo>
                    <a:pt x="949960" y="588010"/>
                    <a:pt x="963930" y="603250"/>
                    <a:pt x="958850" y="619760"/>
                  </a:cubicBezTo>
                  <a:cubicBezTo>
                    <a:pt x="953770" y="636270"/>
                    <a:pt x="941070" y="655320"/>
                    <a:pt x="924560" y="664210"/>
                  </a:cubicBezTo>
                  <a:cubicBezTo>
                    <a:pt x="905510" y="674370"/>
                    <a:pt x="871220" y="675640"/>
                    <a:pt x="850900" y="668020"/>
                  </a:cubicBezTo>
                  <a:cubicBezTo>
                    <a:pt x="830580" y="660400"/>
                    <a:pt x="815340" y="643890"/>
                    <a:pt x="801370" y="618490"/>
                  </a:cubicBezTo>
                  <a:cubicBezTo>
                    <a:pt x="777240" y="575310"/>
                    <a:pt x="756920" y="455930"/>
                    <a:pt x="756920" y="408940"/>
                  </a:cubicBezTo>
                  <a:cubicBezTo>
                    <a:pt x="756920" y="384810"/>
                    <a:pt x="756920" y="369570"/>
                    <a:pt x="767080" y="355600"/>
                  </a:cubicBezTo>
                  <a:cubicBezTo>
                    <a:pt x="778510" y="339090"/>
                    <a:pt x="806450" y="320040"/>
                    <a:pt x="826770" y="318770"/>
                  </a:cubicBezTo>
                  <a:cubicBezTo>
                    <a:pt x="848360" y="317500"/>
                    <a:pt x="880110" y="334010"/>
                    <a:pt x="892810" y="346710"/>
                  </a:cubicBezTo>
                  <a:cubicBezTo>
                    <a:pt x="901700" y="355600"/>
                    <a:pt x="904240" y="364490"/>
                    <a:pt x="908050" y="379730"/>
                  </a:cubicBezTo>
                  <a:cubicBezTo>
                    <a:pt x="915670" y="410210"/>
                    <a:pt x="915670" y="481330"/>
                    <a:pt x="916940" y="524510"/>
                  </a:cubicBezTo>
                  <a:cubicBezTo>
                    <a:pt x="916940" y="560070"/>
                    <a:pt x="922020" y="596900"/>
                    <a:pt x="914400" y="622300"/>
                  </a:cubicBezTo>
                  <a:cubicBezTo>
                    <a:pt x="909320" y="641350"/>
                    <a:pt x="902970" y="657860"/>
                    <a:pt x="889000" y="668020"/>
                  </a:cubicBezTo>
                  <a:cubicBezTo>
                    <a:pt x="873760" y="679450"/>
                    <a:pt x="839470" y="685800"/>
                    <a:pt x="820420" y="681990"/>
                  </a:cubicBezTo>
                  <a:cubicBezTo>
                    <a:pt x="803910" y="678180"/>
                    <a:pt x="787400" y="665480"/>
                    <a:pt x="778510" y="651510"/>
                  </a:cubicBezTo>
                  <a:cubicBezTo>
                    <a:pt x="769620" y="637540"/>
                    <a:pt x="768350" y="623570"/>
                    <a:pt x="767080" y="599440"/>
                  </a:cubicBezTo>
                  <a:cubicBezTo>
                    <a:pt x="765810" y="549910"/>
                    <a:pt x="787400" y="431800"/>
                    <a:pt x="802640" y="369570"/>
                  </a:cubicBezTo>
                  <a:cubicBezTo>
                    <a:pt x="812800" y="325120"/>
                    <a:pt x="821690" y="295910"/>
                    <a:pt x="838200" y="257810"/>
                  </a:cubicBezTo>
                  <a:cubicBezTo>
                    <a:pt x="857250" y="214630"/>
                    <a:pt x="882650" y="137160"/>
                    <a:pt x="915670" y="128270"/>
                  </a:cubicBezTo>
                  <a:cubicBezTo>
                    <a:pt x="946150" y="120650"/>
                    <a:pt x="1009650" y="162560"/>
                    <a:pt x="1028700" y="194310"/>
                  </a:cubicBezTo>
                  <a:cubicBezTo>
                    <a:pt x="1046480" y="224790"/>
                    <a:pt x="1035050" y="311150"/>
                    <a:pt x="1032510" y="311150"/>
                  </a:cubicBezTo>
                  <a:cubicBezTo>
                    <a:pt x="1029970" y="311150"/>
                    <a:pt x="1007110" y="193040"/>
                    <a:pt x="1012190" y="191770"/>
                  </a:cubicBezTo>
                  <a:cubicBezTo>
                    <a:pt x="1016000" y="190500"/>
                    <a:pt x="1059180" y="245110"/>
                    <a:pt x="1051560" y="279400"/>
                  </a:cubicBezTo>
                  <a:cubicBezTo>
                    <a:pt x="1037590" y="347980"/>
                    <a:pt x="844550" y="473710"/>
                    <a:pt x="760730" y="546100"/>
                  </a:cubicBezTo>
                  <a:cubicBezTo>
                    <a:pt x="701040" y="598170"/>
                    <a:pt x="661670" y="643890"/>
                    <a:pt x="601980" y="674370"/>
                  </a:cubicBezTo>
                  <a:cubicBezTo>
                    <a:pt x="542290" y="704850"/>
                    <a:pt x="445770" y="739140"/>
                    <a:pt x="401320" y="726440"/>
                  </a:cubicBezTo>
                  <a:cubicBezTo>
                    <a:pt x="373380" y="718820"/>
                    <a:pt x="359410" y="690880"/>
                    <a:pt x="345440" y="669290"/>
                  </a:cubicBezTo>
                  <a:cubicBezTo>
                    <a:pt x="331470" y="646430"/>
                    <a:pt x="321310" y="619760"/>
                    <a:pt x="320040" y="593090"/>
                  </a:cubicBezTo>
                  <a:cubicBezTo>
                    <a:pt x="318770" y="565150"/>
                    <a:pt x="328930" y="533400"/>
                    <a:pt x="340360" y="506730"/>
                  </a:cubicBezTo>
                  <a:cubicBezTo>
                    <a:pt x="353060" y="478790"/>
                    <a:pt x="373380" y="450850"/>
                    <a:pt x="394970" y="426720"/>
                  </a:cubicBezTo>
                  <a:cubicBezTo>
                    <a:pt x="417830" y="401320"/>
                    <a:pt x="445770" y="381000"/>
                    <a:pt x="474980" y="358140"/>
                  </a:cubicBezTo>
                  <a:cubicBezTo>
                    <a:pt x="506730" y="334010"/>
                    <a:pt x="541020" y="306070"/>
                    <a:pt x="577850" y="285750"/>
                  </a:cubicBezTo>
                  <a:cubicBezTo>
                    <a:pt x="614680" y="264160"/>
                    <a:pt x="651510" y="242570"/>
                    <a:pt x="697230" y="233680"/>
                  </a:cubicBezTo>
                  <a:cubicBezTo>
                    <a:pt x="750570" y="223520"/>
                    <a:pt x="840740" y="217170"/>
                    <a:pt x="880110" y="238760"/>
                  </a:cubicBezTo>
                  <a:cubicBezTo>
                    <a:pt x="908050" y="254000"/>
                    <a:pt x="927100" y="285750"/>
                    <a:pt x="932180" y="314960"/>
                  </a:cubicBezTo>
                  <a:cubicBezTo>
                    <a:pt x="937260" y="349250"/>
                    <a:pt x="923290" y="406400"/>
                    <a:pt x="896620" y="436880"/>
                  </a:cubicBezTo>
                  <a:cubicBezTo>
                    <a:pt x="866140" y="471170"/>
                    <a:pt x="793750" y="499110"/>
                    <a:pt x="746760" y="500380"/>
                  </a:cubicBezTo>
                  <a:cubicBezTo>
                    <a:pt x="704850" y="500380"/>
                    <a:pt x="655320" y="477520"/>
                    <a:pt x="626110" y="453390"/>
                  </a:cubicBezTo>
                  <a:cubicBezTo>
                    <a:pt x="601980" y="433070"/>
                    <a:pt x="594360" y="397510"/>
                    <a:pt x="575310" y="375920"/>
                  </a:cubicBezTo>
                  <a:cubicBezTo>
                    <a:pt x="557530" y="356870"/>
                    <a:pt x="525780" y="350520"/>
                    <a:pt x="516890" y="331470"/>
                  </a:cubicBezTo>
                  <a:cubicBezTo>
                    <a:pt x="508000" y="312420"/>
                    <a:pt x="511810" y="276860"/>
                    <a:pt x="519430" y="259080"/>
                  </a:cubicBezTo>
                  <a:cubicBezTo>
                    <a:pt x="524510" y="246380"/>
                    <a:pt x="534670" y="237490"/>
                    <a:pt x="546100" y="231140"/>
                  </a:cubicBezTo>
                  <a:cubicBezTo>
                    <a:pt x="561340" y="222250"/>
                    <a:pt x="585470" y="215900"/>
                    <a:pt x="608330" y="215900"/>
                  </a:cubicBezTo>
                  <a:cubicBezTo>
                    <a:pt x="638810" y="215900"/>
                    <a:pt x="683260" y="229870"/>
                    <a:pt x="715010" y="246380"/>
                  </a:cubicBezTo>
                  <a:cubicBezTo>
                    <a:pt x="746760" y="262890"/>
                    <a:pt x="775970" y="285750"/>
                    <a:pt x="801370" y="312420"/>
                  </a:cubicBezTo>
                  <a:cubicBezTo>
                    <a:pt x="829310" y="341630"/>
                    <a:pt x="867410" y="377190"/>
                    <a:pt x="872490" y="415290"/>
                  </a:cubicBezTo>
                  <a:cubicBezTo>
                    <a:pt x="877570" y="455930"/>
                    <a:pt x="854710" y="506730"/>
                    <a:pt x="826770" y="547370"/>
                  </a:cubicBezTo>
                  <a:cubicBezTo>
                    <a:pt x="792480" y="596900"/>
                    <a:pt x="713740" y="669290"/>
                    <a:pt x="670560" y="680720"/>
                  </a:cubicBezTo>
                  <a:cubicBezTo>
                    <a:pt x="645160" y="687070"/>
                    <a:pt x="619760" y="676910"/>
                    <a:pt x="604520" y="668020"/>
                  </a:cubicBezTo>
                  <a:cubicBezTo>
                    <a:pt x="593090" y="661670"/>
                    <a:pt x="586740" y="651510"/>
                    <a:pt x="582930" y="640080"/>
                  </a:cubicBezTo>
                  <a:cubicBezTo>
                    <a:pt x="577850" y="626110"/>
                    <a:pt x="575310" y="613410"/>
                    <a:pt x="579120" y="589280"/>
                  </a:cubicBezTo>
                  <a:cubicBezTo>
                    <a:pt x="590550" y="513080"/>
                    <a:pt x="712470" y="203200"/>
                    <a:pt x="760730" y="139700"/>
                  </a:cubicBezTo>
                  <a:cubicBezTo>
                    <a:pt x="777240" y="118110"/>
                    <a:pt x="789940" y="110490"/>
                    <a:pt x="806450" y="105410"/>
                  </a:cubicBezTo>
                  <a:cubicBezTo>
                    <a:pt x="824230" y="100330"/>
                    <a:pt x="848360" y="102870"/>
                    <a:pt x="863600" y="109220"/>
                  </a:cubicBezTo>
                  <a:cubicBezTo>
                    <a:pt x="876300" y="114300"/>
                    <a:pt x="886460" y="120650"/>
                    <a:pt x="894080" y="133350"/>
                  </a:cubicBezTo>
                  <a:cubicBezTo>
                    <a:pt x="904240" y="149860"/>
                    <a:pt x="897890" y="198120"/>
                    <a:pt x="906780" y="207010"/>
                  </a:cubicBezTo>
                  <a:cubicBezTo>
                    <a:pt x="910590" y="210820"/>
                    <a:pt x="916940" y="207010"/>
                    <a:pt x="919480" y="210820"/>
                  </a:cubicBezTo>
                  <a:cubicBezTo>
                    <a:pt x="925830" y="224790"/>
                    <a:pt x="885190" y="309880"/>
                    <a:pt x="866140" y="347980"/>
                  </a:cubicBezTo>
                  <a:cubicBezTo>
                    <a:pt x="852170" y="377190"/>
                    <a:pt x="843280" y="400050"/>
                    <a:pt x="821690" y="424180"/>
                  </a:cubicBezTo>
                  <a:cubicBezTo>
                    <a:pt x="792480" y="454660"/>
                    <a:pt x="742950" y="508000"/>
                    <a:pt x="698500" y="508000"/>
                  </a:cubicBezTo>
                  <a:cubicBezTo>
                    <a:pt x="646430" y="508000"/>
                    <a:pt x="588010" y="393700"/>
                    <a:pt x="529590" y="389890"/>
                  </a:cubicBezTo>
                  <a:cubicBezTo>
                    <a:pt x="472440" y="386080"/>
                    <a:pt x="412750" y="471170"/>
                    <a:pt x="351790" y="482600"/>
                  </a:cubicBezTo>
                  <a:cubicBezTo>
                    <a:pt x="295910" y="492760"/>
                    <a:pt x="223520" y="485140"/>
                    <a:pt x="179070" y="464820"/>
                  </a:cubicBezTo>
                  <a:cubicBezTo>
                    <a:pt x="142240" y="448310"/>
                    <a:pt x="115570" y="412750"/>
                    <a:pt x="95250" y="383540"/>
                  </a:cubicBezTo>
                  <a:cubicBezTo>
                    <a:pt x="76200" y="356870"/>
                    <a:pt x="60960" y="326390"/>
                    <a:pt x="55880" y="297180"/>
                  </a:cubicBezTo>
                  <a:cubicBezTo>
                    <a:pt x="50800" y="269240"/>
                    <a:pt x="54610" y="238760"/>
                    <a:pt x="63500" y="213360"/>
                  </a:cubicBezTo>
                  <a:cubicBezTo>
                    <a:pt x="72390" y="186690"/>
                    <a:pt x="90170" y="158750"/>
                    <a:pt x="111760" y="139700"/>
                  </a:cubicBezTo>
                  <a:cubicBezTo>
                    <a:pt x="134620" y="119380"/>
                    <a:pt x="162560" y="102870"/>
                    <a:pt x="201930" y="95250"/>
                  </a:cubicBezTo>
                  <a:cubicBezTo>
                    <a:pt x="265430" y="82550"/>
                    <a:pt x="398780" y="86360"/>
                    <a:pt x="461010" y="111760"/>
                  </a:cubicBezTo>
                  <a:cubicBezTo>
                    <a:pt x="504190" y="129540"/>
                    <a:pt x="543560" y="160020"/>
                    <a:pt x="556260" y="194310"/>
                  </a:cubicBezTo>
                  <a:cubicBezTo>
                    <a:pt x="568960" y="228600"/>
                    <a:pt x="556260" y="289560"/>
                    <a:pt x="539750" y="320040"/>
                  </a:cubicBezTo>
                  <a:cubicBezTo>
                    <a:pt x="527050" y="342900"/>
                    <a:pt x="505460" y="361950"/>
                    <a:pt x="478790" y="368300"/>
                  </a:cubicBezTo>
                  <a:cubicBezTo>
                    <a:pt x="443230" y="375920"/>
                    <a:pt x="372110" y="361950"/>
                    <a:pt x="340360" y="337820"/>
                  </a:cubicBezTo>
                  <a:cubicBezTo>
                    <a:pt x="313690" y="317500"/>
                    <a:pt x="299720" y="279400"/>
                    <a:pt x="292100" y="245110"/>
                  </a:cubicBezTo>
                  <a:cubicBezTo>
                    <a:pt x="284480" y="208280"/>
                    <a:pt x="289560" y="158750"/>
                    <a:pt x="300990" y="123190"/>
                  </a:cubicBezTo>
                  <a:cubicBezTo>
                    <a:pt x="311150" y="92710"/>
                    <a:pt x="322580" y="62230"/>
                    <a:pt x="347980" y="43180"/>
                  </a:cubicBezTo>
                  <a:cubicBezTo>
                    <a:pt x="379730" y="19050"/>
                    <a:pt x="444500" y="0"/>
                    <a:pt x="485140" y="2540"/>
                  </a:cubicBezTo>
                  <a:cubicBezTo>
                    <a:pt x="518160" y="5080"/>
                    <a:pt x="541020" y="22860"/>
                    <a:pt x="571500" y="40640"/>
                  </a:cubicBezTo>
                  <a:cubicBezTo>
                    <a:pt x="609600" y="63500"/>
                    <a:pt x="662940" y="100330"/>
                    <a:pt x="693420" y="133350"/>
                  </a:cubicBezTo>
                  <a:cubicBezTo>
                    <a:pt x="717550" y="160020"/>
                    <a:pt x="739140" y="185420"/>
                    <a:pt x="745490" y="215900"/>
                  </a:cubicBezTo>
                  <a:cubicBezTo>
                    <a:pt x="751840" y="250190"/>
                    <a:pt x="739140" y="298450"/>
                    <a:pt x="726440" y="330200"/>
                  </a:cubicBezTo>
                  <a:cubicBezTo>
                    <a:pt x="715010" y="356870"/>
                    <a:pt x="697230" y="375920"/>
                    <a:pt x="679450" y="396240"/>
                  </a:cubicBezTo>
                  <a:cubicBezTo>
                    <a:pt x="661670" y="415290"/>
                    <a:pt x="642620" y="433070"/>
                    <a:pt x="618490" y="448310"/>
                  </a:cubicBezTo>
                  <a:cubicBezTo>
                    <a:pt x="590550" y="466090"/>
                    <a:pt x="551180" y="490220"/>
                    <a:pt x="516890" y="494030"/>
                  </a:cubicBezTo>
                  <a:cubicBezTo>
                    <a:pt x="486410" y="497840"/>
                    <a:pt x="452120" y="487680"/>
                    <a:pt x="424180" y="476250"/>
                  </a:cubicBezTo>
                  <a:cubicBezTo>
                    <a:pt x="397510" y="464820"/>
                    <a:pt x="373380" y="448310"/>
                    <a:pt x="354330" y="427990"/>
                  </a:cubicBezTo>
                  <a:cubicBezTo>
                    <a:pt x="334010" y="407670"/>
                    <a:pt x="316230" y="378460"/>
                    <a:pt x="307340" y="351790"/>
                  </a:cubicBezTo>
                  <a:cubicBezTo>
                    <a:pt x="299720" y="326390"/>
                    <a:pt x="299720" y="298450"/>
                    <a:pt x="300990" y="273050"/>
                  </a:cubicBezTo>
                  <a:cubicBezTo>
                    <a:pt x="302260" y="247650"/>
                    <a:pt x="303530" y="224790"/>
                    <a:pt x="313690" y="198120"/>
                  </a:cubicBezTo>
                  <a:cubicBezTo>
                    <a:pt x="327660" y="160020"/>
                    <a:pt x="355600" y="100330"/>
                    <a:pt x="393700" y="71120"/>
                  </a:cubicBezTo>
                  <a:cubicBezTo>
                    <a:pt x="433070" y="40640"/>
                    <a:pt x="501650" y="26670"/>
                    <a:pt x="546100" y="24130"/>
                  </a:cubicBezTo>
                  <a:cubicBezTo>
                    <a:pt x="580390" y="21590"/>
                    <a:pt x="614680" y="27940"/>
                    <a:pt x="640080" y="41910"/>
                  </a:cubicBezTo>
                  <a:cubicBezTo>
                    <a:pt x="664210" y="54610"/>
                    <a:pt x="684530" y="76200"/>
                    <a:pt x="697230" y="99060"/>
                  </a:cubicBezTo>
                  <a:cubicBezTo>
                    <a:pt x="709930" y="121920"/>
                    <a:pt x="716280" y="153670"/>
                    <a:pt x="712470" y="181610"/>
                  </a:cubicBezTo>
                  <a:cubicBezTo>
                    <a:pt x="708660" y="214630"/>
                    <a:pt x="688340" y="250190"/>
                    <a:pt x="662940" y="285750"/>
                  </a:cubicBezTo>
                  <a:cubicBezTo>
                    <a:pt x="628650" y="334010"/>
                    <a:pt x="565150" y="407670"/>
                    <a:pt x="509270" y="433070"/>
                  </a:cubicBezTo>
                  <a:cubicBezTo>
                    <a:pt x="463550" y="453390"/>
                    <a:pt x="400050" y="461010"/>
                    <a:pt x="361950" y="445770"/>
                  </a:cubicBezTo>
                  <a:cubicBezTo>
                    <a:pt x="330200" y="433070"/>
                    <a:pt x="303530" y="394970"/>
                    <a:pt x="290830" y="363220"/>
                  </a:cubicBezTo>
                  <a:cubicBezTo>
                    <a:pt x="278130" y="332740"/>
                    <a:pt x="276860" y="293370"/>
                    <a:pt x="283210" y="259080"/>
                  </a:cubicBezTo>
                  <a:cubicBezTo>
                    <a:pt x="290830" y="222250"/>
                    <a:pt x="308610" y="171450"/>
                    <a:pt x="337820" y="151130"/>
                  </a:cubicBezTo>
                  <a:cubicBezTo>
                    <a:pt x="367030" y="130810"/>
                    <a:pt x="425450" y="127000"/>
                    <a:pt x="461010" y="135890"/>
                  </a:cubicBezTo>
                  <a:cubicBezTo>
                    <a:pt x="494030" y="144780"/>
                    <a:pt x="519430" y="173990"/>
                    <a:pt x="547370" y="198120"/>
                  </a:cubicBezTo>
                  <a:cubicBezTo>
                    <a:pt x="576580" y="224790"/>
                    <a:pt x="612140" y="257810"/>
                    <a:pt x="631190" y="289560"/>
                  </a:cubicBezTo>
                  <a:cubicBezTo>
                    <a:pt x="647700" y="317500"/>
                    <a:pt x="664210" y="344170"/>
                    <a:pt x="662940" y="375920"/>
                  </a:cubicBezTo>
                  <a:cubicBezTo>
                    <a:pt x="661670" y="417830"/>
                    <a:pt x="628650" y="486410"/>
                    <a:pt x="600710" y="521970"/>
                  </a:cubicBezTo>
                  <a:cubicBezTo>
                    <a:pt x="579120" y="549910"/>
                    <a:pt x="551180" y="568960"/>
                    <a:pt x="523240" y="580390"/>
                  </a:cubicBezTo>
                  <a:cubicBezTo>
                    <a:pt x="496570" y="590550"/>
                    <a:pt x="466090" y="596900"/>
                    <a:pt x="436880" y="590550"/>
                  </a:cubicBezTo>
                  <a:cubicBezTo>
                    <a:pt x="403860" y="584200"/>
                    <a:pt x="363220" y="556260"/>
                    <a:pt x="336550" y="533400"/>
                  </a:cubicBezTo>
                  <a:cubicBezTo>
                    <a:pt x="313690" y="514350"/>
                    <a:pt x="297180" y="490220"/>
                    <a:pt x="285750" y="466090"/>
                  </a:cubicBezTo>
                  <a:cubicBezTo>
                    <a:pt x="275590" y="443230"/>
                    <a:pt x="267970" y="417830"/>
                    <a:pt x="269240" y="391160"/>
                  </a:cubicBezTo>
                  <a:cubicBezTo>
                    <a:pt x="270510" y="358140"/>
                    <a:pt x="278130" y="308610"/>
                    <a:pt x="300990" y="283210"/>
                  </a:cubicBezTo>
                  <a:cubicBezTo>
                    <a:pt x="325120" y="256540"/>
                    <a:pt x="383540" y="229870"/>
                    <a:pt x="415290" y="236220"/>
                  </a:cubicBezTo>
                  <a:cubicBezTo>
                    <a:pt x="444500" y="241300"/>
                    <a:pt x="473710" y="273050"/>
                    <a:pt x="487680" y="304800"/>
                  </a:cubicBezTo>
                  <a:cubicBezTo>
                    <a:pt x="505460" y="345440"/>
                    <a:pt x="495300" y="429260"/>
                    <a:pt x="486410" y="469900"/>
                  </a:cubicBezTo>
                  <a:cubicBezTo>
                    <a:pt x="481330" y="495300"/>
                    <a:pt x="473710" y="513080"/>
                    <a:pt x="459740" y="527050"/>
                  </a:cubicBezTo>
                  <a:cubicBezTo>
                    <a:pt x="445770" y="541020"/>
                    <a:pt x="422910" y="551180"/>
                    <a:pt x="403860" y="552450"/>
                  </a:cubicBezTo>
                  <a:cubicBezTo>
                    <a:pt x="384810" y="553720"/>
                    <a:pt x="359410" y="544830"/>
                    <a:pt x="344170" y="533400"/>
                  </a:cubicBezTo>
                  <a:cubicBezTo>
                    <a:pt x="328930" y="523240"/>
                    <a:pt x="320040" y="506730"/>
                    <a:pt x="311150" y="487680"/>
                  </a:cubicBezTo>
                  <a:cubicBezTo>
                    <a:pt x="298450" y="462280"/>
                    <a:pt x="269240" y="407670"/>
                    <a:pt x="281940" y="388620"/>
                  </a:cubicBezTo>
                  <a:cubicBezTo>
                    <a:pt x="294640" y="369570"/>
                    <a:pt x="369570" y="356870"/>
                    <a:pt x="386080" y="373380"/>
                  </a:cubicBezTo>
                  <a:cubicBezTo>
                    <a:pt x="407670" y="396240"/>
                    <a:pt x="383540" y="523240"/>
                    <a:pt x="351790" y="561340"/>
                  </a:cubicBezTo>
                  <a:cubicBezTo>
                    <a:pt x="326390" y="591820"/>
                    <a:pt x="280670" y="598170"/>
                    <a:pt x="240030" y="604520"/>
                  </a:cubicBezTo>
                  <a:cubicBezTo>
                    <a:pt x="194310" y="612140"/>
                    <a:pt x="123190" y="612140"/>
                    <a:pt x="90170" y="596900"/>
                  </a:cubicBezTo>
                  <a:cubicBezTo>
                    <a:pt x="68580" y="588010"/>
                    <a:pt x="54610" y="568960"/>
                    <a:pt x="45720" y="553720"/>
                  </a:cubicBezTo>
                  <a:cubicBezTo>
                    <a:pt x="38100" y="541020"/>
                    <a:pt x="35560" y="527050"/>
                    <a:pt x="36830" y="513080"/>
                  </a:cubicBezTo>
                  <a:cubicBezTo>
                    <a:pt x="38100" y="495300"/>
                    <a:pt x="46990" y="468630"/>
                    <a:pt x="60960" y="454660"/>
                  </a:cubicBezTo>
                  <a:cubicBezTo>
                    <a:pt x="73660" y="440690"/>
                    <a:pt x="118110" y="433070"/>
                    <a:pt x="116840" y="427990"/>
                  </a:cubicBezTo>
                  <a:cubicBezTo>
                    <a:pt x="115570" y="424180"/>
                    <a:pt x="73660" y="433070"/>
                    <a:pt x="68580" y="424180"/>
                  </a:cubicBezTo>
                  <a:cubicBezTo>
                    <a:pt x="63500" y="415290"/>
                    <a:pt x="81280" y="381000"/>
                    <a:pt x="97790" y="368300"/>
                  </a:cubicBezTo>
                  <a:cubicBezTo>
                    <a:pt x="115570" y="354330"/>
                    <a:pt x="154940" y="345440"/>
                    <a:pt x="176530" y="347980"/>
                  </a:cubicBezTo>
                  <a:cubicBezTo>
                    <a:pt x="191770" y="349250"/>
                    <a:pt x="203200" y="356870"/>
                    <a:pt x="213360" y="367030"/>
                  </a:cubicBezTo>
                  <a:cubicBezTo>
                    <a:pt x="226060" y="379730"/>
                    <a:pt x="241300" y="403860"/>
                    <a:pt x="242570" y="421640"/>
                  </a:cubicBezTo>
                  <a:cubicBezTo>
                    <a:pt x="243840" y="438150"/>
                    <a:pt x="237490" y="462280"/>
                    <a:pt x="223520" y="468630"/>
                  </a:cubicBezTo>
                  <a:cubicBezTo>
                    <a:pt x="200660" y="480060"/>
                    <a:pt x="107950" y="454660"/>
                    <a:pt x="88900" y="429260"/>
                  </a:cubicBezTo>
                  <a:cubicBezTo>
                    <a:pt x="73660" y="408940"/>
                    <a:pt x="83820" y="374650"/>
                    <a:pt x="88900" y="347980"/>
                  </a:cubicBezTo>
                  <a:cubicBezTo>
                    <a:pt x="93980" y="321310"/>
                    <a:pt x="111760" y="299720"/>
                    <a:pt x="115570" y="271780"/>
                  </a:cubicBezTo>
                  <a:cubicBezTo>
                    <a:pt x="120650" y="238760"/>
                    <a:pt x="100330" y="166370"/>
                    <a:pt x="110490" y="162560"/>
                  </a:cubicBezTo>
                  <a:cubicBezTo>
                    <a:pt x="119380" y="158750"/>
                    <a:pt x="165100" y="220980"/>
                    <a:pt x="168910" y="243840"/>
                  </a:cubicBezTo>
                  <a:cubicBezTo>
                    <a:pt x="171450" y="257810"/>
                    <a:pt x="165100" y="270510"/>
                    <a:pt x="158750" y="281940"/>
                  </a:cubicBezTo>
                  <a:cubicBezTo>
                    <a:pt x="152400" y="293370"/>
                    <a:pt x="142240" y="303530"/>
                    <a:pt x="132080" y="309880"/>
                  </a:cubicBezTo>
                  <a:cubicBezTo>
                    <a:pt x="121920" y="317500"/>
                    <a:pt x="107950" y="322580"/>
                    <a:pt x="95250" y="323850"/>
                  </a:cubicBezTo>
                  <a:cubicBezTo>
                    <a:pt x="82550" y="325120"/>
                    <a:pt x="68580" y="325120"/>
                    <a:pt x="55880" y="318770"/>
                  </a:cubicBezTo>
                  <a:cubicBezTo>
                    <a:pt x="38100" y="309880"/>
                    <a:pt x="11430" y="281940"/>
                    <a:pt x="6350" y="261620"/>
                  </a:cubicBezTo>
                  <a:cubicBezTo>
                    <a:pt x="1270" y="242570"/>
                    <a:pt x="20320" y="218440"/>
                    <a:pt x="20320" y="200660"/>
                  </a:cubicBezTo>
                  <a:cubicBezTo>
                    <a:pt x="20320" y="186690"/>
                    <a:pt x="11430" y="176530"/>
                    <a:pt x="12700" y="163830"/>
                  </a:cubicBezTo>
                  <a:cubicBezTo>
                    <a:pt x="13970" y="147320"/>
                    <a:pt x="22860" y="123190"/>
                    <a:pt x="35560" y="110490"/>
                  </a:cubicBezTo>
                  <a:cubicBezTo>
                    <a:pt x="48260" y="97790"/>
                    <a:pt x="71120" y="88900"/>
                    <a:pt x="87630" y="86360"/>
                  </a:cubicBezTo>
                  <a:cubicBezTo>
                    <a:pt x="101600" y="85090"/>
                    <a:pt x="114300" y="86360"/>
                    <a:pt x="125730" y="92710"/>
                  </a:cubicBezTo>
                  <a:cubicBezTo>
                    <a:pt x="140970" y="100330"/>
                    <a:pt x="151130" y="125730"/>
                    <a:pt x="166370" y="133350"/>
                  </a:cubicBezTo>
                  <a:cubicBezTo>
                    <a:pt x="180340" y="139700"/>
                    <a:pt x="198120" y="133350"/>
                    <a:pt x="210820" y="140970"/>
                  </a:cubicBezTo>
                  <a:cubicBezTo>
                    <a:pt x="224790" y="148590"/>
                    <a:pt x="241300" y="167640"/>
                    <a:pt x="247650" y="182880"/>
                  </a:cubicBezTo>
                  <a:cubicBezTo>
                    <a:pt x="252730" y="195580"/>
                    <a:pt x="255270" y="207010"/>
                    <a:pt x="251460" y="220980"/>
                  </a:cubicBezTo>
                  <a:cubicBezTo>
                    <a:pt x="246380" y="240030"/>
                    <a:pt x="227330" y="270510"/>
                    <a:pt x="208280" y="280670"/>
                  </a:cubicBezTo>
                  <a:cubicBezTo>
                    <a:pt x="189230" y="290830"/>
                    <a:pt x="157480" y="287020"/>
                    <a:pt x="134620" y="279400"/>
                  </a:cubicBezTo>
                  <a:cubicBezTo>
                    <a:pt x="109220" y="270510"/>
                    <a:pt x="80010" y="243840"/>
                    <a:pt x="62230" y="224790"/>
                  </a:cubicBezTo>
                  <a:cubicBezTo>
                    <a:pt x="48260" y="209550"/>
                    <a:pt x="38100" y="191770"/>
                    <a:pt x="34290" y="176530"/>
                  </a:cubicBezTo>
                  <a:cubicBezTo>
                    <a:pt x="31750" y="163830"/>
                    <a:pt x="31750" y="151130"/>
                    <a:pt x="36830" y="139700"/>
                  </a:cubicBezTo>
                  <a:cubicBezTo>
                    <a:pt x="43180" y="124460"/>
                    <a:pt x="57150" y="105410"/>
                    <a:pt x="72390" y="96520"/>
                  </a:cubicBezTo>
                  <a:cubicBezTo>
                    <a:pt x="87630" y="87630"/>
                    <a:pt x="111760" y="83820"/>
                    <a:pt x="127000" y="86360"/>
                  </a:cubicBezTo>
                  <a:cubicBezTo>
                    <a:pt x="139700" y="87630"/>
                    <a:pt x="160020" y="102870"/>
                    <a:pt x="160020" y="102870"/>
                  </a:cubicBezTo>
                </a:path>
              </a:pathLst>
            </a:custGeom>
            <a:solidFill>
              <a:srgbClr val="FFFFFF"/>
            </a:solidFill>
            <a:ln cap="sq">
              <a:noFill/>
              <a:prstDash val="solid"/>
              <a:miter/>
            </a:ln>
          </p:spPr>
        </p:sp>
      </p:grpSp>
      <p:grpSp>
        <p:nvGrpSpPr>
          <p:cNvPr id="41" name="Group 41"/>
          <p:cNvGrpSpPr/>
          <p:nvPr/>
        </p:nvGrpSpPr>
        <p:grpSpPr>
          <a:xfrm>
            <a:off x="13414057" y="4774882"/>
            <a:ext cx="3212783" cy="609600"/>
            <a:chOff x="0" y="0"/>
            <a:chExt cx="4283710" cy="812800"/>
          </a:xfrm>
        </p:grpSpPr>
        <p:sp>
          <p:nvSpPr>
            <p:cNvPr id="42" name="Freeform 42"/>
            <p:cNvSpPr/>
            <p:nvPr/>
          </p:nvSpPr>
          <p:spPr>
            <a:xfrm>
              <a:off x="48260" y="36830"/>
              <a:ext cx="4185920" cy="727710"/>
            </a:xfrm>
            <a:custGeom>
              <a:avLst/>
              <a:gdLst/>
              <a:ahLst/>
              <a:cxnLst/>
              <a:rect l="l" t="t" r="r" b="b"/>
              <a:pathLst>
                <a:path w="4185920" h="727710">
                  <a:moveTo>
                    <a:pt x="201930" y="116840"/>
                  </a:moveTo>
                  <a:cubicBezTo>
                    <a:pt x="283210" y="260350"/>
                    <a:pt x="303530" y="261620"/>
                    <a:pt x="311150" y="278130"/>
                  </a:cubicBezTo>
                  <a:cubicBezTo>
                    <a:pt x="320040" y="297180"/>
                    <a:pt x="322580" y="334010"/>
                    <a:pt x="314960" y="354330"/>
                  </a:cubicBezTo>
                  <a:cubicBezTo>
                    <a:pt x="308610" y="372110"/>
                    <a:pt x="288290" y="386080"/>
                    <a:pt x="274320" y="393700"/>
                  </a:cubicBezTo>
                  <a:cubicBezTo>
                    <a:pt x="262890" y="400050"/>
                    <a:pt x="248920" y="401320"/>
                    <a:pt x="236220" y="400050"/>
                  </a:cubicBezTo>
                  <a:cubicBezTo>
                    <a:pt x="223520" y="398780"/>
                    <a:pt x="214630" y="396240"/>
                    <a:pt x="199390" y="388620"/>
                  </a:cubicBezTo>
                  <a:cubicBezTo>
                    <a:pt x="171450" y="374650"/>
                    <a:pt x="113030" y="336550"/>
                    <a:pt x="91440" y="309880"/>
                  </a:cubicBezTo>
                  <a:cubicBezTo>
                    <a:pt x="77470" y="292100"/>
                    <a:pt x="69850" y="273050"/>
                    <a:pt x="68580" y="256540"/>
                  </a:cubicBezTo>
                  <a:cubicBezTo>
                    <a:pt x="67310" y="242570"/>
                    <a:pt x="68580" y="229870"/>
                    <a:pt x="76200" y="217170"/>
                  </a:cubicBezTo>
                  <a:cubicBezTo>
                    <a:pt x="86360" y="200660"/>
                    <a:pt x="116840" y="176530"/>
                    <a:pt x="138430" y="171450"/>
                  </a:cubicBezTo>
                  <a:cubicBezTo>
                    <a:pt x="157480" y="167640"/>
                    <a:pt x="177800" y="172720"/>
                    <a:pt x="195580" y="184150"/>
                  </a:cubicBezTo>
                  <a:cubicBezTo>
                    <a:pt x="219710" y="200660"/>
                    <a:pt x="269240" y="256540"/>
                    <a:pt x="261620" y="274320"/>
                  </a:cubicBezTo>
                  <a:cubicBezTo>
                    <a:pt x="255270" y="292100"/>
                    <a:pt x="170180" y="306070"/>
                    <a:pt x="158750" y="292100"/>
                  </a:cubicBezTo>
                  <a:cubicBezTo>
                    <a:pt x="147320" y="279400"/>
                    <a:pt x="173990" y="226060"/>
                    <a:pt x="189230" y="199390"/>
                  </a:cubicBezTo>
                  <a:cubicBezTo>
                    <a:pt x="203200" y="173990"/>
                    <a:pt x="218440" y="140970"/>
                    <a:pt x="242570" y="134620"/>
                  </a:cubicBezTo>
                  <a:cubicBezTo>
                    <a:pt x="271780" y="127000"/>
                    <a:pt x="336550" y="149860"/>
                    <a:pt x="356870" y="177800"/>
                  </a:cubicBezTo>
                  <a:cubicBezTo>
                    <a:pt x="377190" y="204470"/>
                    <a:pt x="370840" y="261620"/>
                    <a:pt x="363220" y="298450"/>
                  </a:cubicBezTo>
                  <a:cubicBezTo>
                    <a:pt x="356870" y="331470"/>
                    <a:pt x="336550" y="369570"/>
                    <a:pt x="320040" y="387350"/>
                  </a:cubicBezTo>
                  <a:cubicBezTo>
                    <a:pt x="308610" y="398780"/>
                    <a:pt x="297180" y="405130"/>
                    <a:pt x="284480" y="408940"/>
                  </a:cubicBezTo>
                  <a:cubicBezTo>
                    <a:pt x="271780" y="412750"/>
                    <a:pt x="257810" y="414020"/>
                    <a:pt x="243840" y="410210"/>
                  </a:cubicBezTo>
                  <a:cubicBezTo>
                    <a:pt x="227330" y="405130"/>
                    <a:pt x="204470" y="392430"/>
                    <a:pt x="193040" y="377190"/>
                  </a:cubicBezTo>
                  <a:cubicBezTo>
                    <a:pt x="181610" y="361950"/>
                    <a:pt x="187960" y="337820"/>
                    <a:pt x="176530" y="318770"/>
                  </a:cubicBezTo>
                  <a:cubicBezTo>
                    <a:pt x="161290" y="293370"/>
                    <a:pt x="95250" y="252730"/>
                    <a:pt x="99060" y="245110"/>
                  </a:cubicBezTo>
                  <a:cubicBezTo>
                    <a:pt x="102870" y="237490"/>
                    <a:pt x="158750" y="264160"/>
                    <a:pt x="186690" y="265430"/>
                  </a:cubicBezTo>
                  <a:cubicBezTo>
                    <a:pt x="213360" y="266700"/>
                    <a:pt x="250190" y="243840"/>
                    <a:pt x="262890" y="255270"/>
                  </a:cubicBezTo>
                  <a:cubicBezTo>
                    <a:pt x="275590" y="267970"/>
                    <a:pt x="269240" y="317500"/>
                    <a:pt x="257810" y="342900"/>
                  </a:cubicBezTo>
                  <a:cubicBezTo>
                    <a:pt x="245110" y="369570"/>
                    <a:pt x="214630" y="396240"/>
                    <a:pt x="187960" y="407670"/>
                  </a:cubicBezTo>
                  <a:cubicBezTo>
                    <a:pt x="163830" y="417830"/>
                    <a:pt x="130810" y="411480"/>
                    <a:pt x="106680" y="410210"/>
                  </a:cubicBezTo>
                  <a:cubicBezTo>
                    <a:pt x="86360" y="408940"/>
                    <a:pt x="66040" y="407670"/>
                    <a:pt x="50800" y="400050"/>
                  </a:cubicBezTo>
                  <a:cubicBezTo>
                    <a:pt x="38100" y="393700"/>
                    <a:pt x="26670" y="383540"/>
                    <a:pt x="19050" y="372110"/>
                  </a:cubicBezTo>
                  <a:cubicBezTo>
                    <a:pt x="11430" y="360680"/>
                    <a:pt x="3810" y="347980"/>
                    <a:pt x="2540" y="332740"/>
                  </a:cubicBezTo>
                  <a:cubicBezTo>
                    <a:pt x="1270" y="314960"/>
                    <a:pt x="5080" y="288290"/>
                    <a:pt x="16510" y="271780"/>
                  </a:cubicBezTo>
                  <a:cubicBezTo>
                    <a:pt x="27940" y="255270"/>
                    <a:pt x="48260" y="241300"/>
                    <a:pt x="67310" y="236220"/>
                  </a:cubicBezTo>
                  <a:cubicBezTo>
                    <a:pt x="86360" y="231140"/>
                    <a:pt x="104140" y="234950"/>
                    <a:pt x="129540" y="242570"/>
                  </a:cubicBezTo>
                  <a:cubicBezTo>
                    <a:pt x="172720" y="256540"/>
                    <a:pt x="262890" y="303530"/>
                    <a:pt x="297180" y="336550"/>
                  </a:cubicBezTo>
                  <a:cubicBezTo>
                    <a:pt x="318770" y="358140"/>
                    <a:pt x="330200" y="375920"/>
                    <a:pt x="336550" y="402590"/>
                  </a:cubicBezTo>
                  <a:cubicBezTo>
                    <a:pt x="344170" y="435610"/>
                    <a:pt x="340360" y="488950"/>
                    <a:pt x="323850" y="520700"/>
                  </a:cubicBezTo>
                  <a:cubicBezTo>
                    <a:pt x="309880" y="548640"/>
                    <a:pt x="280670" y="580390"/>
                    <a:pt x="251460" y="586740"/>
                  </a:cubicBezTo>
                  <a:cubicBezTo>
                    <a:pt x="219710" y="594360"/>
                    <a:pt x="163830" y="566420"/>
                    <a:pt x="139700" y="552450"/>
                  </a:cubicBezTo>
                  <a:cubicBezTo>
                    <a:pt x="125730" y="543560"/>
                    <a:pt x="116840" y="535940"/>
                    <a:pt x="110490" y="524510"/>
                  </a:cubicBezTo>
                  <a:cubicBezTo>
                    <a:pt x="104140" y="513080"/>
                    <a:pt x="101600" y="496570"/>
                    <a:pt x="104140" y="481330"/>
                  </a:cubicBezTo>
                  <a:cubicBezTo>
                    <a:pt x="106680" y="463550"/>
                    <a:pt x="119380" y="436880"/>
                    <a:pt x="132080" y="424180"/>
                  </a:cubicBezTo>
                  <a:cubicBezTo>
                    <a:pt x="142240" y="412750"/>
                    <a:pt x="154940" y="406400"/>
                    <a:pt x="170180" y="403860"/>
                  </a:cubicBezTo>
                  <a:cubicBezTo>
                    <a:pt x="187960" y="400050"/>
                    <a:pt x="217170" y="401320"/>
                    <a:pt x="233680" y="408940"/>
                  </a:cubicBezTo>
                  <a:cubicBezTo>
                    <a:pt x="247650" y="415290"/>
                    <a:pt x="250190" y="431800"/>
                    <a:pt x="265430" y="436880"/>
                  </a:cubicBezTo>
                  <a:cubicBezTo>
                    <a:pt x="290830" y="445770"/>
                    <a:pt x="340360" y="440690"/>
                    <a:pt x="379730" y="434340"/>
                  </a:cubicBezTo>
                  <a:cubicBezTo>
                    <a:pt x="421640" y="427990"/>
                    <a:pt x="469900" y="414020"/>
                    <a:pt x="508000" y="397510"/>
                  </a:cubicBezTo>
                  <a:cubicBezTo>
                    <a:pt x="543560" y="382270"/>
                    <a:pt x="588010" y="330200"/>
                    <a:pt x="604520" y="337820"/>
                  </a:cubicBezTo>
                  <a:cubicBezTo>
                    <a:pt x="618490" y="344170"/>
                    <a:pt x="626110" y="406400"/>
                    <a:pt x="615950" y="412750"/>
                  </a:cubicBezTo>
                  <a:cubicBezTo>
                    <a:pt x="605790" y="420370"/>
                    <a:pt x="568960" y="383540"/>
                    <a:pt x="537210" y="369570"/>
                  </a:cubicBezTo>
                  <a:cubicBezTo>
                    <a:pt x="490220" y="349250"/>
                    <a:pt x="370840" y="332740"/>
                    <a:pt x="358140" y="307340"/>
                  </a:cubicBezTo>
                  <a:cubicBezTo>
                    <a:pt x="351790" y="295910"/>
                    <a:pt x="363220" y="279400"/>
                    <a:pt x="370840" y="267970"/>
                  </a:cubicBezTo>
                  <a:cubicBezTo>
                    <a:pt x="378460" y="256540"/>
                    <a:pt x="388620" y="246380"/>
                    <a:pt x="401320" y="240030"/>
                  </a:cubicBezTo>
                  <a:cubicBezTo>
                    <a:pt x="417830" y="232410"/>
                    <a:pt x="444500" y="228600"/>
                    <a:pt x="462280" y="231140"/>
                  </a:cubicBezTo>
                  <a:cubicBezTo>
                    <a:pt x="476250" y="233680"/>
                    <a:pt x="488950" y="238760"/>
                    <a:pt x="499110" y="248920"/>
                  </a:cubicBezTo>
                  <a:cubicBezTo>
                    <a:pt x="511810" y="260350"/>
                    <a:pt x="525780" y="288290"/>
                    <a:pt x="529590" y="302260"/>
                  </a:cubicBezTo>
                  <a:cubicBezTo>
                    <a:pt x="532130" y="311150"/>
                    <a:pt x="532130" y="314960"/>
                    <a:pt x="529590" y="323850"/>
                  </a:cubicBezTo>
                  <a:cubicBezTo>
                    <a:pt x="523240" y="341630"/>
                    <a:pt x="469900" y="388620"/>
                    <a:pt x="474980" y="394970"/>
                  </a:cubicBezTo>
                  <a:cubicBezTo>
                    <a:pt x="480060" y="401320"/>
                    <a:pt x="541020" y="386080"/>
                    <a:pt x="552450" y="365760"/>
                  </a:cubicBezTo>
                  <a:cubicBezTo>
                    <a:pt x="565150" y="342900"/>
                    <a:pt x="544830" y="288290"/>
                    <a:pt x="532130" y="257810"/>
                  </a:cubicBezTo>
                  <a:cubicBezTo>
                    <a:pt x="520700" y="229870"/>
                    <a:pt x="482600" y="185420"/>
                    <a:pt x="481330" y="186690"/>
                  </a:cubicBezTo>
                  <a:cubicBezTo>
                    <a:pt x="478790" y="187960"/>
                    <a:pt x="520700" y="243840"/>
                    <a:pt x="528320" y="276860"/>
                  </a:cubicBezTo>
                  <a:cubicBezTo>
                    <a:pt x="535940" y="313690"/>
                    <a:pt x="511810" y="393700"/>
                    <a:pt x="523240" y="398780"/>
                  </a:cubicBezTo>
                  <a:cubicBezTo>
                    <a:pt x="533400" y="402590"/>
                    <a:pt x="577850" y="318770"/>
                    <a:pt x="588010" y="322580"/>
                  </a:cubicBezTo>
                  <a:cubicBezTo>
                    <a:pt x="598170" y="326390"/>
                    <a:pt x="576580" y="416560"/>
                    <a:pt x="584200" y="419100"/>
                  </a:cubicBezTo>
                  <a:cubicBezTo>
                    <a:pt x="591820" y="421640"/>
                    <a:pt x="626110" y="322580"/>
                    <a:pt x="635000" y="325120"/>
                  </a:cubicBezTo>
                  <a:cubicBezTo>
                    <a:pt x="643890" y="326390"/>
                    <a:pt x="623570" y="394970"/>
                    <a:pt x="641350" y="411480"/>
                  </a:cubicBezTo>
                  <a:cubicBezTo>
                    <a:pt x="668020" y="435610"/>
                    <a:pt x="754380" y="420370"/>
                    <a:pt x="820420" y="408940"/>
                  </a:cubicBezTo>
                  <a:cubicBezTo>
                    <a:pt x="908050" y="393700"/>
                    <a:pt x="1108710" y="290830"/>
                    <a:pt x="1115060" y="303530"/>
                  </a:cubicBezTo>
                  <a:cubicBezTo>
                    <a:pt x="1121410" y="314960"/>
                    <a:pt x="895350" y="440690"/>
                    <a:pt x="904240" y="459740"/>
                  </a:cubicBezTo>
                  <a:cubicBezTo>
                    <a:pt x="916940" y="486410"/>
                    <a:pt x="1404620" y="349250"/>
                    <a:pt x="1403350" y="342900"/>
                  </a:cubicBezTo>
                  <a:cubicBezTo>
                    <a:pt x="1402080" y="339090"/>
                    <a:pt x="1283970" y="365760"/>
                    <a:pt x="1220470" y="368300"/>
                  </a:cubicBezTo>
                  <a:cubicBezTo>
                    <a:pt x="1151890" y="370840"/>
                    <a:pt x="1076960" y="356870"/>
                    <a:pt x="1003300" y="356870"/>
                  </a:cubicBezTo>
                  <a:cubicBezTo>
                    <a:pt x="927100" y="356870"/>
                    <a:pt x="861060" y="364490"/>
                    <a:pt x="772160" y="372110"/>
                  </a:cubicBezTo>
                  <a:cubicBezTo>
                    <a:pt x="650240" y="382270"/>
                    <a:pt x="405130" y="430530"/>
                    <a:pt x="339090" y="416560"/>
                  </a:cubicBezTo>
                  <a:cubicBezTo>
                    <a:pt x="317500" y="411480"/>
                    <a:pt x="308610" y="405130"/>
                    <a:pt x="299720" y="393700"/>
                  </a:cubicBezTo>
                  <a:cubicBezTo>
                    <a:pt x="290830" y="382270"/>
                    <a:pt x="284480" y="364490"/>
                    <a:pt x="284480" y="350520"/>
                  </a:cubicBezTo>
                  <a:cubicBezTo>
                    <a:pt x="284480" y="336550"/>
                    <a:pt x="292100" y="320040"/>
                    <a:pt x="302260" y="309880"/>
                  </a:cubicBezTo>
                  <a:cubicBezTo>
                    <a:pt x="312420" y="299720"/>
                    <a:pt x="325120" y="292100"/>
                    <a:pt x="344170" y="289560"/>
                  </a:cubicBezTo>
                  <a:cubicBezTo>
                    <a:pt x="378460" y="285750"/>
                    <a:pt x="436880" y="317500"/>
                    <a:pt x="492760" y="322580"/>
                  </a:cubicBezTo>
                  <a:cubicBezTo>
                    <a:pt x="561340" y="328930"/>
                    <a:pt x="629920" y="323850"/>
                    <a:pt x="725170" y="317500"/>
                  </a:cubicBezTo>
                  <a:cubicBezTo>
                    <a:pt x="880110" y="307340"/>
                    <a:pt x="1247140" y="267970"/>
                    <a:pt x="1330960" y="247650"/>
                  </a:cubicBezTo>
                  <a:cubicBezTo>
                    <a:pt x="1353820" y="242570"/>
                    <a:pt x="1358900" y="233680"/>
                    <a:pt x="1372870" y="232410"/>
                  </a:cubicBezTo>
                  <a:cubicBezTo>
                    <a:pt x="1386840" y="231140"/>
                    <a:pt x="1405890" y="237490"/>
                    <a:pt x="1416050" y="243840"/>
                  </a:cubicBezTo>
                  <a:cubicBezTo>
                    <a:pt x="1424940" y="248920"/>
                    <a:pt x="1431290" y="256540"/>
                    <a:pt x="1435100" y="266700"/>
                  </a:cubicBezTo>
                  <a:cubicBezTo>
                    <a:pt x="1440180" y="278130"/>
                    <a:pt x="1443990" y="297180"/>
                    <a:pt x="1440180" y="311150"/>
                  </a:cubicBezTo>
                  <a:cubicBezTo>
                    <a:pt x="1436370" y="325120"/>
                    <a:pt x="1430020" y="339090"/>
                    <a:pt x="1413510" y="347980"/>
                  </a:cubicBezTo>
                  <a:cubicBezTo>
                    <a:pt x="1377950" y="368300"/>
                    <a:pt x="1270000" y="358140"/>
                    <a:pt x="1196340" y="370840"/>
                  </a:cubicBezTo>
                  <a:cubicBezTo>
                    <a:pt x="1116330" y="384810"/>
                    <a:pt x="1005840" y="408940"/>
                    <a:pt x="951230" y="427990"/>
                  </a:cubicBezTo>
                  <a:cubicBezTo>
                    <a:pt x="922020" y="438150"/>
                    <a:pt x="908050" y="457200"/>
                    <a:pt x="887730" y="458470"/>
                  </a:cubicBezTo>
                  <a:cubicBezTo>
                    <a:pt x="868680" y="459740"/>
                    <a:pt x="842010" y="448310"/>
                    <a:pt x="830580" y="435610"/>
                  </a:cubicBezTo>
                  <a:cubicBezTo>
                    <a:pt x="820420" y="425450"/>
                    <a:pt x="814070" y="407670"/>
                    <a:pt x="815340" y="392430"/>
                  </a:cubicBezTo>
                  <a:cubicBezTo>
                    <a:pt x="816610" y="375920"/>
                    <a:pt x="824230" y="354330"/>
                    <a:pt x="844550" y="339090"/>
                  </a:cubicBezTo>
                  <a:cubicBezTo>
                    <a:pt x="885190" y="306070"/>
                    <a:pt x="1017270" y="293370"/>
                    <a:pt x="1096010" y="266700"/>
                  </a:cubicBezTo>
                  <a:cubicBezTo>
                    <a:pt x="1167130" y="242570"/>
                    <a:pt x="1262380" y="168910"/>
                    <a:pt x="1294130" y="185420"/>
                  </a:cubicBezTo>
                  <a:cubicBezTo>
                    <a:pt x="1313180" y="195580"/>
                    <a:pt x="1327150" y="240030"/>
                    <a:pt x="1313180" y="262890"/>
                  </a:cubicBezTo>
                  <a:cubicBezTo>
                    <a:pt x="1280160" y="317500"/>
                    <a:pt x="962660" y="346710"/>
                    <a:pt x="863600" y="374650"/>
                  </a:cubicBezTo>
                  <a:cubicBezTo>
                    <a:pt x="814070" y="388620"/>
                    <a:pt x="787400" y="394970"/>
                    <a:pt x="754380" y="408940"/>
                  </a:cubicBezTo>
                  <a:cubicBezTo>
                    <a:pt x="725170" y="421640"/>
                    <a:pt x="695960" y="448310"/>
                    <a:pt x="674370" y="454660"/>
                  </a:cubicBezTo>
                  <a:cubicBezTo>
                    <a:pt x="661670" y="458470"/>
                    <a:pt x="652780" y="458470"/>
                    <a:pt x="641350" y="455930"/>
                  </a:cubicBezTo>
                  <a:cubicBezTo>
                    <a:pt x="628650" y="452120"/>
                    <a:pt x="610870" y="440690"/>
                    <a:pt x="601980" y="430530"/>
                  </a:cubicBezTo>
                  <a:cubicBezTo>
                    <a:pt x="594360" y="421640"/>
                    <a:pt x="590550" y="412750"/>
                    <a:pt x="589280" y="401320"/>
                  </a:cubicBezTo>
                  <a:cubicBezTo>
                    <a:pt x="588010" y="387350"/>
                    <a:pt x="591820" y="367030"/>
                    <a:pt x="598170" y="354330"/>
                  </a:cubicBezTo>
                  <a:cubicBezTo>
                    <a:pt x="603250" y="344170"/>
                    <a:pt x="608330" y="336550"/>
                    <a:pt x="621030" y="331470"/>
                  </a:cubicBezTo>
                  <a:cubicBezTo>
                    <a:pt x="643890" y="321310"/>
                    <a:pt x="693420" y="337820"/>
                    <a:pt x="740410" y="328930"/>
                  </a:cubicBezTo>
                  <a:cubicBezTo>
                    <a:pt x="811530" y="316230"/>
                    <a:pt x="953770" y="223520"/>
                    <a:pt x="1003300" y="238760"/>
                  </a:cubicBezTo>
                  <a:cubicBezTo>
                    <a:pt x="1029970" y="246380"/>
                    <a:pt x="1057910" y="289560"/>
                    <a:pt x="1051560" y="302260"/>
                  </a:cubicBezTo>
                  <a:cubicBezTo>
                    <a:pt x="1037590" y="327660"/>
                    <a:pt x="764540" y="314960"/>
                    <a:pt x="718820" y="269240"/>
                  </a:cubicBezTo>
                  <a:cubicBezTo>
                    <a:pt x="692150" y="241300"/>
                    <a:pt x="692150" y="161290"/>
                    <a:pt x="708660" y="148590"/>
                  </a:cubicBezTo>
                  <a:cubicBezTo>
                    <a:pt x="723900" y="137160"/>
                    <a:pt x="770890" y="179070"/>
                    <a:pt x="810260" y="187960"/>
                  </a:cubicBezTo>
                  <a:cubicBezTo>
                    <a:pt x="859790" y="198120"/>
                    <a:pt x="930910" y="199390"/>
                    <a:pt x="985520" y="196850"/>
                  </a:cubicBezTo>
                  <a:cubicBezTo>
                    <a:pt x="1032510" y="194310"/>
                    <a:pt x="1084580" y="175260"/>
                    <a:pt x="1118870" y="176530"/>
                  </a:cubicBezTo>
                  <a:cubicBezTo>
                    <a:pt x="1140460" y="176530"/>
                    <a:pt x="1156970" y="177800"/>
                    <a:pt x="1170940" y="186690"/>
                  </a:cubicBezTo>
                  <a:cubicBezTo>
                    <a:pt x="1184910" y="195580"/>
                    <a:pt x="1198880" y="213360"/>
                    <a:pt x="1203960" y="228600"/>
                  </a:cubicBezTo>
                  <a:cubicBezTo>
                    <a:pt x="1209040" y="245110"/>
                    <a:pt x="1209040" y="262890"/>
                    <a:pt x="1200150" y="281940"/>
                  </a:cubicBezTo>
                  <a:cubicBezTo>
                    <a:pt x="1186180" y="313690"/>
                    <a:pt x="1087120" y="367030"/>
                    <a:pt x="1096010" y="387350"/>
                  </a:cubicBezTo>
                  <a:cubicBezTo>
                    <a:pt x="1107440" y="414020"/>
                    <a:pt x="1253490" y="392430"/>
                    <a:pt x="1356360" y="387350"/>
                  </a:cubicBezTo>
                  <a:cubicBezTo>
                    <a:pt x="1508760" y="379730"/>
                    <a:pt x="1836420" y="326390"/>
                    <a:pt x="1918970" y="334010"/>
                  </a:cubicBezTo>
                  <a:cubicBezTo>
                    <a:pt x="1943100" y="336550"/>
                    <a:pt x="1953260" y="336550"/>
                    <a:pt x="1964690" y="346710"/>
                  </a:cubicBezTo>
                  <a:cubicBezTo>
                    <a:pt x="1978660" y="358140"/>
                    <a:pt x="1991360" y="384810"/>
                    <a:pt x="1991360" y="402590"/>
                  </a:cubicBezTo>
                  <a:cubicBezTo>
                    <a:pt x="1991360" y="421640"/>
                    <a:pt x="1982470" y="438150"/>
                    <a:pt x="1960880" y="457200"/>
                  </a:cubicBezTo>
                  <a:cubicBezTo>
                    <a:pt x="1903730" y="506730"/>
                    <a:pt x="1612900" y="613410"/>
                    <a:pt x="1543050" y="614680"/>
                  </a:cubicBezTo>
                  <a:cubicBezTo>
                    <a:pt x="1520190" y="614680"/>
                    <a:pt x="1508760" y="609600"/>
                    <a:pt x="1496060" y="599440"/>
                  </a:cubicBezTo>
                  <a:cubicBezTo>
                    <a:pt x="1484630" y="590550"/>
                    <a:pt x="1474470" y="571500"/>
                    <a:pt x="1470660" y="557530"/>
                  </a:cubicBezTo>
                  <a:cubicBezTo>
                    <a:pt x="1468120" y="546100"/>
                    <a:pt x="1469390" y="535940"/>
                    <a:pt x="1473200" y="524510"/>
                  </a:cubicBezTo>
                  <a:cubicBezTo>
                    <a:pt x="1478280" y="511810"/>
                    <a:pt x="1485900" y="496570"/>
                    <a:pt x="1503680" y="485140"/>
                  </a:cubicBezTo>
                  <a:cubicBezTo>
                    <a:pt x="1537970" y="463550"/>
                    <a:pt x="1620520" y="461010"/>
                    <a:pt x="1686560" y="441960"/>
                  </a:cubicBezTo>
                  <a:cubicBezTo>
                    <a:pt x="1766570" y="419100"/>
                    <a:pt x="1949450" y="351790"/>
                    <a:pt x="1950720" y="354330"/>
                  </a:cubicBezTo>
                  <a:cubicBezTo>
                    <a:pt x="1950720" y="355600"/>
                    <a:pt x="1879600" y="391160"/>
                    <a:pt x="1835150" y="401320"/>
                  </a:cubicBezTo>
                  <a:cubicBezTo>
                    <a:pt x="1781810" y="414020"/>
                    <a:pt x="1718310" y="406400"/>
                    <a:pt x="1649730" y="415290"/>
                  </a:cubicBezTo>
                  <a:cubicBezTo>
                    <a:pt x="1563370" y="426720"/>
                    <a:pt x="1413510" y="480060"/>
                    <a:pt x="1360170" y="473710"/>
                  </a:cubicBezTo>
                  <a:cubicBezTo>
                    <a:pt x="1338580" y="471170"/>
                    <a:pt x="1327150" y="462280"/>
                    <a:pt x="1316990" y="453390"/>
                  </a:cubicBezTo>
                  <a:cubicBezTo>
                    <a:pt x="1309370" y="445770"/>
                    <a:pt x="1304290" y="436880"/>
                    <a:pt x="1301750" y="426720"/>
                  </a:cubicBezTo>
                  <a:cubicBezTo>
                    <a:pt x="1299210" y="416560"/>
                    <a:pt x="1296670" y="405130"/>
                    <a:pt x="1299210" y="394970"/>
                  </a:cubicBezTo>
                  <a:cubicBezTo>
                    <a:pt x="1303020" y="382270"/>
                    <a:pt x="1314450" y="363220"/>
                    <a:pt x="1324610" y="354330"/>
                  </a:cubicBezTo>
                  <a:cubicBezTo>
                    <a:pt x="1333500" y="346710"/>
                    <a:pt x="1341120" y="342900"/>
                    <a:pt x="1353820" y="341630"/>
                  </a:cubicBezTo>
                  <a:cubicBezTo>
                    <a:pt x="1375410" y="339090"/>
                    <a:pt x="1408430" y="354330"/>
                    <a:pt x="1442720" y="354330"/>
                  </a:cubicBezTo>
                  <a:cubicBezTo>
                    <a:pt x="1489710" y="354330"/>
                    <a:pt x="1545590" y="342900"/>
                    <a:pt x="1607820" y="330200"/>
                  </a:cubicBezTo>
                  <a:cubicBezTo>
                    <a:pt x="1690370" y="313690"/>
                    <a:pt x="1838960" y="255270"/>
                    <a:pt x="1892300" y="257810"/>
                  </a:cubicBezTo>
                  <a:cubicBezTo>
                    <a:pt x="1913890" y="259080"/>
                    <a:pt x="1925320" y="265430"/>
                    <a:pt x="1935480" y="274320"/>
                  </a:cubicBezTo>
                  <a:cubicBezTo>
                    <a:pt x="1944370" y="280670"/>
                    <a:pt x="1949450" y="290830"/>
                    <a:pt x="1953260" y="300990"/>
                  </a:cubicBezTo>
                  <a:cubicBezTo>
                    <a:pt x="1957070" y="313690"/>
                    <a:pt x="1959610" y="332740"/>
                    <a:pt x="1953260" y="346710"/>
                  </a:cubicBezTo>
                  <a:cubicBezTo>
                    <a:pt x="1945640" y="361950"/>
                    <a:pt x="1926590" y="382270"/>
                    <a:pt x="1907540" y="387350"/>
                  </a:cubicBezTo>
                  <a:cubicBezTo>
                    <a:pt x="1885950" y="393700"/>
                    <a:pt x="1856740" y="372110"/>
                    <a:pt x="1827530" y="370840"/>
                  </a:cubicBezTo>
                  <a:cubicBezTo>
                    <a:pt x="1793240" y="368300"/>
                    <a:pt x="1766570" y="372110"/>
                    <a:pt x="1714500" y="381000"/>
                  </a:cubicBezTo>
                  <a:cubicBezTo>
                    <a:pt x="1591310" y="401320"/>
                    <a:pt x="1206500" y="490220"/>
                    <a:pt x="1104900" y="524510"/>
                  </a:cubicBezTo>
                  <a:cubicBezTo>
                    <a:pt x="1069340" y="537210"/>
                    <a:pt x="1055370" y="556260"/>
                    <a:pt x="1035050" y="556260"/>
                  </a:cubicBezTo>
                  <a:cubicBezTo>
                    <a:pt x="1019810" y="556260"/>
                    <a:pt x="1003300" y="548640"/>
                    <a:pt x="993140" y="539750"/>
                  </a:cubicBezTo>
                  <a:cubicBezTo>
                    <a:pt x="982980" y="530860"/>
                    <a:pt x="974090" y="515620"/>
                    <a:pt x="972820" y="501650"/>
                  </a:cubicBezTo>
                  <a:cubicBezTo>
                    <a:pt x="971550" y="487680"/>
                    <a:pt x="975360" y="469900"/>
                    <a:pt x="982980" y="458470"/>
                  </a:cubicBezTo>
                  <a:cubicBezTo>
                    <a:pt x="990600" y="447040"/>
                    <a:pt x="1002030" y="438150"/>
                    <a:pt x="1018540" y="433070"/>
                  </a:cubicBezTo>
                  <a:cubicBezTo>
                    <a:pt x="1042670" y="426720"/>
                    <a:pt x="1073150" y="443230"/>
                    <a:pt x="1120140" y="439420"/>
                  </a:cubicBezTo>
                  <a:cubicBezTo>
                    <a:pt x="1225550" y="429260"/>
                    <a:pt x="1554480" y="306070"/>
                    <a:pt x="1629410" y="312420"/>
                  </a:cubicBezTo>
                  <a:cubicBezTo>
                    <a:pt x="1651000" y="313690"/>
                    <a:pt x="1661160" y="321310"/>
                    <a:pt x="1671320" y="330200"/>
                  </a:cubicBezTo>
                  <a:cubicBezTo>
                    <a:pt x="1680210" y="337820"/>
                    <a:pt x="1685290" y="346710"/>
                    <a:pt x="1687830" y="356870"/>
                  </a:cubicBezTo>
                  <a:cubicBezTo>
                    <a:pt x="1691640" y="369570"/>
                    <a:pt x="1690370" y="389890"/>
                    <a:pt x="1686560" y="402590"/>
                  </a:cubicBezTo>
                  <a:cubicBezTo>
                    <a:pt x="1682750" y="412750"/>
                    <a:pt x="1678940" y="421640"/>
                    <a:pt x="1667510" y="427990"/>
                  </a:cubicBezTo>
                  <a:cubicBezTo>
                    <a:pt x="1645920" y="440690"/>
                    <a:pt x="1593850" y="435610"/>
                    <a:pt x="1553210" y="448310"/>
                  </a:cubicBezTo>
                  <a:cubicBezTo>
                    <a:pt x="1502410" y="464820"/>
                    <a:pt x="1426210" y="524510"/>
                    <a:pt x="1386840" y="529590"/>
                  </a:cubicBezTo>
                  <a:cubicBezTo>
                    <a:pt x="1366520" y="532130"/>
                    <a:pt x="1351280" y="529590"/>
                    <a:pt x="1337310" y="520700"/>
                  </a:cubicBezTo>
                  <a:cubicBezTo>
                    <a:pt x="1322070" y="510540"/>
                    <a:pt x="1304290" y="485140"/>
                    <a:pt x="1303020" y="466090"/>
                  </a:cubicBezTo>
                  <a:cubicBezTo>
                    <a:pt x="1301750" y="447040"/>
                    <a:pt x="1311910" y="424180"/>
                    <a:pt x="1329690" y="406400"/>
                  </a:cubicBezTo>
                  <a:cubicBezTo>
                    <a:pt x="1360170" y="377190"/>
                    <a:pt x="1441450" y="369570"/>
                    <a:pt x="1499870" y="342900"/>
                  </a:cubicBezTo>
                  <a:cubicBezTo>
                    <a:pt x="1563370" y="313690"/>
                    <a:pt x="1697990" y="259080"/>
                    <a:pt x="1695450" y="238760"/>
                  </a:cubicBezTo>
                  <a:cubicBezTo>
                    <a:pt x="1694180" y="226060"/>
                    <a:pt x="1647190" y="215900"/>
                    <a:pt x="1612900" y="215900"/>
                  </a:cubicBezTo>
                  <a:cubicBezTo>
                    <a:pt x="1553210" y="217170"/>
                    <a:pt x="1421130" y="265430"/>
                    <a:pt x="1366520" y="290830"/>
                  </a:cubicBezTo>
                  <a:cubicBezTo>
                    <a:pt x="1336040" y="304800"/>
                    <a:pt x="1303020" y="335280"/>
                    <a:pt x="1301750" y="334010"/>
                  </a:cubicBezTo>
                  <a:cubicBezTo>
                    <a:pt x="1300480" y="332740"/>
                    <a:pt x="1388110" y="259080"/>
                    <a:pt x="1391920" y="262890"/>
                  </a:cubicBezTo>
                  <a:cubicBezTo>
                    <a:pt x="1395730" y="265430"/>
                    <a:pt x="1341120" y="316230"/>
                    <a:pt x="1348740" y="327660"/>
                  </a:cubicBezTo>
                  <a:cubicBezTo>
                    <a:pt x="1369060" y="356870"/>
                    <a:pt x="1819910" y="158750"/>
                    <a:pt x="1878330" y="196850"/>
                  </a:cubicBezTo>
                  <a:cubicBezTo>
                    <a:pt x="1901190" y="212090"/>
                    <a:pt x="1903730" y="259080"/>
                    <a:pt x="1892300" y="279400"/>
                  </a:cubicBezTo>
                  <a:cubicBezTo>
                    <a:pt x="1879600" y="302260"/>
                    <a:pt x="1841500" y="304800"/>
                    <a:pt x="1795780" y="321310"/>
                  </a:cubicBezTo>
                  <a:cubicBezTo>
                    <a:pt x="1687830" y="360680"/>
                    <a:pt x="1324610" y="450850"/>
                    <a:pt x="1243330" y="486410"/>
                  </a:cubicBezTo>
                  <a:cubicBezTo>
                    <a:pt x="1219200" y="496570"/>
                    <a:pt x="1212850" y="511810"/>
                    <a:pt x="1197610" y="513080"/>
                  </a:cubicBezTo>
                  <a:cubicBezTo>
                    <a:pt x="1182370" y="514350"/>
                    <a:pt x="1163320" y="508000"/>
                    <a:pt x="1151890" y="499110"/>
                  </a:cubicBezTo>
                  <a:cubicBezTo>
                    <a:pt x="1140460" y="490220"/>
                    <a:pt x="1130300" y="472440"/>
                    <a:pt x="1127760" y="458470"/>
                  </a:cubicBezTo>
                  <a:cubicBezTo>
                    <a:pt x="1125220" y="444500"/>
                    <a:pt x="1127760" y="425450"/>
                    <a:pt x="1135380" y="412750"/>
                  </a:cubicBezTo>
                  <a:cubicBezTo>
                    <a:pt x="1143000" y="400050"/>
                    <a:pt x="1154430" y="389890"/>
                    <a:pt x="1172210" y="383540"/>
                  </a:cubicBezTo>
                  <a:cubicBezTo>
                    <a:pt x="1205230" y="372110"/>
                    <a:pt x="1261110" y="393700"/>
                    <a:pt x="1333500" y="388620"/>
                  </a:cubicBezTo>
                  <a:cubicBezTo>
                    <a:pt x="1485900" y="378460"/>
                    <a:pt x="1929130" y="295910"/>
                    <a:pt x="2039620" y="265430"/>
                  </a:cubicBezTo>
                  <a:cubicBezTo>
                    <a:pt x="2075180" y="255270"/>
                    <a:pt x="2085340" y="238760"/>
                    <a:pt x="2106930" y="240030"/>
                  </a:cubicBezTo>
                  <a:cubicBezTo>
                    <a:pt x="2125980" y="241300"/>
                    <a:pt x="2148840" y="254000"/>
                    <a:pt x="2160270" y="265430"/>
                  </a:cubicBezTo>
                  <a:cubicBezTo>
                    <a:pt x="2167890" y="273050"/>
                    <a:pt x="2171700" y="283210"/>
                    <a:pt x="2172970" y="293370"/>
                  </a:cubicBezTo>
                  <a:cubicBezTo>
                    <a:pt x="2174240" y="306070"/>
                    <a:pt x="2171700" y="326390"/>
                    <a:pt x="2164080" y="337820"/>
                  </a:cubicBezTo>
                  <a:cubicBezTo>
                    <a:pt x="2156460" y="349250"/>
                    <a:pt x="2145030" y="359410"/>
                    <a:pt x="2127250" y="364490"/>
                  </a:cubicBezTo>
                  <a:cubicBezTo>
                    <a:pt x="2091690" y="373380"/>
                    <a:pt x="2011680" y="346710"/>
                    <a:pt x="1955800" y="346710"/>
                  </a:cubicBezTo>
                  <a:cubicBezTo>
                    <a:pt x="1901190" y="346710"/>
                    <a:pt x="1859280" y="350520"/>
                    <a:pt x="1795780" y="360680"/>
                  </a:cubicBezTo>
                  <a:cubicBezTo>
                    <a:pt x="1697990" y="375920"/>
                    <a:pt x="1513840" y="416560"/>
                    <a:pt x="1424940" y="440690"/>
                  </a:cubicBezTo>
                  <a:cubicBezTo>
                    <a:pt x="1374140" y="454660"/>
                    <a:pt x="1334770" y="480060"/>
                    <a:pt x="1305560" y="480060"/>
                  </a:cubicBezTo>
                  <a:cubicBezTo>
                    <a:pt x="1287780" y="480060"/>
                    <a:pt x="1273810" y="473710"/>
                    <a:pt x="1263650" y="464820"/>
                  </a:cubicBezTo>
                  <a:cubicBezTo>
                    <a:pt x="1253490" y="455930"/>
                    <a:pt x="1243330" y="439420"/>
                    <a:pt x="1242060" y="425450"/>
                  </a:cubicBezTo>
                  <a:cubicBezTo>
                    <a:pt x="1240790" y="411480"/>
                    <a:pt x="1245870" y="393700"/>
                    <a:pt x="1253490" y="382270"/>
                  </a:cubicBezTo>
                  <a:cubicBezTo>
                    <a:pt x="1261110" y="370840"/>
                    <a:pt x="1272540" y="361950"/>
                    <a:pt x="1289050" y="356870"/>
                  </a:cubicBezTo>
                  <a:cubicBezTo>
                    <a:pt x="1318260" y="349250"/>
                    <a:pt x="1362710" y="369570"/>
                    <a:pt x="1418590" y="368300"/>
                  </a:cubicBezTo>
                  <a:cubicBezTo>
                    <a:pt x="1518920" y="365760"/>
                    <a:pt x="1837690" y="312420"/>
                    <a:pt x="1837690" y="306070"/>
                  </a:cubicBezTo>
                  <a:cubicBezTo>
                    <a:pt x="1837690" y="302260"/>
                    <a:pt x="1723390" y="300990"/>
                    <a:pt x="1663700" y="309880"/>
                  </a:cubicBezTo>
                  <a:cubicBezTo>
                    <a:pt x="1598930" y="320040"/>
                    <a:pt x="1465580" y="355600"/>
                    <a:pt x="1466850" y="367030"/>
                  </a:cubicBezTo>
                  <a:cubicBezTo>
                    <a:pt x="1468120" y="378460"/>
                    <a:pt x="1644650" y="377190"/>
                    <a:pt x="1700530" y="373380"/>
                  </a:cubicBezTo>
                  <a:cubicBezTo>
                    <a:pt x="1732280" y="370840"/>
                    <a:pt x="1758950" y="351790"/>
                    <a:pt x="1775460" y="361950"/>
                  </a:cubicBezTo>
                  <a:cubicBezTo>
                    <a:pt x="1791970" y="372110"/>
                    <a:pt x="1805940" y="434340"/>
                    <a:pt x="1799590" y="439420"/>
                  </a:cubicBezTo>
                  <a:cubicBezTo>
                    <a:pt x="1791970" y="444500"/>
                    <a:pt x="1760220" y="392430"/>
                    <a:pt x="1727200" y="384810"/>
                  </a:cubicBezTo>
                  <a:cubicBezTo>
                    <a:pt x="1676400" y="373380"/>
                    <a:pt x="1572260" y="411480"/>
                    <a:pt x="1512570" y="429260"/>
                  </a:cubicBezTo>
                  <a:cubicBezTo>
                    <a:pt x="1468120" y="443230"/>
                    <a:pt x="1399540" y="463550"/>
                    <a:pt x="1400810" y="474980"/>
                  </a:cubicBezTo>
                  <a:cubicBezTo>
                    <a:pt x="1402080" y="488950"/>
                    <a:pt x="1522730" y="501650"/>
                    <a:pt x="1576070" y="500380"/>
                  </a:cubicBezTo>
                  <a:cubicBezTo>
                    <a:pt x="1621790" y="499110"/>
                    <a:pt x="1663700" y="487680"/>
                    <a:pt x="1701800" y="477520"/>
                  </a:cubicBezTo>
                  <a:cubicBezTo>
                    <a:pt x="1734820" y="468630"/>
                    <a:pt x="1772920" y="463550"/>
                    <a:pt x="1793240" y="447040"/>
                  </a:cubicBezTo>
                  <a:cubicBezTo>
                    <a:pt x="1808480" y="434340"/>
                    <a:pt x="1811020" y="411480"/>
                    <a:pt x="1823720" y="400050"/>
                  </a:cubicBezTo>
                  <a:cubicBezTo>
                    <a:pt x="1836420" y="388620"/>
                    <a:pt x="1855470" y="379730"/>
                    <a:pt x="1869440" y="377190"/>
                  </a:cubicBezTo>
                  <a:cubicBezTo>
                    <a:pt x="1880870" y="374650"/>
                    <a:pt x="1892300" y="377190"/>
                    <a:pt x="1903730" y="382270"/>
                  </a:cubicBezTo>
                  <a:cubicBezTo>
                    <a:pt x="1916430" y="388620"/>
                    <a:pt x="1932940" y="403860"/>
                    <a:pt x="1940560" y="416560"/>
                  </a:cubicBezTo>
                  <a:cubicBezTo>
                    <a:pt x="1946910" y="426720"/>
                    <a:pt x="1949450" y="438150"/>
                    <a:pt x="1948180" y="450850"/>
                  </a:cubicBezTo>
                  <a:cubicBezTo>
                    <a:pt x="1946910" y="466090"/>
                    <a:pt x="1921510" y="488950"/>
                    <a:pt x="1929130" y="497840"/>
                  </a:cubicBezTo>
                  <a:cubicBezTo>
                    <a:pt x="1946910" y="518160"/>
                    <a:pt x="2136140" y="458470"/>
                    <a:pt x="2222500" y="427990"/>
                  </a:cubicBezTo>
                  <a:cubicBezTo>
                    <a:pt x="2294890" y="402590"/>
                    <a:pt x="2395220" y="320040"/>
                    <a:pt x="2416810" y="335280"/>
                  </a:cubicBezTo>
                  <a:cubicBezTo>
                    <a:pt x="2430780" y="345440"/>
                    <a:pt x="2420620" y="414020"/>
                    <a:pt x="2404110" y="425450"/>
                  </a:cubicBezTo>
                  <a:cubicBezTo>
                    <a:pt x="2386330" y="436880"/>
                    <a:pt x="2349500" y="397510"/>
                    <a:pt x="2307590" y="396240"/>
                  </a:cubicBezTo>
                  <a:cubicBezTo>
                    <a:pt x="2227580" y="393700"/>
                    <a:pt x="2038350" y="450850"/>
                    <a:pt x="1954530" y="477520"/>
                  </a:cubicBezTo>
                  <a:cubicBezTo>
                    <a:pt x="1905000" y="492760"/>
                    <a:pt x="1840230" y="518160"/>
                    <a:pt x="1841500" y="524510"/>
                  </a:cubicBezTo>
                  <a:cubicBezTo>
                    <a:pt x="1845310" y="535940"/>
                    <a:pt x="2185670" y="481330"/>
                    <a:pt x="2289810" y="455930"/>
                  </a:cubicBezTo>
                  <a:cubicBezTo>
                    <a:pt x="2348230" y="441960"/>
                    <a:pt x="2420620" y="429260"/>
                    <a:pt x="2421890" y="412750"/>
                  </a:cubicBezTo>
                  <a:cubicBezTo>
                    <a:pt x="2423160" y="400050"/>
                    <a:pt x="2378710" y="375920"/>
                    <a:pt x="2345690" y="368300"/>
                  </a:cubicBezTo>
                  <a:cubicBezTo>
                    <a:pt x="2294890" y="355600"/>
                    <a:pt x="2143760" y="396240"/>
                    <a:pt x="2138680" y="381000"/>
                  </a:cubicBezTo>
                  <a:cubicBezTo>
                    <a:pt x="2133600" y="363220"/>
                    <a:pt x="2386330" y="246380"/>
                    <a:pt x="2386330" y="246380"/>
                  </a:cubicBezTo>
                  <a:cubicBezTo>
                    <a:pt x="2386330" y="246380"/>
                    <a:pt x="2345690" y="271780"/>
                    <a:pt x="2312670" y="284480"/>
                  </a:cubicBezTo>
                  <a:cubicBezTo>
                    <a:pt x="2249170" y="308610"/>
                    <a:pt x="2099310" y="335280"/>
                    <a:pt x="2029460" y="361950"/>
                  </a:cubicBezTo>
                  <a:cubicBezTo>
                    <a:pt x="1986280" y="378460"/>
                    <a:pt x="1925320" y="405130"/>
                    <a:pt x="1927860" y="414020"/>
                  </a:cubicBezTo>
                  <a:cubicBezTo>
                    <a:pt x="1930400" y="425450"/>
                    <a:pt x="2051050" y="416560"/>
                    <a:pt x="2108200" y="407670"/>
                  </a:cubicBezTo>
                  <a:cubicBezTo>
                    <a:pt x="2161540" y="400050"/>
                    <a:pt x="2204720" y="386080"/>
                    <a:pt x="2258060" y="368300"/>
                  </a:cubicBezTo>
                  <a:cubicBezTo>
                    <a:pt x="2322830" y="346710"/>
                    <a:pt x="2421890" y="285750"/>
                    <a:pt x="2466340" y="281940"/>
                  </a:cubicBezTo>
                  <a:cubicBezTo>
                    <a:pt x="2486660" y="280670"/>
                    <a:pt x="2499360" y="284480"/>
                    <a:pt x="2512060" y="292100"/>
                  </a:cubicBezTo>
                  <a:cubicBezTo>
                    <a:pt x="2523490" y="299720"/>
                    <a:pt x="2534920" y="316230"/>
                    <a:pt x="2538730" y="330200"/>
                  </a:cubicBezTo>
                  <a:cubicBezTo>
                    <a:pt x="2542540" y="344170"/>
                    <a:pt x="2540000" y="363220"/>
                    <a:pt x="2533650" y="375920"/>
                  </a:cubicBezTo>
                  <a:cubicBezTo>
                    <a:pt x="2527300" y="388620"/>
                    <a:pt x="2514600" y="405130"/>
                    <a:pt x="2499360" y="407670"/>
                  </a:cubicBezTo>
                  <a:cubicBezTo>
                    <a:pt x="2479040" y="410210"/>
                    <a:pt x="2453640" y="370840"/>
                    <a:pt x="2418080" y="364490"/>
                  </a:cubicBezTo>
                  <a:cubicBezTo>
                    <a:pt x="2358390" y="353060"/>
                    <a:pt x="2186940" y="420370"/>
                    <a:pt x="2162810" y="393700"/>
                  </a:cubicBezTo>
                  <a:cubicBezTo>
                    <a:pt x="2148840" y="378460"/>
                    <a:pt x="2162810" y="322580"/>
                    <a:pt x="2183130" y="309880"/>
                  </a:cubicBezTo>
                  <a:cubicBezTo>
                    <a:pt x="2209800" y="292100"/>
                    <a:pt x="2282190" y="335280"/>
                    <a:pt x="2331720" y="335280"/>
                  </a:cubicBezTo>
                  <a:cubicBezTo>
                    <a:pt x="2379980" y="335280"/>
                    <a:pt x="2423160" y="322580"/>
                    <a:pt x="2475230" y="307340"/>
                  </a:cubicBezTo>
                  <a:cubicBezTo>
                    <a:pt x="2542540" y="288290"/>
                    <a:pt x="2697480" y="213360"/>
                    <a:pt x="2701290" y="220980"/>
                  </a:cubicBezTo>
                  <a:cubicBezTo>
                    <a:pt x="2703830" y="226060"/>
                    <a:pt x="2656840" y="269240"/>
                    <a:pt x="2616200" y="284480"/>
                  </a:cubicBezTo>
                  <a:cubicBezTo>
                    <a:pt x="2545080" y="311150"/>
                    <a:pt x="2366010" y="300990"/>
                    <a:pt x="2289810" y="312420"/>
                  </a:cubicBezTo>
                  <a:cubicBezTo>
                    <a:pt x="2247900" y="318770"/>
                    <a:pt x="2195830" y="339090"/>
                    <a:pt x="2193290" y="334010"/>
                  </a:cubicBezTo>
                  <a:cubicBezTo>
                    <a:pt x="2190750" y="328930"/>
                    <a:pt x="2239010" y="300990"/>
                    <a:pt x="2268220" y="287020"/>
                  </a:cubicBezTo>
                  <a:cubicBezTo>
                    <a:pt x="2303780" y="270510"/>
                    <a:pt x="2360930" y="232410"/>
                    <a:pt x="2390140" y="242570"/>
                  </a:cubicBezTo>
                  <a:cubicBezTo>
                    <a:pt x="2414270" y="250190"/>
                    <a:pt x="2443480" y="313690"/>
                    <a:pt x="2439670" y="317500"/>
                  </a:cubicBezTo>
                  <a:cubicBezTo>
                    <a:pt x="2435860" y="321310"/>
                    <a:pt x="2392680" y="270510"/>
                    <a:pt x="2358390" y="255270"/>
                  </a:cubicBezTo>
                  <a:cubicBezTo>
                    <a:pt x="2313940" y="236220"/>
                    <a:pt x="2255520" y="234950"/>
                    <a:pt x="2192020" y="228600"/>
                  </a:cubicBezTo>
                  <a:cubicBezTo>
                    <a:pt x="2108200" y="219710"/>
                    <a:pt x="1985010" y="212090"/>
                    <a:pt x="1901190" y="214630"/>
                  </a:cubicBezTo>
                  <a:cubicBezTo>
                    <a:pt x="1837690" y="217170"/>
                    <a:pt x="1769110" y="241300"/>
                    <a:pt x="1732280" y="233680"/>
                  </a:cubicBezTo>
                  <a:cubicBezTo>
                    <a:pt x="1713230" y="229870"/>
                    <a:pt x="1700530" y="220980"/>
                    <a:pt x="1691640" y="209550"/>
                  </a:cubicBezTo>
                  <a:cubicBezTo>
                    <a:pt x="1682750" y="198120"/>
                    <a:pt x="1675130" y="177800"/>
                    <a:pt x="1676400" y="162560"/>
                  </a:cubicBezTo>
                  <a:cubicBezTo>
                    <a:pt x="1677670" y="147320"/>
                    <a:pt x="1686560" y="128270"/>
                    <a:pt x="1695450" y="118110"/>
                  </a:cubicBezTo>
                  <a:cubicBezTo>
                    <a:pt x="1703070" y="109220"/>
                    <a:pt x="1710690" y="104140"/>
                    <a:pt x="1723390" y="101600"/>
                  </a:cubicBezTo>
                  <a:cubicBezTo>
                    <a:pt x="1748790" y="96520"/>
                    <a:pt x="1804670" y="121920"/>
                    <a:pt x="1845310" y="123190"/>
                  </a:cubicBezTo>
                  <a:cubicBezTo>
                    <a:pt x="1884680" y="124460"/>
                    <a:pt x="1910080" y="119380"/>
                    <a:pt x="1963420" y="113030"/>
                  </a:cubicBezTo>
                  <a:cubicBezTo>
                    <a:pt x="2076450" y="99060"/>
                    <a:pt x="2416810" y="0"/>
                    <a:pt x="2493010" y="24130"/>
                  </a:cubicBezTo>
                  <a:cubicBezTo>
                    <a:pt x="2518410" y="31750"/>
                    <a:pt x="2531110" y="49530"/>
                    <a:pt x="2536190" y="67310"/>
                  </a:cubicBezTo>
                  <a:cubicBezTo>
                    <a:pt x="2541270" y="85090"/>
                    <a:pt x="2537460" y="106680"/>
                    <a:pt x="2524760" y="128270"/>
                  </a:cubicBezTo>
                  <a:cubicBezTo>
                    <a:pt x="2499360" y="168910"/>
                    <a:pt x="2341880" y="256540"/>
                    <a:pt x="2345690" y="262890"/>
                  </a:cubicBezTo>
                  <a:cubicBezTo>
                    <a:pt x="2349500" y="269240"/>
                    <a:pt x="2432050" y="213360"/>
                    <a:pt x="2505710" y="191770"/>
                  </a:cubicBezTo>
                  <a:cubicBezTo>
                    <a:pt x="2654300" y="147320"/>
                    <a:pt x="3122930" y="68580"/>
                    <a:pt x="3200400" y="77470"/>
                  </a:cubicBezTo>
                  <a:cubicBezTo>
                    <a:pt x="3216910" y="78740"/>
                    <a:pt x="3219450" y="82550"/>
                    <a:pt x="3228340" y="88900"/>
                  </a:cubicBezTo>
                  <a:cubicBezTo>
                    <a:pt x="3238500" y="96520"/>
                    <a:pt x="3251200" y="113030"/>
                    <a:pt x="3255010" y="125730"/>
                  </a:cubicBezTo>
                  <a:cubicBezTo>
                    <a:pt x="3258820" y="135890"/>
                    <a:pt x="3257550" y="146050"/>
                    <a:pt x="3255010" y="156210"/>
                  </a:cubicBezTo>
                  <a:cubicBezTo>
                    <a:pt x="3251200" y="168910"/>
                    <a:pt x="3243580" y="180340"/>
                    <a:pt x="3229610" y="193040"/>
                  </a:cubicBezTo>
                  <a:cubicBezTo>
                    <a:pt x="3204210" y="215900"/>
                    <a:pt x="3152140" y="238760"/>
                    <a:pt x="3098800" y="261620"/>
                  </a:cubicBezTo>
                  <a:cubicBezTo>
                    <a:pt x="3021330" y="294640"/>
                    <a:pt x="2886710" y="323850"/>
                    <a:pt x="2806700" y="360680"/>
                  </a:cubicBezTo>
                  <a:cubicBezTo>
                    <a:pt x="2747010" y="388620"/>
                    <a:pt x="2692400" y="438150"/>
                    <a:pt x="2655570" y="448310"/>
                  </a:cubicBezTo>
                  <a:cubicBezTo>
                    <a:pt x="2636520" y="453390"/>
                    <a:pt x="2623820" y="454660"/>
                    <a:pt x="2609850" y="449580"/>
                  </a:cubicBezTo>
                  <a:cubicBezTo>
                    <a:pt x="2595880" y="444500"/>
                    <a:pt x="2579370" y="434340"/>
                    <a:pt x="2573020" y="420370"/>
                  </a:cubicBezTo>
                  <a:cubicBezTo>
                    <a:pt x="2565400" y="405130"/>
                    <a:pt x="2565400" y="375920"/>
                    <a:pt x="2571750" y="359410"/>
                  </a:cubicBezTo>
                  <a:cubicBezTo>
                    <a:pt x="2578100" y="345440"/>
                    <a:pt x="2584450" y="339090"/>
                    <a:pt x="2604770" y="327660"/>
                  </a:cubicBezTo>
                  <a:cubicBezTo>
                    <a:pt x="2680970" y="284480"/>
                    <a:pt x="3133090" y="194310"/>
                    <a:pt x="3224530" y="156210"/>
                  </a:cubicBezTo>
                  <a:cubicBezTo>
                    <a:pt x="3252470" y="144780"/>
                    <a:pt x="3258820" y="129540"/>
                    <a:pt x="3275330" y="127000"/>
                  </a:cubicBezTo>
                  <a:cubicBezTo>
                    <a:pt x="3290570" y="124460"/>
                    <a:pt x="3308350" y="127000"/>
                    <a:pt x="3321050" y="134620"/>
                  </a:cubicBezTo>
                  <a:cubicBezTo>
                    <a:pt x="3333750" y="142240"/>
                    <a:pt x="3345180" y="158750"/>
                    <a:pt x="3348990" y="172720"/>
                  </a:cubicBezTo>
                  <a:cubicBezTo>
                    <a:pt x="3352800" y="186690"/>
                    <a:pt x="3351530" y="205740"/>
                    <a:pt x="3345180" y="218440"/>
                  </a:cubicBezTo>
                  <a:cubicBezTo>
                    <a:pt x="3338830" y="231140"/>
                    <a:pt x="3332480" y="240030"/>
                    <a:pt x="3312160" y="251460"/>
                  </a:cubicBezTo>
                  <a:cubicBezTo>
                    <a:pt x="3238500" y="292100"/>
                    <a:pt x="2870200" y="353060"/>
                    <a:pt x="2731770" y="392430"/>
                  </a:cubicBezTo>
                  <a:cubicBezTo>
                    <a:pt x="2653030" y="414020"/>
                    <a:pt x="2604770" y="429260"/>
                    <a:pt x="2548890" y="450850"/>
                  </a:cubicBezTo>
                  <a:cubicBezTo>
                    <a:pt x="2499360" y="469900"/>
                    <a:pt x="2446020" y="511810"/>
                    <a:pt x="2410460" y="513080"/>
                  </a:cubicBezTo>
                  <a:cubicBezTo>
                    <a:pt x="2387600" y="514350"/>
                    <a:pt x="2366010" y="504190"/>
                    <a:pt x="2354580" y="492760"/>
                  </a:cubicBezTo>
                  <a:cubicBezTo>
                    <a:pt x="2344420" y="482600"/>
                    <a:pt x="2339340" y="463550"/>
                    <a:pt x="2338070" y="450850"/>
                  </a:cubicBezTo>
                  <a:cubicBezTo>
                    <a:pt x="2336800" y="440690"/>
                    <a:pt x="2339340" y="430530"/>
                    <a:pt x="2344420" y="421640"/>
                  </a:cubicBezTo>
                  <a:cubicBezTo>
                    <a:pt x="2350770" y="410210"/>
                    <a:pt x="2363470" y="396240"/>
                    <a:pt x="2378710" y="391160"/>
                  </a:cubicBezTo>
                  <a:cubicBezTo>
                    <a:pt x="2401570" y="383540"/>
                    <a:pt x="2428240" y="400050"/>
                    <a:pt x="2476500" y="396240"/>
                  </a:cubicBezTo>
                  <a:cubicBezTo>
                    <a:pt x="2627630" y="384810"/>
                    <a:pt x="3304540" y="187960"/>
                    <a:pt x="3390900" y="204470"/>
                  </a:cubicBezTo>
                  <a:cubicBezTo>
                    <a:pt x="3406140" y="207010"/>
                    <a:pt x="3409950" y="213360"/>
                    <a:pt x="3416300" y="220980"/>
                  </a:cubicBezTo>
                  <a:cubicBezTo>
                    <a:pt x="3425190" y="231140"/>
                    <a:pt x="3434080" y="247650"/>
                    <a:pt x="3434080" y="261620"/>
                  </a:cubicBezTo>
                  <a:cubicBezTo>
                    <a:pt x="3434080" y="278130"/>
                    <a:pt x="3429000" y="297180"/>
                    <a:pt x="3408680" y="314960"/>
                  </a:cubicBezTo>
                  <a:cubicBezTo>
                    <a:pt x="3355340" y="361950"/>
                    <a:pt x="3106420" y="407670"/>
                    <a:pt x="3002280" y="452120"/>
                  </a:cubicBezTo>
                  <a:cubicBezTo>
                    <a:pt x="2933700" y="481330"/>
                    <a:pt x="2876550" y="527050"/>
                    <a:pt x="2837180" y="538480"/>
                  </a:cubicBezTo>
                  <a:cubicBezTo>
                    <a:pt x="2818130" y="543560"/>
                    <a:pt x="2805430" y="546100"/>
                    <a:pt x="2791460" y="542290"/>
                  </a:cubicBezTo>
                  <a:cubicBezTo>
                    <a:pt x="2777490" y="538480"/>
                    <a:pt x="2760980" y="527050"/>
                    <a:pt x="2753360" y="514350"/>
                  </a:cubicBezTo>
                  <a:cubicBezTo>
                    <a:pt x="2745740" y="501650"/>
                    <a:pt x="2741930" y="482600"/>
                    <a:pt x="2744470" y="468630"/>
                  </a:cubicBezTo>
                  <a:cubicBezTo>
                    <a:pt x="2747010" y="454660"/>
                    <a:pt x="2750820" y="443230"/>
                    <a:pt x="2767330" y="429260"/>
                  </a:cubicBezTo>
                  <a:cubicBezTo>
                    <a:pt x="2820670" y="386080"/>
                    <a:pt x="3128010" y="278130"/>
                    <a:pt x="3204210" y="281940"/>
                  </a:cubicBezTo>
                  <a:cubicBezTo>
                    <a:pt x="3232150" y="283210"/>
                    <a:pt x="3247390" y="293370"/>
                    <a:pt x="3258820" y="307340"/>
                  </a:cubicBezTo>
                  <a:cubicBezTo>
                    <a:pt x="3270250" y="321310"/>
                    <a:pt x="3274060" y="350520"/>
                    <a:pt x="3270250" y="367030"/>
                  </a:cubicBezTo>
                  <a:cubicBezTo>
                    <a:pt x="3266440" y="381000"/>
                    <a:pt x="3255010" y="392430"/>
                    <a:pt x="3241040" y="402590"/>
                  </a:cubicBezTo>
                  <a:cubicBezTo>
                    <a:pt x="3220720" y="417830"/>
                    <a:pt x="3196590" y="422910"/>
                    <a:pt x="3154680" y="438150"/>
                  </a:cubicBezTo>
                  <a:cubicBezTo>
                    <a:pt x="3054350" y="474980"/>
                    <a:pt x="2708910" y="607060"/>
                    <a:pt x="2631440" y="603250"/>
                  </a:cubicBezTo>
                  <a:cubicBezTo>
                    <a:pt x="2608580" y="601980"/>
                    <a:pt x="2598420" y="593090"/>
                    <a:pt x="2588260" y="584200"/>
                  </a:cubicBezTo>
                  <a:cubicBezTo>
                    <a:pt x="2579370" y="576580"/>
                    <a:pt x="2574290" y="567690"/>
                    <a:pt x="2571750" y="557530"/>
                  </a:cubicBezTo>
                  <a:cubicBezTo>
                    <a:pt x="2567940" y="544830"/>
                    <a:pt x="2567940" y="524510"/>
                    <a:pt x="2574290" y="510540"/>
                  </a:cubicBezTo>
                  <a:cubicBezTo>
                    <a:pt x="2580640" y="497840"/>
                    <a:pt x="2588260" y="490220"/>
                    <a:pt x="2607310" y="477520"/>
                  </a:cubicBezTo>
                  <a:cubicBezTo>
                    <a:pt x="2665730" y="438150"/>
                    <a:pt x="2947670" y="325120"/>
                    <a:pt x="3007360" y="308610"/>
                  </a:cubicBezTo>
                  <a:cubicBezTo>
                    <a:pt x="3023870" y="303530"/>
                    <a:pt x="3027680" y="302260"/>
                    <a:pt x="3039110" y="303530"/>
                  </a:cubicBezTo>
                  <a:cubicBezTo>
                    <a:pt x="3053080" y="306070"/>
                    <a:pt x="3072130" y="312420"/>
                    <a:pt x="3082290" y="323850"/>
                  </a:cubicBezTo>
                  <a:cubicBezTo>
                    <a:pt x="3093720" y="337820"/>
                    <a:pt x="3101340" y="367030"/>
                    <a:pt x="3098800" y="384810"/>
                  </a:cubicBezTo>
                  <a:cubicBezTo>
                    <a:pt x="3096260" y="400050"/>
                    <a:pt x="3089910" y="410210"/>
                    <a:pt x="3073400" y="424180"/>
                  </a:cubicBezTo>
                  <a:cubicBezTo>
                    <a:pt x="3034030" y="459740"/>
                    <a:pt x="2872740" y="518160"/>
                    <a:pt x="2814320" y="553720"/>
                  </a:cubicBezTo>
                  <a:cubicBezTo>
                    <a:pt x="2781300" y="572770"/>
                    <a:pt x="2762250" y="608330"/>
                    <a:pt x="2741930" y="604520"/>
                  </a:cubicBezTo>
                  <a:cubicBezTo>
                    <a:pt x="2722880" y="600710"/>
                    <a:pt x="2691130" y="562610"/>
                    <a:pt x="2696210" y="541020"/>
                  </a:cubicBezTo>
                  <a:cubicBezTo>
                    <a:pt x="2706370" y="499110"/>
                    <a:pt x="2846070" y="449580"/>
                    <a:pt x="2947670" y="408940"/>
                  </a:cubicBezTo>
                  <a:cubicBezTo>
                    <a:pt x="3089910" y="353060"/>
                    <a:pt x="3354070" y="288290"/>
                    <a:pt x="3478530" y="261620"/>
                  </a:cubicBezTo>
                  <a:cubicBezTo>
                    <a:pt x="3544570" y="247650"/>
                    <a:pt x="3597910" y="223520"/>
                    <a:pt x="3630930" y="238760"/>
                  </a:cubicBezTo>
                  <a:cubicBezTo>
                    <a:pt x="3655060" y="250190"/>
                    <a:pt x="3675380" y="284480"/>
                    <a:pt x="3672840" y="309880"/>
                  </a:cubicBezTo>
                  <a:cubicBezTo>
                    <a:pt x="3669030" y="346710"/>
                    <a:pt x="3605530" y="393700"/>
                    <a:pt x="3558540" y="433070"/>
                  </a:cubicBezTo>
                  <a:cubicBezTo>
                    <a:pt x="3498850" y="481330"/>
                    <a:pt x="3388360" y="561340"/>
                    <a:pt x="3336290" y="570230"/>
                  </a:cubicBezTo>
                  <a:cubicBezTo>
                    <a:pt x="3310890" y="575310"/>
                    <a:pt x="3289300" y="568960"/>
                    <a:pt x="3275330" y="557530"/>
                  </a:cubicBezTo>
                  <a:cubicBezTo>
                    <a:pt x="3261360" y="546100"/>
                    <a:pt x="3248660" y="518160"/>
                    <a:pt x="3249930" y="500380"/>
                  </a:cubicBezTo>
                  <a:cubicBezTo>
                    <a:pt x="3251200" y="481330"/>
                    <a:pt x="3263900" y="466090"/>
                    <a:pt x="3284220" y="447040"/>
                  </a:cubicBezTo>
                  <a:cubicBezTo>
                    <a:pt x="3331210" y="403860"/>
                    <a:pt x="3507740" y="304800"/>
                    <a:pt x="3563620" y="295910"/>
                  </a:cubicBezTo>
                  <a:cubicBezTo>
                    <a:pt x="3586480" y="292100"/>
                    <a:pt x="3599180" y="297180"/>
                    <a:pt x="3613150" y="304800"/>
                  </a:cubicBezTo>
                  <a:cubicBezTo>
                    <a:pt x="3625850" y="312420"/>
                    <a:pt x="3638550" y="330200"/>
                    <a:pt x="3643630" y="342900"/>
                  </a:cubicBezTo>
                  <a:cubicBezTo>
                    <a:pt x="3647440" y="353060"/>
                    <a:pt x="3648710" y="364490"/>
                    <a:pt x="3646170" y="375920"/>
                  </a:cubicBezTo>
                  <a:cubicBezTo>
                    <a:pt x="3642360" y="389890"/>
                    <a:pt x="3637280" y="402590"/>
                    <a:pt x="3620770" y="417830"/>
                  </a:cubicBezTo>
                  <a:cubicBezTo>
                    <a:pt x="3575050" y="458470"/>
                    <a:pt x="3385820" y="530860"/>
                    <a:pt x="3294380" y="567690"/>
                  </a:cubicBezTo>
                  <a:cubicBezTo>
                    <a:pt x="3230880" y="594360"/>
                    <a:pt x="3181350" y="601980"/>
                    <a:pt x="3128010" y="627380"/>
                  </a:cubicBezTo>
                  <a:cubicBezTo>
                    <a:pt x="3072130" y="652780"/>
                    <a:pt x="2999740" y="709930"/>
                    <a:pt x="2966720" y="721360"/>
                  </a:cubicBezTo>
                  <a:cubicBezTo>
                    <a:pt x="2952750" y="726440"/>
                    <a:pt x="2947670" y="727710"/>
                    <a:pt x="2936240" y="725170"/>
                  </a:cubicBezTo>
                  <a:cubicBezTo>
                    <a:pt x="2921000" y="721360"/>
                    <a:pt x="2894330" y="706120"/>
                    <a:pt x="2886710" y="689610"/>
                  </a:cubicBezTo>
                  <a:cubicBezTo>
                    <a:pt x="2879090" y="674370"/>
                    <a:pt x="2875280" y="648970"/>
                    <a:pt x="2886710" y="629920"/>
                  </a:cubicBezTo>
                  <a:cubicBezTo>
                    <a:pt x="2905760" y="596900"/>
                    <a:pt x="2973070" y="575310"/>
                    <a:pt x="3041650" y="541020"/>
                  </a:cubicBezTo>
                  <a:cubicBezTo>
                    <a:pt x="3162300" y="481330"/>
                    <a:pt x="3475990" y="369570"/>
                    <a:pt x="3562350" y="322580"/>
                  </a:cubicBezTo>
                  <a:cubicBezTo>
                    <a:pt x="3592830" y="306070"/>
                    <a:pt x="3604260" y="287020"/>
                    <a:pt x="3622040" y="281940"/>
                  </a:cubicBezTo>
                  <a:cubicBezTo>
                    <a:pt x="3633470" y="278130"/>
                    <a:pt x="3642360" y="278130"/>
                    <a:pt x="3652520" y="281940"/>
                  </a:cubicBezTo>
                  <a:cubicBezTo>
                    <a:pt x="3665220" y="285750"/>
                    <a:pt x="3683000" y="297180"/>
                    <a:pt x="3690620" y="308610"/>
                  </a:cubicBezTo>
                  <a:cubicBezTo>
                    <a:pt x="3698240" y="320040"/>
                    <a:pt x="3702050" y="337820"/>
                    <a:pt x="3700780" y="351790"/>
                  </a:cubicBezTo>
                  <a:cubicBezTo>
                    <a:pt x="3699510" y="365760"/>
                    <a:pt x="3694430" y="378460"/>
                    <a:pt x="3680460" y="392430"/>
                  </a:cubicBezTo>
                  <a:cubicBezTo>
                    <a:pt x="3651250" y="424180"/>
                    <a:pt x="3564890" y="463550"/>
                    <a:pt x="3492500" y="497840"/>
                  </a:cubicBezTo>
                  <a:cubicBezTo>
                    <a:pt x="3401060" y="541020"/>
                    <a:pt x="3249930" y="586740"/>
                    <a:pt x="3169920" y="626110"/>
                  </a:cubicBezTo>
                  <a:cubicBezTo>
                    <a:pt x="3119120" y="650240"/>
                    <a:pt x="3083560" y="690880"/>
                    <a:pt x="3050540" y="695960"/>
                  </a:cubicBezTo>
                  <a:cubicBezTo>
                    <a:pt x="3028950" y="698500"/>
                    <a:pt x="3004820" y="690880"/>
                    <a:pt x="2992120" y="680720"/>
                  </a:cubicBezTo>
                  <a:cubicBezTo>
                    <a:pt x="2980690" y="671830"/>
                    <a:pt x="2971800" y="655320"/>
                    <a:pt x="2971800" y="640080"/>
                  </a:cubicBezTo>
                  <a:cubicBezTo>
                    <a:pt x="2971800" y="623570"/>
                    <a:pt x="2980690" y="603250"/>
                    <a:pt x="2994660" y="585470"/>
                  </a:cubicBezTo>
                  <a:cubicBezTo>
                    <a:pt x="3017520" y="557530"/>
                    <a:pt x="3058160" y="535940"/>
                    <a:pt x="3111500" y="502920"/>
                  </a:cubicBezTo>
                  <a:cubicBezTo>
                    <a:pt x="3215640" y="438150"/>
                    <a:pt x="3493770" y="304800"/>
                    <a:pt x="3586480" y="246380"/>
                  </a:cubicBezTo>
                  <a:cubicBezTo>
                    <a:pt x="3627120" y="220980"/>
                    <a:pt x="3644900" y="194310"/>
                    <a:pt x="3670300" y="184150"/>
                  </a:cubicBezTo>
                  <a:cubicBezTo>
                    <a:pt x="3686810" y="177800"/>
                    <a:pt x="3703320" y="175260"/>
                    <a:pt x="3716020" y="177800"/>
                  </a:cubicBezTo>
                  <a:cubicBezTo>
                    <a:pt x="3726180" y="179070"/>
                    <a:pt x="3735070" y="184150"/>
                    <a:pt x="3742690" y="191770"/>
                  </a:cubicBezTo>
                  <a:cubicBezTo>
                    <a:pt x="3751580" y="200660"/>
                    <a:pt x="3761740" y="217170"/>
                    <a:pt x="3764280" y="231140"/>
                  </a:cubicBezTo>
                  <a:cubicBezTo>
                    <a:pt x="3766820" y="245110"/>
                    <a:pt x="3764280" y="256540"/>
                    <a:pt x="3754120" y="275590"/>
                  </a:cubicBezTo>
                  <a:cubicBezTo>
                    <a:pt x="3727450" y="328930"/>
                    <a:pt x="3595370" y="518160"/>
                    <a:pt x="3530600" y="534670"/>
                  </a:cubicBezTo>
                  <a:cubicBezTo>
                    <a:pt x="3493770" y="543560"/>
                    <a:pt x="3431540" y="515620"/>
                    <a:pt x="3430270" y="496570"/>
                  </a:cubicBezTo>
                  <a:cubicBezTo>
                    <a:pt x="3427730" y="468630"/>
                    <a:pt x="3563620" y="408940"/>
                    <a:pt x="3637280" y="368300"/>
                  </a:cubicBezTo>
                  <a:cubicBezTo>
                    <a:pt x="3717290" y="323850"/>
                    <a:pt x="3835400" y="247650"/>
                    <a:pt x="3891280" y="241300"/>
                  </a:cubicBezTo>
                  <a:cubicBezTo>
                    <a:pt x="3916680" y="238760"/>
                    <a:pt x="3935730" y="246380"/>
                    <a:pt x="3949700" y="256540"/>
                  </a:cubicBezTo>
                  <a:cubicBezTo>
                    <a:pt x="3961130" y="265430"/>
                    <a:pt x="3968750" y="284480"/>
                    <a:pt x="3971290" y="298450"/>
                  </a:cubicBezTo>
                  <a:cubicBezTo>
                    <a:pt x="3973830" y="309880"/>
                    <a:pt x="3973830" y="316230"/>
                    <a:pt x="3967480" y="330200"/>
                  </a:cubicBezTo>
                  <a:cubicBezTo>
                    <a:pt x="3948430" y="375920"/>
                    <a:pt x="3811270" y="544830"/>
                    <a:pt x="3765550" y="582930"/>
                  </a:cubicBezTo>
                  <a:cubicBezTo>
                    <a:pt x="3747770" y="598170"/>
                    <a:pt x="3737610" y="604520"/>
                    <a:pt x="3721100" y="605790"/>
                  </a:cubicBezTo>
                  <a:cubicBezTo>
                    <a:pt x="3702050" y="607060"/>
                    <a:pt x="3672840" y="595630"/>
                    <a:pt x="3660140" y="580390"/>
                  </a:cubicBezTo>
                  <a:cubicBezTo>
                    <a:pt x="3647440" y="565150"/>
                    <a:pt x="3639820" y="542290"/>
                    <a:pt x="3646170" y="516890"/>
                  </a:cubicBezTo>
                  <a:cubicBezTo>
                    <a:pt x="3658870" y="462280"/>
                    <a:pt x="3778250" y="323850"/>
                    <a:pt x="3821430" y="288290"/>
                  </a:cubicBezTo>
                  <a:cubicBezTo>
                    <a:pt x="3839210" y="273050"/>
                    <a:pt x="3850640" y="266700"/>
                    <a:pt x="3867150" y="264160"/>
                  </a:cubicBezTo>
                  <a:cubicBezTo>
                    <a:pt x="3883660" y="261620"/>
                    <a:pt x="3905250" y="266700"/>
                    <a:pt x="3917950" y="275590"/>
                  </a:cubicBezTo>
                  <a:cubicBezTo>
                    <a:pt x="3931920" y="284480"/>
                    <a:pt x="3943350" y="304800"/>
                    <a:pt x="3947160" y="318770"/>
                  </a:cubicBezTo>
                  <a:cubicBezTo>
                    <a:pt x="3950970" y="330200"/>
                    <a:pt x="3950970" y="339090"/>
                    <a:pt x="3947160" y="353060"/>
                  </a:cubicBezTo>
                  <a:cubicBezTo>
                    <a:pt x="3938270" y="382270"/>
                    <a:pt x="3892550" y="441960"/>
                    <a:pt x="3867150" y="471170"/>
                  </a:cubicBezTo>
                  <a:cubicBezTo>
                    <a:pt x="3849370" y="491490"/>
                    <a:pt x="3836670" y="509270"/>
                    <a:pt x="3816350" y="515620"/>
                  </a:cubicBezTo>
                  <a:cubicBezTo>
                    <a:pt x="3796030" y="521970"/>
                    <a:pt x="3764280" y="520700"/>
                    <a:pt x="3746500" y="510540"/>
                  </a:cubicBezTo>
                  <a:cubicBezTo>
                    <a:pt x="3728720" y="500380"/>
                    <a:pt x="3716020" y="481330"/>
                    <a:pt x="3710940" y="452120"/>
                  </a:cubicBezTo>
                  <a:cubicBezTo>
                    <a:pt x="3699510" y="386080"/>
                    <a:pt x="3754120" y="162560"/>
                    <a:pt x="3783330" y="106680"/>
                  </a:cubicBezTo>
                  <a:cubicBezTo>
                    <a:pt x="3794760" y="85090"/>
                    <a:pt x="3806190" y="76200"/>
                    <a:pt x="3820160" y="68580"/>
                  </a:cubicBezTo>
                  <a:cubicBezTo>
                    <a:pt x="3831590" y="62230"/>
                    <a:pt x="3843020" y="59690"/>
                    <a:pt x="3855720" y="62230"/>
                  </a:cubicBezTo>
                  <a:cubicBezTo>
                    <a:pt x="3873500" y="66040"/>
                    <a:pt x="3903980" y="81280"/>
                    <a:pt x="3915410" y="97790"/>
                  </a:cubicBezTo>
                  <a:cubicBezTo>
                    <a:pt x="3925570" y="111760"/>
                    <a:pt x="3931920" y="133350"/>
                    <a:pt x="3925570" y="149860"/>
                  </a:cubicBezTo>
                  <a:cubicBezTo>
                    <a:pt x="3915410" y="173990"/>
                    <a:pt x="3863340" y="199390"/>
                    <a:pt x="3831590" y="215900"/>
                  </a:cubicBezTo>
                  <a:cubicBezTo>
                    <a:pt x="3802380" y="231140"/>
                    <a:pt x="3775710" y="233680"/>
                    <a:pt x="3742690" y="250190"/>
                  </a:cubicBezTo>
                  <a:cubicBezTo>
                    <a:pt x="3696970" y="273050"/>
                    <a:pt x="3622040" y="334010"/>
                    <a:pt x="3587750" y="344170"/>
                  </a:cubicBezTo>
                  <a:cubicBezTo>
                    <a:pt x="3572510" y="349250"/>
                    <a:pt x="3563620" y="349250"/>
                    <a:pt x="3552190" y="345440"/>
                  </a:cubicBezTo>
                  <a:cubicBezTo>
                    <a:pt x="3536950" y="341630"/>
                    <a:pt x="3516630" y="330200"/>
                    <a:pt x="3507740" y="316230"/>
                  </a:cubicBezTo>
                  <a:cubicBezTo>
                    <a:pt x="3497580" y="299720"/>
                    <a:pt x="3492500" y="266700"/>
                    <a:pt x="3497580" y="247650"/>
                  </a:cubicBezTo>
                  <a:cubicBezTo>
                    <a:pt x="3502660" y="231140"/>
                    <a:pt x="3511550" y="222250"/>
                    <a:pt x="3531870" y="207010"/>
                  </a:cubicBezTo>
                  <a:cubicBezTo>
                    <a:pt x="3585210" y="166370"/>
                    <a:pt x="3801110" y="64770"/>
                    <a:pt x="3872230" y="52070"/>
                  </a:cubicBezTo>
                  <a:cubicBezTo>
                    <a:pt x="3902710" y="46990"/>
                    <a:pt x="3923030" y="48260"/>
                    <a:pt x="3940810" y="57150"/>
                  </a:cubicBezTo>
                  <a:cubicBezTo>
                    <a:pt x="3956050" y="64770"/>
                    <a:pt x="3967480" y="83820"/>
                    <a:pt x="3972560" y="97790"/>
                  </a:cubicBezTo>
                  <a:cubicBezTo>
                    <a:pt x="3976370" y="109220"/>
                    <a:pt x="3977640" y="120650"/>
                    <a:pt x="3973830" y="133350"/>
                  </a:cubicBezTo>
                  <a:cubicBezTo>
                    <a:pt x="3968750" y="149860"/>
                    <a:pt x="3957320" y="170180"/>
                    <a:pt x="3930650" y="186690"/>
                  </a:cubicBezTo>
                  <a:cubicBezTo>
                    <a:pt x="3854450" y="233680"/>
                    <a:pt x="3543300" y="257810"/>
                    <a:pt x="3401060" y="295910"/>
                  </a:cubicBezTo>
                  <a:cubicBezTo>
                    <a:pt x="3303270" y="321310"/>
                    <a:pt x="3199130" y="353060"/>
                    <a:pt x="3158490" y="374650"/>
                  </a:cubicBezTo>
                  <a:cubicBezTo>
                    <a:pt x="3143250" y="382270"/>
                    <a:pt x="3141980" y="393700"/>
                    <a:pt x="3129280" y="396240"/>
                  </a:cubicBezTo>
                  <a:cubicBezTo>
                    <a:pt x="3114040" y="400050"/>
                    <a:pt x="3083560" y="396240"/>
                    <a:pt x="3069590" y="387350"/>
                  </a:cubicBezTo>
                  <a:cubicBezTo>
                    <a:pt x="3056890" y="379730"/>
                    <a:pt x="3048000" y="363220"/>
                    <a:pt x="3044190" y="349250"/>
                  </a:cubicBezTo>
                  <a:cubicBezTo>
                    <a:pt x="3040380" y="335280"/>
                    <a:pt x="3042920" y="314960"/>
                    <a:pt x="3050540" y="302260"/>
                  </a:cubicBezTo>
                  <a:cubicBezTo>
                    <a:pt x="3058160" y="289560"/>
                    <a:pt x="3064510" y="283210"/>
                    <a:pt x="3086100" y="273050"/>
                  </a:cubicBezTo>
                  <a:cubicBezTo>
                    <a:pt x="3162300" y="236220"/>
                    <a:pt x="3500120" y="180340"/>
                    <a:pt x="3679190" y="149860"/>
                  </a:cubicBezTo>
                  <a:cubicBezTo>
                    <a:pt x="3825240" y="124460"/>
                    <a:pt x="4011930" y="90170"/>
                    <a:pt x="4077970" y="93980"/>
                  </a:cubicBezTo>
                  <a:cubicBezTo>
                    <a:pt x="4100830" y="95250"/>
                    <a:pt x="4110990" y="96520"/>
                    <a:pt x="4122420" y="105410"/>
                  </a:cubicBezTo>
                  <a:cubicBezTo>
                    <a:pt x="4135120" y="115570"/>
                    <a:pt x="4149090" y="139700"/>
                    <a:pt x="4149090" y="157480"/>
                  </a:cubicBezTo>
                  <a:cubicBezTo>
                    <a:pt x="4149090" y="175260"/>
                    <a:pt x="4142740" y="191770"/>
                    <a:pt x="4121150" y="209550"/>
                  </a:cubicBezTo>
                  <a:cubicBezTo>
                    <a:pt x="4053840" y="265430"/>
                    <a:pt x="3695700" y="339090"/>
                    <a:pt x="3563620" y="387350"/>
                  </a:cubicBezTo>
                  <a:cubicBezTo>
                    <a:pt x="3488690" y="414020"/>
                    <a:pt x="3429000" y="455930"/>
                    <a:pt x="3390900" y="458470"/>
                  </a:cubicBezTo>
                  <a:cubicBezTo>
                    <a:pt x="3373120" y="459740"/>
                    <a:pt x="3360420" y="455930"/>
                    <a:pt x="3348990" y="448310"/>
                  </a:cubicBezTo>
                  <a:cubicBezTo>
                    <a:pt x="3337560" y="440690"/>
                    <a:pt x="3327400" y="425450"/>
                    <a:pt x="3323590" y="411480"/>
                  </a:cubicBezTo>
                  <a:cubicBezTo>
                    <a:pt x="3319780" y="397510"/>
                    <a:pt x="3323590" y="379730"/>
                    <a:pt x="3329940" y="367030"/>
                  </a:cubicBezTo>
                  <a:cubicBezTo>
                    <a:pt x="3336290" y="355600"/>
                    <a:pt x="3343910" y="349250"/>
                    <a:pt x="3364230" y="339090"/>
                  </a:cubicBezTo>
                  <a:cubicBezTo>
                    <a:pt x="3445510" y="297180"/>
                    <a:pt x="3921760" y="195580"/>
                    <a:pt x="4030980" y="152400"/>
                  </a:cubicBezTo>
                  <a:cubicBezTo>
                    <a:pt x="4069080" y="137160"/>
                    <a:pt x="4080510" y="116840"/>
                    <a:pt x="4104640" y="114300"/>
                  </a:cubicBezTo>
                  <a:cubicBezTo>
                    <a:pt x="4124960" y="111760"/>
                    <a:pt x="4149090" y="115570"/>
                    <a:pt x="4161790" y="127000"/>
                  </a:cubicBezTo>
                  <a:cubicBezTo>
                    <a:pt x="4175760" y="138430"/>
                    <a:pt x="4185920" y="163830"/>
                    <a:pt x="4184650" y="181610"/>
                  </a:cubicBezTo>
                  <a:cubicBezTo>
                    <a:pt x="4183380" y="199390"/>
                    <a:pt x="4170680" y="217170"/>
                    <a:pt x="4151630" y="231140"/>
                  </a:cubicBezTo>
                  <a:cubicBezTo>
                    <a:pt x="4114800" y="257810"/>
                    <a:pt x="3991610" y="289560"/>
                    <a:pt x="3949700" y="289560"/>
                  </a:cubicBezTo>
                  <a:cubicBezTo>
                    <a:pt x="3930650" y="289560"/>
                    <a:pt x="3919220" y="285750"/>
                    <a:pt x="3909060" y="276860"/>
                  </a:cubicBezTo>
                  <a:cubicBezTo>
                    <a:pt x="3896360" y="265430"/>
                    <a:pt x="3882390" y="237490"/>
                    <a:pt x="3882390" y="219710"/>
                  </a:cubicBezTo>
                  <a:cubicBezTo>
                    <a:pt x="3882390" y="205740"/>
                    <a:pt x="3888740" y="190500"/>
                    <a:pt x="3897630" y="180340"/>
                  </a:cubicBezTo>
                  <a:cubicBezTo>
                    <a:pt x="3906520" y="170180"/>
                    <a:pt x="3920490" y="160020"/>
                    <a:pt x="3934460" y="157480"/>
                  </a:cubicBezTo>
                  <a:cubicBezTo>
                    <a:pt x="3950970" y="154940"/>
                    <a:pt x="3980180" y="163830"/>
                    <a:pt x="3994150" y="173990"/>
                  </a:cubicBezTo>
                  <a:cubicBezTo>
                    <a:pt x="4005580" y="182880"/>
                    <a:pt x="4013200" y="198120"/>
                    <a:pt x="4014470" y="212090"/>
                  </a:cubicBezTo>
                  <a:cubicBezTo>
                    <a:pt x="4015740" y="229870"/>
                    <a:pt x="4008120" y="259080"/>
                    <a:pt x="3995420" y="271780"/>
                  </a:cubicBezTo>
                  <a:cubicBezTo>
                    <a:pt x="3982720" y="284480"/>
                    <a:pt x="3952240" y="290830"/>
                    <a:pt x="3934460" y="288290"/>
                  </a:cubicBezTo>
                  <a:cubicBezTo>
                    <a:pt x="3920490" y="285750"/>
                    <a:pt x="3906520" y="276860"/>
                    <a:pt x="3897630" y="266700"/>
                  </a:cubicBezTo>
                  <a:cubicBezTo>
                    <a:pt x="3888740" y="256540"/>
                    <a:pt x="3883660" y="241300"/>
                    <a:pt x="3882390" y="227330"/>
                  </a:cubicBezTo>
                  <a:cubicBezTo>
                    <a:pt x="3881120" y="213360"/>
                    <a:pt x="3886200" y="196850"/>
                    <a:pt x="3893820" y="185420"/>
                  </a:cubicBezTo>
                  <a:cubicBezTo>
                    <a:pt x="3901440" y="173990"/>
                    <a:pt x="3910330" y="167640"/>
                    <a:pt x="3926840" y="160020"/>
                  </a:cubicBezTo>
                  <a:cubicBezTo>
                    <a:pt x="3964940" y="142240"/>
                    <a:pt x="4099560" y="107950"/>
                    <a:pt x="4135120" y="113030"/>
                  </a:cubicBezTo>
                  <a:cubicBezTo>
                    <a:pt x="4149090" y="114300"/>
                    <a:pt x="4154170" y="119380"/>
                    <a:pt x="4161790" y="127000"/>
                  </a:cubicBezTo>
                  <a:cubicBezTo>
                    <a:pt x="4170680" y="135890"/>
                    <a:pt x="4180840" y="153670"/>
                    <a:pt x="4183380" y="166370"/>
                  </a:cubicBezTo>
                  <a:cubicBezTo>
                    <a:pt x="4185920" y="176530"/>
                    <a:pt x="4184650" y="186690"/>
                    <a:pt x="4180840" y="196850"/>
                  </a:cubicBezTo>
                  <a:cubicBezTo>
                    <a:pt x="4175760" y="208280"/>
                    <a:pt x="4151630" y="231140"/>
                    <a:pt x="4151630" y="231140"/>
                  </a:cubicBezTo>
                  <a:cubicBezTo>
                    <a:pt x="4151630" y="231140"/>
                    <a:pt x="4170680" y="209550"/>
                    <a:pt x="4168140" y="207010"/>
                  </a:cubicBezTo>
                  <a:cubicBezTo>
                    <a:pt x="4164330" y="203200"/>
                    <a:pt x="4114800" y="246380"/>
                    <a:pt x="4061460" y="269240"/>
                  </a:cubicBezTo>
                  <a:cubicBezTo>
                    <a:pt x="3935730" y="322580"/>
                    <a:pt x="3488690" y="462280"/>
                    <a:pt x="3390900" y="458470"/>
                  </a:cubicBezTo>
                  <a:cubicBezTo>
                    <a:pt x="3362960" y="457200"/>
                    <a:pt x="3348990" y="449580"/>
                    <a:pt x="3337560" y="438150"/>
                  </a:cubicBezTo>
                  <a:cubicBezTo>
                    <a:pt x="3327400" y="427990"/>
                    <a:pt x="3322320" y="410210"/>
                    <a:pt x="3322320" y="396240"/>
                  </a:cubicBezTo>
                  <a:cubicBezTo>
                    <a:pt x="3322320" y="382270"/>
                    <a:pt x="3328670" y="367030"/>
                    <a:pt x="3338830" y="355600"/>
                  </a:cubicBezTo>
                  <a:cubicBezTo>
                    <a:pt x="3350260" y="341630"/>
                    <a:pt x="3362960" y="334010"/>
                    <a:pt x="3390900" y="320040"/>
                  </a:cubicBezTo>
                  <a:cubicBezTo>
                    <a:pt x="3478530" y="276860"/>
                    <a:pt x="3851910" y="162560"/>
                    <a:pt x="3968750" y="125730"/>
                  </a:cubicBezTo>
                  <a:cubicBezTo>
                    <a:pt x="4019550" y="110490"/>
                    <a:pt x="4050030" y="93980"/>
                    <a:pt x="4077970" y="93980"/>
                  </a:cubicBezTo>
                  <a:cubicBezTo>
                    <a:pt x="4095750" y="93980"/>
                    <a:pt x="4110990" y="96520"/>
                    <a:pt x="4122420" y="105410"/>
                  </a:cubicBezTo>
                  <a:cubicBezTo>
                    <a:pt x="4135120" y="115570"/>
                    <a:pt x="4147820" y="140970"/>
                    <a:pt x="4149090" y="157480"/>
                  </a:cubicBezTo>
                  <a:cubicBezTo>
                    <a:pt x="4150360" y="171450"/>
                    <a:pt x="4140200" y="189230"/>
                    <a:pt x="4132580" y="199390"/>
                  </a:cubicBezTo>
                  <a:cubicBezTo>
                    <a:pt x="4126230" y="207010"/>
                    <a:pt x="4121150" y="210820"/>
                    <a:pt x="4107180" y="215900"/>
                  </a:cubicBezTo>
                  <a:cubicBezTo>
                    <a:pt x="4053840" y="236220"/>
                    <a:pt x="3849370" y="243840"/>
                    <a:pt x="3702050" y="270510"/>
                  </a:cubicBezTo>
                  <a:cubicBezTo>
                    <a:pt x="3524250" y="302260"/>
                    <a:pt x="3205480" y="407670"/>
                    <a:pt x="3114040" y="400050"/>
                  </a:cubicBezTo>
                  <a:cubicBezTo>
                    <a:pt x="3084830" y="397510"/>
                    <a:pt x="3069590" y="389890"/>
                    <a:pt x="3058160" y="377190"/>
                  </a:cubicBezTo>
                  <a:cubicBezTo>
                    <a:pt x="3048000" y="365760"/>
                    <a:pt x="3041650" y="347980"/>
                    <a:pt x="3041650" y="332740"/>
                  </a:cubicBezTo>
                  <a:cubicBezTo>
                    <a:pt x="3041650" y="318770"/>
                    <a:pt x="3049270" y="302260"/>
                    <a:pt x="3059430" y="289560"/>
                  </a:cubicBezTo>
                  <a:cubicBezTo>
                    <a:pt x="3072130" y="274320"/>
                    <a:pt x="3088640" y="266700"/>
                    <a:pt x="3115310" y="254000"/>
                  </a:cubicBezTo>
                  <a:cubicBezTo>
                    <a:pt x="3168650" y="228600"/>
                    <a:pt x="3274060" y="198120"/>
                    <a:pt x="3369310" y="170180"/>
                  </a:cubicBezTo>
                  <a:cubicBezTo>
                    <a:pt x="3488690" y="134620"/>
                    <a:pt x="3680460" y="81280"/>
                    <a:pt x="3774440" y="62230"/>
                  </a:cubicBezTo>
                  <a:cubicBezTo>
                    <a:pt x="3823970" y="52070"/>
                    <a:pt x="3858260" y="45720"/>
                    <a:pt x="3888740" y="46990"/>
                  </a:cubicBezTo>
                  <a:cubicBezTo>
                    <a:pt x="3909060" y="46990"/>
                    <a:pt x="3926840" y="46990"/>
                    <a:pt x="3940810" y="57150"/>
                  </a:cubicBezTo>
                  <a:cubicBezTo>
                    <a:pt x="3956050" y="68580"/>
                    <a:pt x="3973830" y="95250"/>
                    <a:pt x="3975100" y="115570"/>
                  </a:cubicBezTo>
                  <a:cubicBezTo>
                    <a:pt x="3976370" y="135890"/>
                    <a:pt x="3967480" y="156210"/>
                    <a:pt x="3945890" y="177800"/>
                  </a:cubicBezTo>
                  <a:cubicBezTo>
                    <a:pt x="3896360" y="227330"/>
                    <a:pt x="3669030" y="318770"/>
                    <a:pt x="3604260" y="337820"/>
                  </a:cubicBezTo>
                  <a:cubicBezTo>
                    <a:pt x="3580130" y="345440"/>
                    <a:pt x="3567430" y="347980"/>
                    <a:pt x="3552190" y="345440"/>
                  </a:cubicBezTo>
                  <a:cubicBezTo>
                    <a:pt x="3539490" y="342900"/>
                    <a:pt x="3529330" y="336550"/>
                    <a:pt x="3520440" y="328930"/>
                  </a:cubicBezTo>
                  <a:cubicBezTo>
                    <a:pt x="3511550" y="321310"/>
                    <a:pt x="3502660" y="312420"/>
                    <a:pt x="3498850" y="300990"/>
                  </a:cubicBezTo>
                  <a:cubicBezTo>
                    <a:pt x="3493770" y="287020"/>
                    <a:pt x="3492500" y="262890"/>
                    <a:pt x="3497580" y="247650"/>
                  </a:cubicBezTo>
                  <a:cubicBezTo>
                    <a:pt x="3502660" y="232410"/>
                    <a:pt x="3514090" y="222250"/>
                    <a:pt x="3531870" y="207010"/>
                  </a:cubicBezTo>
                  <a:cubicBezTo>
                    <a:pt x="3563620" y="179070"/>
                    <a:pt x="3643630" y="123190"/>
                    <a:pt x="3690620" y="113030"/>
                  </a:cubicBezTo>
                  <a:cubicBezTo>
                    <a:pt x="3722370" y="106680"/>
                    <a:pt x="3759200" y="133350"/>
                    <a:pt x="3778250" y="124460"/>
                  </a:cubicBezTo>
                  <a:cubicBezTo>
                    <a:pt x="3793490" y="116840"/>
                    <a:pt x="3792220" y="88900"/>
                    <a:pt x="3804920" y="78740"/>
                  </a:cubicBezTo>
                  <a:cubicBezTo>
                    <a:pt x="3817620" y="68580"/>
                    <a:pt x="3837940" y="59690"/>
                    <a:pt x="3855720" y="62230"/>
                  </a:cubicBezTo>
                  <a:cubicBezTo>
                    <a:pt x="3874770" y="64770"/>
                    <a:pt x="3903980" y="83820"/>
                    <a:pt x="3915410" y="97790"/>
                  </a:cubicBezTo>
                  <a:cubicBezTo>
                    <a:pt x="3923030" y="107950"/>
                    <a:pt x="3925570" y="116840"/>
                    <a:pt x="3926840" y="130810"/>
                  </a:cubicBezTo>
                  <a:cubicBezTo>
                    <a:pt x="3929380" y="149860"/>
                    <a:pt x="3925570" y="171450"/>
                    <a:pt x="3919220" y="203200"/>
                  </a:cubicBezTo>
                  <a:cubicBezTo>
                    <a:pt x="3907790" y="267970"/>
                    <a:pt x="3870960" y="452120"/>
                    <a:pt x="3844290" y="492760"/>
                  </a:cubicBezTo>
                  <a:cubicBezTo>
                    <a:pt x="3835400" y="506730"/>
                    <a:pt x="3827780" y="510540"/>
                    <a:pt x="3816350" y="515620"/>
                  </a:cubicBezTo>
                  <a:cubicBezTo>
                    <a:pt x="3802380" y="520700"/>
                    <a:pt x="3778250" y="521970"/>
                    <a:pt x="3763010" y="518160"/>
                  </a:cubicBezTo>
                  <a:cubicBezTo>
                    <a:pt x="3750310" y="515620"/>
                    <a:pt x="3740150" y="509270"/>
                    <a:pt x="3732530" y="500380"/>
                  </a:cubicBezTo>
                  <a:cubicBezTo>
                    <a:pt x="3722370" y="488950"/>
                    <a:pt x="3712210" y="468630"/>
                    <a:pt x="3710940" y="452120"/>
                  </a:cubicBezTo>
                  <a:cubicBezTo>
                    <a:pt x="3709670" y="435610"/>
                    <a:pt x="3714750" y="420370"/>
                    <a:pt x="3726180" y="401320"/>
                  </a:cubicBezTo>
                  <a:cubicBezTo>
                    <a:pt x="3746500" y="365760"/>
                    <a:pt x="3815080" y="283210"/>
                    <a:pt x="3850640" y="267970"/>
                  </a:cubicBezTo>
                  <a:cubicBezTo>
                    <a:pt x="3869690" y="260350"/>
                    <a:pt x="3887470" y="264160"/>
                    <a:pt x="3901440" y="267970"/>
                  </a:cubicBezTo>
                  <a:cubicBezTo>
                    <a:pt x="3912870" y="271780"/>
                    <a:pt x="3923030" y="278130"/>
                    <a:pt x="3930650" y="287020"/>
                  </a:cubicBezTo>
                  <a:cubicBezTo>
                    <a:pt x="3939540" y="298450"/>
                    <a:pt x="3948430" y="320040"/>
                    <a:pt x="3949700" y="335280"/>
                  </a:cubicBezTo>
                  <a:cubicBezTo>
                    <a:pt x="3950970" y="347980"/>
                    <a:pt x="3948430" y="354330"/>
                    <a:pt x="3940810" y="369570"/>
                  </a:cubicBezTo>
                  <a:cubicBezTo>
                    <a:pt x="3919220" y="411480"/>
                    <a:pt x="3812540" y="549910"/>
                    <a:pt x="3765550" y="582930"/>
                  </a:cubicBezTo>
                  <a:cubicBezTo>
                    <a:pt x="3742690" y="599440"/>
                    <a:pt x="3723640" y="607060"/>
                    <a:pt x="3704590" y="604520"/>
                  </a:cubicBezTo>
                  <a:cubicBezTo>
                    <a:pt x="3685540" y="601980"/>
                    <a:pt x="3660140" y="584200"/>
                    <a:pt x="3651250" y="566420"/>
                  </a:cubicBezTo>
                  <a:cubicBezTo>
                    <a:pt x="3642360" y="548640"/>
                    <a:pt x="3642360" y="527050"/>
                    <a:pt x="3652520" y="500380"/>
                  </a:cubicBezTo>
                  <a:cubicBezTo>
                    <a:pt x="3676650" y="439420"/>
                    <a:pt x="3832860" y="271780"/>
                    <a:pt x="3876040" y="246380"/>
                  </a:cubicBezTo>
                  <a:cubicBezTo>
                    <a:pt x="3888740" y="238760"/>
                    <a:pt x="3895090" y="238760"/>
                    <a:pt x="3906520" y="240030"/>
                  </a:cubicBezTo>
                  <a:cubicBezTo>
                    <a:pt x="3919220" y="241300"/>
                    <a:pt x="3939540" y="246380"/>
                    <a:pt x="3949700" y="256540"/>
                  </a:cubicBezTo>
                  <a:cubicBezTo>
                    <a:pt x="3961130" y="266700"/>
                    <a:pt x="3968750" y="284480"/>
                    <a:pt x="3971290" y="298450"/>
                  </a:cubicBezTo>
                  <a:cubicBezTo>
                    <a:pt x="3973830" y="309880"/>
                    <a:pt x="3972560" y="320040"/>
                    <a:pt x="3967480" y="330200"/>
                  </a:cubicBezTo>
                  <a:cubicBezTo>
                    <a:pt x="3962400" y="342900"/>
                    <a:pt x="3954780" y="350520"/>
                    <a:pt x="3935730" y="364490"/>
                  </a:cubicBezTo>
                  <a:cubicBezTo>
                    <a:pt x="3878580" y="407670"/>
                    <a:pt x="3636010" y="535940"/>
                    <a:pt x="3536950" y="567690"/>
                  </a:cubicBezTo>
                  <a:cubicBezTo>
                    <a:pt x="3482340" y="585470"/>
                    <a:pt x="3422650" y="605790"/>
                    <a:pt x="3404870" y="586740"/>
                  </a:cubicBezTo>
                  <a:cubicBezTo>
                    <a:pt x="3387090" y="567690"/>
                    <a:pt x="3409950" y="497840"/>
                    <a:pt x="3435350" y="448310"/>
                  </a:cubicBezTo>
                  <a:cubicBezTo>
                    <a:pt x="3475990" y="369570"/>
                    <a:pt x="3618230" y="212090"/>
                    <a:pt x="3670300" y="184150"/>
                  </a:cubicBezTo>
                  <a:cubicBezTo>
                    <a:pt x="3689350" y="173990"/>
                    <a:pt x="3702050" y="173990"/>
                    <a:pt x="3716020" y="177800"/>
                  </a:cubicBezTo>
                  <a:cubicBezTo>
                    <a:pt x="3732530" y="182880"/>
                    <a:pt x="3752850" y="200660"/>
                    <a:pt x="3760470" y="215900"/>
                  </a:cubicBezTo>
                  <a:cubicBezTo>
                    <a:pt x="3766820" y="229870"/>
                    <a:pt x="3766820" y="246380"/>
                    <a:pt x="3761740" y="261620"/>
                  </a:cubicBezTo>
                  <a:cubicBezTo>
                    <a:pt x="3754120" y="280670"/>
                    <a:pt x="3738880" y="295910"/>
                    <a:pt x="3710940" y="317500"/>
                  </a:cubicBezTo>
                  <a:cubicBezTo>
                    <a:pt x="3644900" y="368300"/>
                    <a:pt x="3440430" y="452120"/>
                    <a:pt x="3326130" y="519430"/>
                  </a:cubicBezTo>
                  <a:cubicBezTo>
                    <a:pt x="3229610" y="576580"/>
                    <a:pt x="3122930" y="674370"/>
                    <a:pt x="3064510" y="690880"/>
                  </a:cubicBezTo>
                  <a:cubicBezTo>
                    <a:pt x="3039110" y="698500"/>
                    <a:pt x="3020060" y="698500"/>
                    <a:pt x="3004820" y="689610"/>
                  </a:cubicBezTo>
                  <a:cubicBezTo>
                    <a:pt x="2989580" y="680720"/>
                    <a:pt x="2974340" y="656590"/>
                    <a:pt x="2971800" y="640080"/>
                  </a:cubicBezTo>
                  <a:cubicBezTo>
                    <a:pt x="2969260" y="626110"/>
                    <a:pt x="2975610" y="609600"/>
                    <a:pt x="2984500" y="596900"/>
                  </a:cubicBezTo>
                  <a:cubicBezTo>
                    <a:pt x="2995930" y="580390"/>
                    <a:pt x="3012440" y="571500"/>
                    <a:pt x="3041650" y="554990"/>
                  </a:cubicBezTo>
                  <a:cubicBezTo>
                    <a:pt x="3112770" y="514350"/>
                    <a:pt x="3332480" y="435610"/>
                    <a:pt x="3439160" y="383540"/>
                  </a:cubicBezTo>
                  <a:cubicBezTo>
                    <a:pt x="3512820" y="346710"/>
                    <a:pt x="3586480" y="290830"/>
                    <a:pt x="3622040" y="281940"/>
                  </a:cubicBezTo>
                  <a:cubicBezTo>
                    <a:pt x="3636010" y="278130"/>
                    <a:pt x="3642360" y="278130"/>
                    <a:pt x="3652520" y="281940"/>
                  </a:cubicBezTo>
                  <a:cubicBezTo>
                    <a:pt x="3665220" y="285750"/>
                    <a:pt x="3683000" y="297180"/>
                    <a:pt x="3690620" y="308610"/>
                  </a:cubicBezTo>
                  <a:cubicBezTo>
                    <a:pt x="3698240" y="320040"/>
                    <a:pt x="3702050" y="337820"/>
                    <a:pt x="3700780" y="351790"/>
                  </a:cubicBezTo>
                  <a:cubicBezTo>
                    <a:pt x="3699510" y="365760"/>
                    <a:pt x="3691890" y="379730"/>
                    <a:pt x="3680460" y="392430"/>
                  </a:cubicBezTo>
                  <a:cubicBezTo>
                    <a:pt x="3663950" y="410210"/>
                    <a:pt x="3643630" y="417830"/>
                    <a:pt x="3605530" y="438150"/>
                  </a:cubicBezTo>
                  <a:cubicBezTo>
                    <a:pt x="3495040" y="495300"/>
                    <a:pt x="3013710" y="723900"/>
                    <a:pt x="2936240" y="725170"/>
                  </a:cubicBezTo>
                  <a:cubicBezTo>
                    <a:pt x="2919730" y="725170"/>
                    <a:pt x="2915920" y="720090"/>
                    <a:pt x="2907030" y="713740"/>
                  </a:cubicBezTo>
                  <a:cubicBezTo>
                    <a:pt x="2896870" y="704850"/>
                    <a:pt x="2885440" y="689610"/>
                    <a:pt x="2881630" y="675640"/>
                  </a:cubicBezTo>
                  <a:cubicBezTo>
                    <a:pt x="2877820" y="661670"/>
                    <a:pt x="2881630" y="641350"/>
                    <a:pt x="2886710" y="629920"/>
                  </a:cubicBezTo>
                  <a:cubicBezTo>
                    <a:pt x="2891790" y="619760"/>
                    <a:pt x="2896870" y="615950"/>
                    <a:pt x="2908300" y="607060"/>
                  </a:cubicBezTo>
                  <a:cubicBezTo>
                    <a:pt x="2937510" y="584200"/>
                    <a:pt x="3026410" y="538480"/>
                    <a:pt x="3084830" y="511810"/>
                  </a:cubicBezTo>
                  <a:cubicBezTo>
                    <a:pt x="3138170" y="487680"/>
                    <a:pt x="3182620" y="478790"/>
                    <a:pt x="3243580" y="452120"/>
                  </a:cubicBezTo>
                  <a:cubicBezTo>
                    <a:pt x="3329940" y="415290"/>
                    <a:pt x="3483610" y="313690"/>
                    <a:pt x="3548380" y="300990"/>
                  </a:cubicBezTo>
                  <a:cubicBezTo>
                    <a:pt x="3576320" y="295910"/>
                    <a:pt x="3595370" y="294640"/>
                    <a:pt x="3611880" y="304800"/>
                  </a:cubicBezTo>
                  <a:cubicBezTo>
                    <a:pt x="3628390" y="314960"/>
                    <a:pt x="3644900" y="340360"/>
                    <a:pt x="3646170" y="359410"/>
                  </a:cubicBezTo>
                  <a:cubicBezTo>
                    <a:pt x="3647440" y="378460"/>
                    <a:pt x="3639820" y="397510"/>
                    <a:pt x="3620770" y="417830"/>
                  </a:cubicBezTo>
                  <a:cubicBezTo>
                    <a:pt x="3578860" y="463550"/>
                    <a:pt x="3384550" y="557530"/>
                    <a:pt x="3336290" y="570230"/>
                  </a:cubicBezTo>
                  <a:cubicBezTo>
                    <a:pt x="3321050" y="574040"/>
                    <a:pt x="3314700" y="574040"/>
                    <a:pt x="3304540" y="571500"/>
                  </a:cubicBezTo>
                  <a:cubicBezTo>
                    <a:pt x="3291840" y="567690"/>
                    <a:pt x="3272790" y="557530"/>
                    <a:pt x="3263900" y="546100"/>
                  </a:cubicBezTo>
                  <a:cubicBezTo>
                    <a:pt x="3255010" y="534670"/>
                    <a:pt x="3249930" y="514350"/>
                    <a:pt x="3249930" y="500380"/>
                  </a:cubicBezTo>
                  <a:cubicBezTo>
                    <a:pt x="3249930" y="488950"/>
                    <a:pt x="3251200" y="481330"/>
                    <a:pt x="3261360" y="469900"/>
                  </a:cubicBezTo>
                  <a:cubicBezTo>
                    <a:pt x="3289300" y="435610"/>
                    <a:pt x="3427730" y="334010"/>
                    <a:pt x="3489960" y="320040"/>
                  </a:cubicBezTo>
                  <a:cubicBezTo>
                    <a:pt x="3526790" y="312420"/>
                    <a:pt x="3583940" y="323850"/>
                    <a:pt x="3586480" y="335280"/>
                  </a:cubicBezTo>
                  <a:cubicBezTo>
                    <a:pt x="3589020" y="345440"/>
                    <a:pt x="3549650" y="365760"/>
                    <a:pt x="3511550" y="382270"/>
                  </a:cubicBezTo>
                  <a:cubicBezTo>
                    <a:pt x="3417570" y="424180"/>
                    <a:pt x="3136900" y="486410"/>
                    <a:pt x="2995930" y="534670"/>
                  </a:cubicBezTo>
                  <a:cubicBezTo>
                    <a:pt x="2895600" y="568960"/>
                    <a:pt x="2815590" y="621030"/>
                    <a:pt x="2741930" y="635000"/>
                  </a:cubicBezTo>
                  <a:cubicBezTo>
                    <a:pt x="2687320" y="645160"/>
                    <a:pt x="2609850" y="657860"/>
                    <a:pt x="2595880" y="636270"/>
                  </a:cubicBezTo>
                  <a:cubicBezTo>
                    <a:pt x="2581910" y="613410"/>
                    <a:pt x="2636520" y="527050"/>
                    <a:pt x="2667000" y="492760"/>
                  </a:cubicBezTo>
                  <a:cubicBezTo>
                    <a:pt x="2691130" y="464820"/>
                    <a:pt x="2716530" y="455930"/>
                    <a:pt x="2754630" y="434340"/>
                  </a:cubicBezTo>
                  <a:cubicBezTo>
                    <a:pt x="2816860" y="398780"/>
                    <a:pt x="2962910" y="322580"/>
                    <a:pt x="3007360" y="308610"/>
                  </a:cubicBezTo>
                  <a:cubicBezTo>
                    <a:pt x="3022600" y="303530"/>
                    <a:pt x="3027680" y="302260"/>
                    <a:pt x="3039110" y="303530"/>
                  </a:cubicBezTo>
                  <a:cubicBezTo>
                    <a:pt x="3053080" y="306070"/>
                    <a:pt x="3072130" y="312420"/>
                    <a:pt x="3082290" y="323850"/>
                  </a:cubicBezTo>
                  <a:cubicBezTo>
                    <a:pt x="3093720" y="337820"/>
                    <a:pt x="3101340" y="367030"/>
                    <a:pt x="3098800" y="384810"/>
                  </a:cubicBezTo>
                  <a:cubicBezTo>
                    <a:pt x="3096260" y="400050"/>
                    <a:pt x="3091180" y="410210"/>
                    <a:pt x="3073400" y="424180"/>
                  </a:cubicBezTo>
                  <a:cubicBezTo>
                    <a:pt x="3018790" y="469900"/>
                    <a:pt x="2707640" y="591820"/>
                    <a:pt x="2646680" y="601980"/>
                  </a:cubicBezTo>
                  <a:cubicBezTo>
                    <a:pt x="2630170" y="604520"/>
                    <a:pt x="2625090" y="603250"/>
                    <a:pt x="2614930" y="599440"/>
                  </a:cubicBezTo>
                  <a:cubicBezTo>
                    <a:pt x="2602230" y="594360"/>
                    <a:pt x="2585720" y="584200"/>
                    <a:pt x="2578100" y="571500"/>
                  </a:cubicBezTo>
                  <a:cubicBezTo>
                    <a:pt x="2570480" y="558800"/>
                    <a:pt x="2566670" y="539750"/>
                    <a:pt x="2569210" y="525780"/>
                  </a:cubicBezTo>
                  <a:cubicBezTo>
                    <a:pt x="2571750" y="511810"/>
                    <a:pt x="2575560" y="500380"/>
                    <a:pt x="2593340" y="486410"/>
                  </a:cubicBezTo>
                  <a:cubicBezTo>
                    <a:pt x="2660650" y="433070"/>
                    <a:pt x="3117850" y="283210"/>
                    <a:pt x="3204210" y="281940"/>
                  </a:cubicBezTo>
                  <a:cubicBezTo>
                    <a:pt x="3227070" y="281940"/>
                    <a:pt x="3237230" y="285750"/>
                    <a:pt x="3248660" y="295910"/>
                  </a:cubicBezTo>
                  <a:cubicBezTo>
                    <a:pt x="3261360" y="307340"/>
                    <a:pt x="3272790" y="334010"/>
                    <a:pt x="3272790" y="351790"/>
                  </a:cubicBezTo>
                  <a:cubicBezTo>
                    <a:pt x="3272790" y="367030"/>
                    <a:pt x="3263900" y="382270"/>
                    <a:pt x="3253740" y="393700"/>
                  </a:cubicBezTo>
                  <a:cubicBezTo>
                    <a:pt x="3242310" y="406400"/>
                    <a:pt x="3228340" y="411480"/>
                    <a:pt x="3202940" y="422910"/>
                  </a:cubicBezTo>
                  <a:cubicBezTo>
                    <a:pt x="3134360" y="453390"/>
                    <a:pt x="2876550" y="552450"/>
                    <a:pt x="2806700" y="544830"/>
                  </a:cubicBezTo>
                  <a:cubicBezTo>
                    <a:pt x="2780030" y="542290"/>
                    <a:pt x="2763520" y="528320"/>
                    <a:pt x="2753360" y="514350"/>
                  </a:cubicBezTo>
                  <a:cubicBezTo>
                    <a:pt x="2744470" y="501650"/>
                    <a:pt x="2743200" y="481330"/>
                    <a:pt x="2744470" y="468630"/>
                  </a:cubicBezTo>
                  <a:cubicBezTo>
                    <a:pt x="2745740" y="458470"/>
                    <a:pt x="2747010" y="450850"/>
                    <a:pt x="2757170" y="440690"/>
                  </a:cubicBezTo>
                  <a:cubicBezTo>
                    <a:pt x="2794000" y="402590"/>
                    <a:pt x="3014980" y="316230"/>
                    <a:pt x="3105150" y="279400"/>
                  </a:cubicBezTo>
                  <a:cubicBezTo>
                    <a:pt x="3161030" y="256540"/>
                    <a:pt x="3197860" y="242570"/>
                    <a:pt x="3244850" y="229870"/>
                  </a:cubicBezTo>
                  <a:cubicBezTo>
                    <a:pt x="3293110" y="217170"/>
                    <a:pt x="3362960" y="198120"/>
                    <a:pt x="3390900" y="204470"/>
                  </a:cubicBezTo>
                  <a:cubicBezTo>
                    <a:pt x="3403600" y="207010"/>
                    <a:pt x="3409950" y="213360"/>
                    <a:pt x="3416300" y="220980"/>
                  </a:cubicBezTo>
                  <a:cubicBezTo>
                    <a:pt x="3425190" y="231140"/>
                    <a:pt x="3432810" y="247650"/>
                    <a:pt x="3434080" y="261620"/>
                  </a:cubicBezTo>
                  <a:cubicBezTo>
                    <a:pt x="3435350" y="275590"/>
                    <a:pt x="3427730" y="294640"/>
                    <a:pt x="3420110" y="304800"/>
                  </a:cubicBezTo>
                  <a:cubicBezTo>
                    <a:pt x="3413760" y="313690"/>
                    <a:pt x="3411220" y="316230"/>
                    <a:pt x="3395980" y="322580"/>
                  </a:cubicBezTo>
                  <a:cubicBezTo>
                    <a:pt x="3323590" y="355600"/>
                    <a:pt x="2872740" y="449580"/>
                    <a:pt x="2687320" y="480060"/>
                  </a:cubicBezTo>
                  <a:cubicBezTo>
                    <a:pt x="2569210" y="500380"/>
                    <a:pt x="2451100" y="527050"/>
                    <a:pt x="2395220" y="513080"/>
                  </a:cubicBezTo>
                  <a:cubicBezTo>
                    <a:pt x="2369820" y="506730"/>
                    <a:pt x="2354580" y="495300"/>
                    <a:pt x="2345690" y="480060"/>
                  </a:cubicBezTo>
                  <a:cubicBezTo>
                    <a:pt x="2336800" y="464820"/>
                    <a:pt x="2336800" y="438150"/>
                    <a:pt x="2344420" y="421640"/>
                  </a:cubicBezTo>
                  <a:cubicBezTo>
                    <a:pt x="2353310" y="402590"/>
                    <a:pt x="2376170" y="391160"/>
                    <a:pt x="2406650" y="375920"/>
                  </a:cubicBezTo>
                  <a:cubicBezTo>
                    <a:pt x="2467610" y="344170"/>
                    <a:pt x="2585720" y="307340"/>
                    <a:pt x="2701290" y="273050"/>
                  </a:cubicBezTo>
                  <a:cubicBezTo>
                    <a:pt x="2860040" y="224790"/>
                    <a:pt x="3183890" y="124460"/>
                    <a:pt x="3275330" y="127000"/>
                  </a:cubicBezTo>
                  <a:cubicBezTo>
                    <a:pt x="3304540" y="128270"/>
                    <a:pt x="3319780" y="132080"/>
                    <a:pt x="3332480" y="144780"/>
                  </a:cubicBezTo>
                  <a:cubicBezTo>
                    <a:pt x="3345180" y="157480"/>
                    <a:pt x="3352800" y="186690"/>
                    <a:pt x="3350260" y="203200"/>
                  </a:cubicBezTo>
                  <a:cubicBezTo>
                    <a:pt x="3347720" y="218440"/>
                    <a:pt x="3338830" y="231140"/>
                    <a:pt x="3326130" y="242570"/>
                  </a:cubicBezTo>
                  <a:cubicBezTo>
                    <a:pt x="3310890" y="257810"/>
                    <a:pt x="3293110" y="265430"/>
                    <a:pt x="3257550" y="279400"/>
                  </a:cubicBezTo>
                  <a:cubicBezTo>
                    <a:pt x="3155950" y="320040"/>
                    <a:pt x="2727960" y="448310"/>
                    <a:pt x="2640330" y="452120"/>
                  </a:cubicBezTo>
                  <a:cubicBezTo>
                    <a:pt x="2616200" y="453390"/>
                    <a:pt x="2607310" y="450850"/>
                    <a:pt x="2594610" y="443230"/>
                  </a:cubicBezTo>
                  <a:cubicBezTo>
                    <a:pt x="2583180" y="435610"/>
                    <a:pt x="2571750" y="420370"/>
                    <a:pt x="2567940" y="406400"/>
                  </a:cubicBezTo>
                  <a:cubicBezTo>
                    <a:pt x="2564130" y="389890"/>
                    <a:pt x="2567940" y="363220"/>
                    <a:pt x="2579370" y="346710"/>
                  </a:cubicBezTo>
                  <a:cubicBezTo>
                    <a:pt x="2594610" y="325120"/>
                    <a:pt x="2622550" y="316230"/>
                    <a:pt x="2663190" y="295910"/>
                  </a:cubicBezTo>
                  <a:cubicBezTo>
                    <a:pt x="2763520" y="245110"/>
                    <a:pt x="3134360" y="77470"/>
                    <a:pt x="3200400" y="77470"/>
                  </a:cubicBezTo>
                  <a:cubicBezTo>
                    <a:pt x="3215640" y="77470"/>
                    <a:pt x="3219450" y="82550"/>
                    <a:pt x="3228340" y="88900"/>
                  </a:cubicBezTo>
                  <a:cubicBezTo>
                    <a:pt x="3238500" y="96520"/>
                    <a:pt x="3251200" y="111760"/>
                    <a:pt x="3255010" y="125730"/>
                  </a:cubicBezTo>
                  <a:cubicBezTo>
                    <a:pt x="3258820" y="139700"/>
                    <a:pt x="3255010" y="157480"/>
                    <a:pt x="3248660" y="170180"/>
                  </a:cubicBezTo>
                  <a:cubicBezTo>
                    <a:pt x="3242310" y="182880"/>
                    <a:pt x="3233420" y="191770"/>
                    <a:pt x="3215640" y="200660"/>
                  </a:cubicBezTo>
                  <a:cubicBezTo>
                    <a:pt x="3175000" y="219710"/>
                    <a:pt x="3072130" y="217170"/>
                    <a:pt x="2981960" y="232410"/>
                  </a:cubicBezTo>
                  <a:cubicBezTo>
                    <a:pt x="2853690" y="254000"/>
                    <a:pt x="2639060" y="309880"/>
                    <a:pt x="2518410" y="327660"/>
                  </a:cubicBezTo>
                  <a:cubicBezTo>
                    <a:pt x="2443480" y="339090"/>
                    <a:pt x="2382520" y="354330"/>
                    <a:pt x="2332990" y="345440"/>
                  </a:cubicBezTo>
                  <a:cubicBezTo>
                    <a:pt x="2298700" y="339090"/>
                    <a:pt x="2261870" y="330200"/>
                    <a:pt x="2247900" y="304800"/>
                  </a:cubicBezTo>
                  <a:cubicBezTo>
                    <a:pt x="2231390" y="274320"/>
                    <a:pt x="2240280" y="201930"/>
                    <a:pt x="2265680" y="158750"/>
                  </a:cubicBezTo>
                  <a:cubicBezTo>
                    <a:pt x="2298700" y="104140"/>
                    <a:pt x="2420620" y="31750"/>
                    <a:pt x="2459990" y="21590"/>
                  </a:cubicBezTo>
                  <a:cubicBezTo>
                    <a:pt x="2473960" y="17780"/>
                    <a:pt x="2482850" y="20320"/>
                    <a:pt x="2493010" y="24130"/>
                  </a:cubicBezTo>
                  <a:cubicBezTo>
                    <a:pt x="2505710" y="29210"/>
                    <a:pt x="2522220" y="41910"/>
                    <a:pt x="2529840" y="53340"/>
                  </a:cubicBezTo>
                  <a:cubicBezTo>
                    <a:pt x="2536190" y="62230"/>
                    <a:pt x="2538730" y="72390"/>
                    <a:pt x="2538730" y="83820"/>
                  </a:cubicBezTo>
                  <a:cubicBezTo>
                    <a:pt x="2538730" y="97790"/>
                    <a:pt x="2532380" y="116840"/>
                    <a:pt x="2524760" y="128270"/>
                  </a:cubicBezTo>
                  <a:cubicBezTo>
                    <a:pt x="2518410" y="137160"/>
                    <a:pt x="2514600" y="140970"/>
                    <a:pt x="2499360" y="148590"/>
                  </a:cubicBezTo>
                  <a:cubicBezTo>
                    <a:pt x="2437130" y="177800"/>
                    <a:pt x="2095500" y="232410"/>
                    <a:pt x="1974850" y="248920"/>
                  </a:cubicBezTo>
                  <a:cubicBezTo>
                    <a:pt x="1911350" y="257810"/>
                    <a:pt x="1875790" y="266700"/>
                    <a:pt x="1830070" y="261620"/>
                  </a:cubicBezTo>
                  <a:cubicBezTo>
                    <a:pt x="1785620" y="256540"/>
                    <a:pt x="1725930" y="237490"/>
                    <a:pt x="1703070" y="220980"/>
                  </a:cubicBezTo>
                  <a:cubicBezTo>
                    <a:pt x="1691640" y="213360"/>
                    <a:pt x="1686560" y="205740"/>
                    <a:pt x="1682750" y="195580"/>
                  </a:cubicBezTo>
                  <a:cubicBezTo>
                    <a:pt x="1677670" y="182880"/>
                    <a:pt x="1673860" y="161290"/>
                    <a:pt x="1678940" y="146050"/>
                  </a:cubicBezTo>
                  <a:cubicBezTo>
                    <a:pt x="1685290" y="129540"/>
                    <a:pt x="1700530" y="111760"/>
                    <a:pt x="1723390" y="101600"/>
                  </a:cubicBezTo>
                  <a:cubicBezTo>
                    <a:pt x="1761490" y="83820"/>
                    <a:pt x="1836420" y="86360"/>
                    <a:pt x="1903730" y="82550"/>
                  </a:cubicBezTo>
                  <a:cubicBezTo>
                    <a:pt x="1991360" y="78740"/>
                    <a:pt x="2123440" y="80010"/>
                    <a:pt x="2205990" y="83820"/>
                  </a:cubicBezTo>
                  <a:cubicBezTo>
                    <a:pt x="2263140" y="86360"/>
                    <a:pt x="2307590" y="86360"/>
                    <a:pt x="2352040" y="97790"/>
                  </a:cubicBezTo>
                  <a:cubicBezTo>
                    <a:pt x="2391410" y="107950"/>
                    <a:pt x="2429510" y="120650"/>
                    <a:pt x="2458720" y="142240"/>
                  </a:cubicBezTo>
                  <a:cubicBezTo>
                    <a:pt x="2485390" y="162560"/>
                    <a:pt x="2509520" y="193040"/>
                    <a:pt x="2522220" y="223520"/>
                  </a:cubicBezTo>
                  <a:cubicBezTo>
                    <a:pt x="2534920" y="252730"/>
                    <a:pt x="2548890" y="292100"/>
                    <a:pt x="2534920" y="320040"/>
                  </a:cubicBezTo>
                  <a:cubicBezTo>
                    <a:pt x="2514600" y="358140"/>
                    <a:pt x="2419350" y="389890"/>
                    <a:pt x="2368550" y="407670"/>
                  </a:cubicBezTo>
                  <a:cubicBezTo>
                    <a:pt x="2329180" y="421640"/>
                    <a:pt x="2298700" y="430530"/>
                    <a:pt x="2259330" y="429260"/>
                  </a:cubicBezTo>
                  <a:cubicBezTo>
                    <a:pt x="2214880" y="427990"/>
                    <a:pt x="2147570" y="420370"/>
                    <a:pt x="2114550" y="393700"/>
                  </a:cubicBezTo>
                  <a:cubicBezTo>
                    <a:pt x="2085340" y="369570"/>
                    <a:pt x="2056130" y="314960"/>
                    <a:pt x="2063750" y="284480"/>
                  </a:cubicBezTo>
                  <a:cubicBezTo>
                    <a:pt x="2071370" y="252730"/>
                    <a:pt x="2117090" y="228600"/>
                    <a:pt x="2166620" y="208280"/>
                  </a:cubicBezTo>
                  <a:cubicBezTo>
                    <a:pt x="2259330" y="170180"/>
                    <a:pt x="2498090" y="158750"/>
                    <a:pt x="2606040" y="148590"/>
                  </a:cubicBezTo>
                  <a:cubicBezTo>
                    <a:pt x="2669540" y="143510"/>
                    <a:pt x="2717800" y="124460"/>
                    <a:pt x="2757170" y="142240"/>
                  </a:cubicBezTo>
                  <a:cubicBezTo>
                    <a:pt x="2794000" y="158750"/>
                    <a:pt x="2837180" y="210820"/>
                    <a:pt x="2837180" y="243840"/>
                  </a:cubicBezTo>
                  <a:cubicBezTo>
                    <a:pt x="2837180" y="276860"/>
                    <a:pt x="2787650" y="314960"/>
                    <a:pt x="2757170" y="339090"/>
                  </a:cubicBezTo>
                  <a:cubicBezTo>
                    <a:pt x="2727960" y="361950"/>
                    <a:pt x="2694940" y="369570"/>
                    <a:pt x="2658110" y="384810"/>
                  </a:cubicBezTo>
                  <a:cubicBezTo>
                    <a:pt x="2612390" y="403860"/>
                    <a:pt x="2556510" y="424180"/>
                    <a:pt x="2501900" y="439420"/>
                  </a:cubicBezTo>
                  <a:cubicBezTo>
                    <a:pt x="2444750" y="455930"/>
                    <a:pt x="2377440" y="473710"/>
                    <a:pt x="2322830" y="477520"/>
                  </a:cubicBezTo>
                  <a:cubicBezTo>
                    <a:pt x="2278380" y="480060"/>
                    <a:pt x="2240280" y="482600"/>
                    <a:pt x="2200910" y="467360"/>
                  </a:cubicBezTo>
                  <a:cubicBezTo>
                    <a:pt x="2155190" y="450850"/>
                    <a:pt x="2075180" y="407670"/>
                    <a:pt x="2070100" y="370840"/>
                  </a:cubicBezTo>
                  <a:cubicBezTo>
                    <a:pt x="2065020" y="335280"/>
                    <a:pt x="2122170" y="274320"/>
                    <a:pt x="2167890" y="251460"/>
                  </a:cubicBezTo>
                  <a:cubicBezTo>
                    <a:pt x="2222500" y="224790"/>
                    <a:pt x="2336800" y="227330"/>
                    <a:pt x="2386330" y="241300"/>
                  </a:cubicBezTo>
                  <a:cubicBezTo>
                    <a:pt x="2416810" y="250190"/>
                    <a:pt x="2432050" y="280670"/>
                    <a:pt x="2451100" y="285750"/>
                  </a:cubicBezTo>
                  <a:cubicBezTo>
                    <a:pt x="2462530" y="288290"/>
                    <a:pt x="2471420" y="280670"/>
                    <a:pt x="2482850" y="281940"/>
                  </a:cubicBezTo>
                  <a:cubicBezTo>
                    <a:pt x="2495550" y="284480"/>
                    <a:pt x="2513330" y="292100"/>
                    <a:pt x="2523490" y="302260"/>
                  </a:cubicBezTo>
                  <a:cubicBezTo>
                    <a:pt x="2533650" y="312420"/>
                    <a:pt x="2540000" y="332740"/>
                    <a:pt x="2541270" y="345440"/>
                  </a:cubicBezTo>
                  <a:cubicBezTo>
                    <a:pt x="2542540" y="356870"/>
                    <a:pt x="2538730" y="367030"/>
                    <a:pt x="2533650" y="375920"/>
                  </a:cubicBezTo>
                  <a:cubicBezTo>
                    <a:pt x="2527300" y="387350"/>
                    <a:pt x="2517140" y="396240"/>
                    <a:pt x="2499360" y="407670"/>
                  </a:cubicBezTo>
                  <a:cubicBezTo>
                    <a:pt x="2461260" y="433070"/>
                    <a:pt x="2359660" y="471170"/>
                    <a:pt x="2293620" y="495300"/>
                  </a:cubicBezTo>
                  <a:cubicBezTo>
                    <a:pt x="2235200" y="515620"/>
                    <a:pt x="2180590" y="533400"/>
                    <a:pt x="2125980" y="544830"/>
                  </a:cubicBezTo>
                  <a:cubicBezTo>
                    <a:pt x="2075180" y="556260"/>
                    <a:pt x="2024380" y="572770"/>
                    <a:pt x="1974850" y="565150"/>
                  </a:cubicBezTo>
                  <a:cubicBezTo>
                    <a:pt x="1921510" y="557530"/>
                    <a:pt x="1844040" y="530860"/>
                    <a:pt x="1816100" y="494030"/>
                  </a:cubicBezTo>
                  <a:cubicBezTo>
                    <a:pt x="1793240" y="462280"/>
                    <a:pt x="1790700" y="406400"/>
                    <a:pt x="1800860" y="372110"/>
                  </a:cubicBezTo>
                  <a:cubicBezTo>
                    <a:pt x="1809750" y="341630"/>
                    <a:pt x="1837690" y="320040"/>
                    <a:pt x="1865630" y="298450"/>
                  </a:cubicBezTo>
                  <a:cubicBezTo>
                    <a:pt x="1898650" y="273050"/>
                    <a:pt x="1944370" y="254000"/>
                    <a:pt x="1988820" y="234950"/>
                  </a:cubicBezTo>
                  <a:cubicBezTo>
                    <a:pt x="2039620" y="213360"/>
                    <a:pt x="2099310" y="195580"/>
                    <a:pt x="2153920" y="179070"/>
                  </a:cubicBezTo>
                  <a:cubicBezTo>
                    <a:pt x="2207260" y="162560"/>
                    <a:pt x="2263140" y="142240"/>
                    <a:pt x="2312670" y="137160"/>
                  </a:cubicBezTo>
                  <a:cubicBezTo>
                    <a:pt x="2355850" y="132080"/>
                    <a:pt x="2401570" y="125730"/>
                    <a:pt x="2437130" y="142240"/>
                  </a:cubicBezTo>
                  <a:cubicBezTo>
                    <a:pt x="2475230" y="160020"/>
                    <a:pt x="2524760" y="209550"/>
                    <a:pt x="2533650" y="242570"/>
                  </a:cubicBezTo>
                  <a:cubicBezTo>
                    <a:pt x="2541270" y="267970"/>
                    <a:pt x="2532380" y="293370"/>
                    <a:pt x="2517140" y="317500"/>
                  </a:cubicBezTo>
                  <a:cubicBezTo>
                    <a:pt x="2493010" y="353060"/>
                    <a:pt x="2430780" y="386080"/>
                    <a:pt x="2376170" y="417830"/>
                  </a:cubicBezTo>
                  <a:cubicBezTo>
                    <a:pt x="2308860" y="455930"/>
                    <a:pt x="2205990" y="521970"/>
                    <a:pt x="2139950" y="523240"/>
                  </a:cubicBezTo>
                  <a:cubicBezTo>
                    <a:pt x="2092960" y="524510"/>
                    <a:pt x="2043430" y="501650"/>
                    <a:pt x="2016760" y="473710"/>
                  </a:cubicBezTo>
                  <a:cubicBezTo>
                    <a:pt x="1991360" y="447040"/>
                    <a:pt x="1976120" y="393700"/>
                    <a:pt x="1979930" y="360680"/>
                  </a:cubicBezTo>
                  <a:cubicBezTo>
                    <a:pt x="1983740" y="332740"/>
                    <a:pt x="2005330" y="308610"/>
                    <a:pt x="2026920" y="289560"/>
                  </a:cubicBezTo>
                  <a:cubicBezTo>
                    <a:pt x="2049780" y="269240"/>
                    <a:pt x="2084070" y="256540"/>
                    <a:pt x="2115820" y="246380"/>
                  </a:cubicBezTo>
                  <a:cubicBezTo>
                    <a:pt x="2150110" y="236220"/>
                    <a:pt x="2186940" y="232410"/>
                    <a:pt x="2227580" y="229870"/>
                  </a:cubicBezTo>
                  <a:cubicBezTo>
                    <a:pt x="2273300" y="226060"/>
                    <a:pt x="2331720" y="223520"/>
                    <a:pt x="2376170" y="229870"/>
                  </a:cubicBezTo>
                  <a:cubicBezTo>
                    <a:pt x="2413000" y="234950"/>
                    <a:pt x="2446020" y="243840"/>
                    <a:pt x="2475230" y="259080"/>
                  </a:cubicBezTo>
                  <a:cubicBezTo>
                    <a:pt x="2503170" y="273050"/>
                    <a:pt x="2529840" y="287020"/>
                    <a:pt x="2548890" y="313690"/>
                  </a:cubicBezTo>
                  <a:cubicBezTo>
                    <a:pt x="2571750" y="345440"/>
                    <a:pt x="2602230" y="411480"/>
                    <a:pt x="2589530" y="447040"/>
                  </a:cubicBezTo>
                  <a:cubicBezTo>
                    <a:pt x="2575560" y="485140"/>
                    <a:pt x="2508250" y="509270"/>
                    <a:pt x="2462530" y="532130"/>
                  </a:cubicBezTo>
                  <a:cubicBezTo>
                    <a:pt x="2416810" y="554990"/>
                    <a:pt x="2369820" y="567690"/>
                    <a:pt x="2316480" y="582930"/>
                  </a:cubicBezTo>
                  <a:cubicBezTo>
                    <a:pt x="2251710" y="600710"/>
                    <a:pt x="2171700" y="618490"/>
                    <a:pt x="2100580" y="629920"/>
                  </a:cubicBezTo>
                  <a:cubicBezTo>
                    <a:pt x="2033270" y="640080"/>
                    <a:pt x="1960880" y="650240"/>
                    <a:pt x="1902460" y="647700"/>
                  </a:cubicBezTo>
                  <a:cubicBezTo>
                    <a:pt x="1855470" y="645160"/>
                    <a:pt x="1813560" y="645160"/>
                    <a:pt x="1778000" y="626110"/>
                  </a:cubicBezTo>
                  <a:cubicBezTo>
                    <a:pt x="1742440" y="607060"/>
                    <a:pt x="1692910" y="565150"/>
                    <a:pt x="1691640" y="529590"/>
                  </a:cubicBezTo>
                  <a:cubicBezTo>
                    <a:pt x="1690370" y="490220"/>
                    <a:pt x="1748790" y="430530"/>
                    <a:pt x="1788160" y="398780"/>
                  </a:cubicBezTo>
                  <a:cubicBezTo>
                    <a:pt x="1824990" y="369570"/>
                    <a:pt x="1868170" y="359410"/>
                    <a:pt x="1917700" y="341630"/>
                  </a:cubicBezTo>
                  <a:cubicBezTo>
                    <a:pt x="1979930" y="318770"/>
                    <a:pt x="2066290" y="292100"/>
                    <a:pt x="2131060" y="279400"/>
                  </a:cubicBezTo>
                  <a:cubicBezTo>
                    <a:pt x="2184400" y="269240"/>
                    <a:pt x="2233930" y="262890"/>
                    <a:pt x="2278380" y="266700"/>
                  </a:cubicBezTo>
                  <a:cubicBezTo>
                    <a:pt x="2316480" y="270510"/>
                    <a:pt x="2357120" y="278130"/>
                    <a:pt x="2382520" y="297180"/>
                  </a:cubicBezTo>
                  <a:cubicBezTo>
                    <a:pt x="2405380" y="313690"/>
                    <a:pt x="2426970" y="337820"/>
                    <a:pt x="2430780" y="365760"/>
                  </a:cubicBezTo>
                  <a:cubicBezTo>
                    <a:pt x="2435860" y="400050"/>
                    <a:pt x="2419350" y="463550"/>
                    <a:pt x="2392680" y="488950"/>
                  </a:cubicBezTo>
                  <a:cubicBezTo>
                    <a:pt x="2366010" y="514350"/>
                    <a:pt x="2298700" y="534670"/>
                    <a:pt x="2270760" y="519430"/>
                  </a:cubicBezTo>
                  <a:cubicBezTo>
                    <a:pt x="2242820" y="504190"/>
                    <a:pt x="2218690" y="427990"/>
                    <a:pt x="2226310" y="393700"/>
                  </a:cubicBezTo>
                  <a:cubicBezTo>
                    <a:pt x="2232660" y="363220"/>
                    <a:pt x="2266950" y="336550"/>
                    <a:pt x="2297430" y="318770"/>
                  </a:cubicBezTo>
                  <a:cubicBezTo>
                    <a:pt x="2332990" y="298450"/>
                    <a:pt x="2395220" y="274320"/>
                    <a:pt x="2433320" y="284480"/>
                  </a:cubicBezTo>
                  <a:cubicBezTo>
                    <a:pt x="2470150" y="294640"/>
                    <a:pt x="2519680" y="342900"/>
                    <a:pt x="2523490" y="374650"/>
                  </a:cubicBezTo>
                  <a:cubicBezTo>
                    <a:pt x="2527300" y="405130"/>
                    <a:pt x="2491740" y="445770"/>
                    <a:pt x="2458720" y="473710"/>
                  </a:cubicBezTo>
                  <a:cubicBezTo>
                    <a:pt x="2413000" y="511810"/>
                    <a:pt x="2322830" y="537210"/>
                    <a:pt x="2258060" y="560070"/>
                  </a:cubicBezTo>
                  <a:cubicBezTo>
                    <a:pt x="2200910" y="580390"/>
                    <a:pt x="2146300" y="598170"/>
                    <a:pt x="2092960" y="608330"/>
                  </a:cubicBezTo>
                  <a:cubicBezTo>
                    <a:pt x="2044700" y="617220"/>
                    <a:pt x="1992630" y="628650"/>
                    <a:pt x="1951990" y="621030"/>
                  </a:cubicBezTo>
                  <a:cubicBezTo>
                    <a:pt x="1916430" y="614680"/>
                    <a:pt x="1882140" y="599440"/>
                    <a:pt x="1859280" y="577850"/>
                  </a:cubicBezTo>
                  <a:cubicBezTo>
                    <a:pt x="1837690" y="556260"/>
                    <a:pt x="1821180" y="523240"/>
                    <a:pt x="1814830" y="494030"/>
                  </a:cubicBezTo>
                  <a:cubicBezTo>
                    <a:pt x="1808480" y="464820"/>
                    <a:pt x="1811020" y="419100"/>
                    <a:pt x="1823720" y="400050"/>
                  </a:cubicBezTo>
                  <a:cubicBezTo>
                    <a:pt x="1833880" y="386080"/>
                    <a:pt x="1852930" y="377190"/>
                    <a:pt x="1869440" y="377190"/>
                  </a:cubicBezTo>
                  <a:cubicBezTo>
                    <a:pt x="1888490" y="375920"/>
                    <a:pt x="1917700" y="387350"/>
                    <a:pt x="1930400" y="402590"/>
                  </a:cubicBezTo>
                  <a:cubicBezTo>
                    <a:pt x="1943100" y="417830"/>
                    <a:pt x="1946910" y="449580"/>
                    <a:pt x="1945640" y="467360"/>
                  </a:cubicBezTo>
                  <a:cubicBezTo>
                    <a:pt x="1944370" y="481330"/>
                    <a:pt x="1941830" y="488950"/>
                    <a:pt x="1932940" y="501650"/>
                  </a:cubicBezTo>
                  <a:cubicBezTo>
                    <a:pt x="1916430" y="524510"/>
                    <a:pt x="1879600" y="556260"/>
                    <a:pt x="1837690" y="577850"/>
                  </a:cubicBezTo>
                  <a:cubicBezTo>
                    <a:pt x="1776730" y="608330"/>
                    <a:pt x="1659890" y="629920"/>
                    <a:pt x="1588770" y="642620"/>
                  </a:cubicBezTo>
                  <a:cubicBezTo>
                    <a:pt x="1535430" y="651510"/>
                    <a:pt x="1490980" y="656590"/>
                    <a:pt x="1449070" y="655320"/>
                  </a:cubicBezTo>
                  <a:cubicBezTo>
                    <a:pt x="1416050" y="654050"/>
                    <a:pt x="1386840" y="650240"/>
                    <a:pt x="1358900" y="641350"/>
                  </a:cubicBezTo>
                  <a:cubicBezTo>
                    <a:pt x="1333500" y="632460"/>
                    <a:pt x="1306830" y="624840"/>
                    <a:pt x="1287780" y="603250"/>
                  </a:cubicBezTo>
                  <a:cubicBezTo>
                    <a:pt x="1262380" y="575310"/>
                    <a:pt x="1231900" y="513080"/>
                    <a:pt x="1231900" y="477520"/>
                  </a:cubicBezTo>
                  <a:cubicBezTo>
                    <a:pt x="1231900" y="450850"/>
                    <a:pt x="1244600" y="426720"/>
                    <a:pt x="1261110" y="406400"/>
                  </a:cubicBezTo>
                  <a:cubicBezTo>
                    <a:pt x="1280160" y="382270"/>
                    <a:pt x="1315720" y="367030"/>
                    <a:pt x="1348740" y="349250"/>
                  </a:cubicBezTo>
                  <a:cubicBezTo>
                    <a:pt x="1386840" y="328930"/>
                    <a:pt x="1433830" y="308610"/>
                    <a:pt x="1480820" y="293370"/>
                  </a:cubicBezTo>
                  <a:cubicBezTo>
                    <a:pt x="1530350" y="276860"/>
                    <a:pt x="1588770" y="260350"/>
                    <a:pt x="1639570" y="252730"/>
                  </a:cubicBezTo>
                  <a:cubicBezTo>
                    <a:pt x="1686560" y="245110"/>
                    <a:pt x="1737360" y="236220"/>
                    <a:pt x="1775460" y="243840"/>
                  </a:cubicBezTo>
                  <a:cubicBezTo>
                    <a:pt x="1805940" y="248920"/>
                    <a:pt x="1828800" y="261620"/>
                    <a:pt x="1851660" y="279400"/>
                  </a:cubicBezTo>
                  <a:cubicBezTo>
                    <a:pt x="1877060" y="298450"/>
                    <a:pt x="1920240" y="326390"/>
                    <a:pt x="1920240" y="356870"/>
                  </a:cubicBezTo>
                  <a:cubicBezTo>
                    <a:pt x="1920240" y="397510"/>
                    <a:pt x="1838960" y="480060"/>
                    <a:pt x="1794510" y="504190"/>
                  </a:cubicBezTo>
                  <a:cubicBezTo>
                    <a:pt x="1761490" y="521970"/>
                    <a:pt x="1725930" y="514350"/>
                    <a:pt x="1690370" y="515620"/>
                  </a:cubicBezTo>
                  <a:cubicBezTo>
                    <a:pt x="1652270" y="516890"/>
                    <a:pt x="1610360" y="514350"/>
                    <a:pt x="1572260" y="508000"/>
                  </a:cubicBezTo>
                  <a:cubicBezTo>
                    <a:pt x="1535430" y="501650"/>
                    <a:pt x="1497330" y="495300"/>
                    <a:pt x="1465580" y="481330"/>
                  </a:cubicBezTo>
                  <a:cubicBezTo>
                    <a:pt x="1436370" y="468630"/>
                    <a:pt x="1408430" y="453390"/>
                    <a:pt x="1389380" y="427990"/>
                  </a:cubicBezTo>
                  <a:cubicBezTo>
                    <a:pt x="1367790" y="400050"/>
                    <a:pt x="1344930" y="349250"/>
                    <a:pt x="1351280" y="317500"/>
                  </a:cubicBezTo>
                  <a:cubicBezTo>
                    <a:pt x="1357630" y="287020"/>
                    <a:pt x="1385570" y="260350"/>
                    <a:pt x="1419860" y="238760"/>
                  </a:cubicBezTo>
                  <a:cubicBezTo>
                    <a:pt x="1471930" y="205740"/>
                    <a:pt x="1584960" y="184150"/>
                    <a:pt x="1652270" y="172720"/>
                  </a:cubicBezTo>
                  <a:cubicBezTo>
                    <a:pt x="1701800" y="163830"/>
                    <a:pt x="1741170" y="160020"/>
                    <a:pt x="1781810" y="162560"/>
                  </a:cubicBezTo>
                  <a:cubicBezTo>
                    <a:pt x="1817370" y="165100"/>
                    <a:pt x="1852930" y="170180"/>
                    <a:pt x="1883410" y="181610"/>
                  </a:cubicBezTo>
                  <a:cubicBezTo>
                    <a:pt x="1911350" y="191770"/>
                    <a:pt x="1939290" y="205740"/>
                    <a:pt x="1958340" y="227330"/>
                  </a:cubicBezTo>
                  <a:cubicBezTo>
                    <a:pt x="1979930" y="251460"/>
                    <a:pt x="2004060" y="290830"/>
                    <a:pt x="2001520" y="321310"/>
                  </a:cubicBezTo>
                  <a:cubicBezTo>
                    <a:pt x="1998980" y="351790"/>
                    <a:pt x="1978660" y="386080"/>
                    <a:pt x="1940560" y="410210"/>
                  </a:cubicBezTo>
                  <a:cubicBezTo>
                    <a:pt x="1854200" y="464820"/>
                    <a:pt x="1525270" y="499110"/>
                    <a:pt x="1410970" y="499110"/>
                  </a:cubicBezTo>
                  <a:cubicBezTo>
                    <a:pt x="1356360" y="499110"/>
                    <a:pt x="1318260" y="490220"/>
                    <a:pt x="1290320" y="478790"/>
                  </a:cubicBezTo>
                  <a:cubicBezTo>
                    <a:pt x="1273810" y="472440"/>
                    <a:pt x="1261110" y="466090"/>
                    <a:pt x="1253490" y="453390"/>
                  </a:cubicBezTo>
                  <a:cubicBezTo>
                    <a:pt x="1244600" y="439420"/>
                    <a:pt x="1239520" y="411480"/>
                    <a:pt x="1245870" y="394970"/>
                  </a:cubicBezTo>
                  <a:cubicBezTo>
                    <a:pt x="1252220" y="375920"/>
                    <a:pt x="1268730" y="363220"/>
                    <a:pt x="1297940" y="347980"/>
                  </a:cubicBezTo>
                  <a:cubicBezTo>
                    <a:pt x="1375410" y="307340"/>
                    <a:pt x="1659890" y="256540"/>
                    <a:pt x="1783080" y="236220"/>
                  </a:cubicBezTo>
                  <a:cubicBezTo>
                    <a:pt x="1858010" y="223520"/>
                    <a:pt x="1907540" y="214630"/>
                    <a:pt x="1967230" y="217170"/>
                  </a:cubicBezTo>
                  <a:cubicBezTo>
                    <a:pt x="2025650" y="219710"/>
                    <a:pt x="2103120" y="226060"/>
                    <a:pt x="2137410" y="246380"/>
                  </a:cubicBezTo>
                  <a:cubicBezTo>
                    <a:pt x="2157730" y="257810"/>
                    <a:pt x="2169160" y="276860"/>
                    <a:pt x="2172970" y="293370"/>
                  </a:cubicBezTo>
                  <a:cubicBezTo>
                    <a:pt x="2176780" y="307340"/>
                    <a:pt x="2174240" y="325120"/>
                    <a:pt x="2164080" y="337820"/>
                  </a:cubicBezTo>
                  <a:cubicBezTo>
                    <a:pt x="2147570" y="358140"/>
                    <a:pt x="2103120" y="372110"/>
                    <a:pt x="2057400" y="386080"/>
                  </a:cubicBezTo>
                  <a:cubicBezTo>
                    <a:pt x="1981200" y="408940"/>
                    <a:pt x="1854200" y="412750"/>
                    <a:pt x="1743710" y="433070"/>
                  </a:cubicBezTo>
                  <a:cubicBezTo>
                    <a:pt x="1616710" y="455930"/>
                    <a:pt x="1437640" y="508000"/>
                    <a:pt x="1337310" y="516890"/>
                  </a:cubicBezTo>
                  <a:cubicBezTo>
                    <a:pt x="1278890" y="521970"/>
                    <a:pt x="1230630" y="518160"/>
                    <a:pt x="1197610" y="513080"/>
                  </a:cubicBezTo>
                  <a:cubicBezTo>
                    <a:pt x="1178560" y="509270"/>
                    <a:pt x="1163320" y="509270"/>
                    <a:pt x="1151890" y="499110"/>
                  </a:cubicBezTo>
                  <a:cubicBezTo>
                    <a:pt x="1139190" y="487680"/>
                    <a:pt x="1126490" y="461010"/>
                    <a:pt x="1126490" y="443230"/>
                  </a:cubicBezTo>
                  <a:cubicBezTo>
                    <a:pt x="1126490" y="427990"/>
                    <a:pt x="1135380" y="412750"/>
                    <a:pt x="1145540" y="400050"/>
                  </a:cubicBezTo>
                  <a:cubicBezTo>
                    <a:pt x="1158240" y="384810"/>
                    <a:pt x="1172210" y="378460"/>
                    <a:pt x="1202690" y="364490"/>
                  </a:cubicBezTo>
                  <a:cubicBezTo>
                    <a:pt x="1304290" y="318770"/>
                    <a:pt x="1760220" y="134620"/>
                    <a:pt x="1887220" y="153670"/>
                  </a:cubicBezTo>
                  <a:cubicBezTo>
                    <a:pt x="1940560" y="161290"/>
                    <a:pt x="1988820" y="195580"/>
                    <a:pt x="1993900" y="224790"/>
                  </a:cubicBezTo>
                  <a:cubicBezTo>
                    <a:pt x="1998980" y="254000"/>
                    <a:pt x="1957070" y="298450"/>
                    <a:pt x="1912620" y="328930"/>
                  </a:cubicBezTo>
                  <a:cubicBezTo>
                    <a:pt x="1832610" y="382270"/>
                    <a:pt x="1609090" y="425450"/>
                    <a:pt x="1503680" y="443230"/>
                  </a:cubicBezTo>
                  <a:cubicBezTo>
                    <a:pt x="1440180" y="454660"/>
                    <a:pt x="1390650" y="458470"/>
                    <a:pt x="1346200" y="453390"/>
                  </a:cubicBezTo>
                  <a:cubicBezTo>
                    <a:pt x="1311910" y="449580"/>
                    <a:pt x="1281430" y="447040"/>
                    <a:pt x="1257300" y="427990"/>
                  </a:cubicBezTo>
                  <a:cubicBezTo>
                    <a:pt x="1226820" y="403860"/>
                    <a:pt x="1187450" y="344170"/>
                    <a:pt x="1189990" y="304800"/>
                  </a:cubicBezTo>
                  <a:cubicBezTo>
                    <a:pt x="1192530" y="264160"/>
                    <a:pt x="1239520" y="210820"/>
                    <a:pt x="1277620" y="187960"/>
                  </a:cubicBezTo>
                  <a:cubicBezTo>
                    <a:pt x="1314450" y="165100"/>
                    <a:pt x="1370330" y="158750"/>
                    <a:pt x="1412240" y="165100"/>
                  </a:cubicBezTo>
                  <a:cubicBezTo>
                    <a:pt x="1451610" y="171450"/>
                    <a:pt x="1502410" y="193040"/>
                    <a:pt x="1520190" y="223520"/>
                  </a:cubicBezTo>
                  <a:cubicBezTo>
                    <a:pt x="1537970" y="255270"/>
                    <a:pt x="1535430" y="318770"/>
                    <a:pt x="1512570" y="356870"/>
                  </a:cubicBezTo>
                  <a:cubicBezTo>
                    <a:pt x="1484630" y="403860"/>
                    <a:pt x="1386840" y="449580"/>
                    <a:pt x="1333500" y="467360"/>
                  </a:cubicBezTo>
                  <a:cubicBezTo>
                    <a:pt x="1296670" y="480060"/>
                    <a:pt x="1263650" y="486410"/>
                    <a:pt x="1233170" y="476250"/>
                  </a:cubicBezTo>
                  <a:cubicBezTo>
                    <a:pt x="1200150" y="466090"/>
                    <a:pt x="1158240" y="433070"/>
                    <a:pt x="1146810" y="400050"/>
                  </a:cubicBezTo>
                  <a:cubicBezTo>
                    <a:pt x="1134110" y="364490"/>
                    <a:pt x="1146810" y="306070"/>
                    <a:pt x="1170940" y="269240"/>
                  </a:cubicBezTo>
                  <a:cubicBezTo>
                    <a:pt x="1198880" y="224790"/>
                    <a:pt x="1272540" y="190500"/>
                    <a:pt x="1323340" y="163830"/>
                  </a:cubicBezTo>
                  <a:cubicBezTo>
                    <a:pt x="1369060" y="140970"/>
                    <a:pt x="1412240" y="130810"/>
                    <a:pt x="1461770" y="115570"/>
                  </a:cubicBezTo>
                  <a:cubicBezTo>
                    <a:pt x="1516380" y="99060"/>
                    <a:pt x="1591310" y="69850"/>
                    <a:pt x="1638300" y="71120"/>
                  </a:cubicBezTo>
                  <a:cubicBezTo>
                    <a:pt x="1671320" y="72390"/>
                    <a:pt x="1694180" y="78740"/>
                    <a:pt x="1719580" y="95250"/>
                  </a:cubicBezTo>
                  <a:cubicBezTo>
                    <a:pt x="1752600" y="115570"/>
                    <a:pt x="1798320" y="163830"/>
                    <a:pt x="1812290" y="198120"/>
                  </a:cubicBezTo>
                  <a:cubicBezTo>
                    <a:pt x="1822450" y="224790"/>
                    <a:pt x="1819910" y="254000"/>
                    <a:pt x="1812290" y="278130"/>
                  </a:cubicBezTo>
                  <a:cubicBezTo>
                    <a:pt x="1804670" y="302260"/>
                    <a:pt x="1786890" y="322580"/>
                    <a:pt x="1767840" y="342900"/>
                  </a:cubicBezTo>
                  <a:cubicBezTo>
                    <a:pt x="1746250" y="365760"/>
                    <a:pt x="1717040" y="384810"/>
                    <a:pt x="1686560" y="405130"/>
                  </a:cubicBezTo>
                  <a:cubicBezTo>
                    <a:pt x="1649730" y="427990"/>
                    <a:pt x="1606550" y="452120"/>
                    <a:pt x="1559560" y="471170"/>
                  </a:cubicBezTo>
                  <a:cubicBezTo>
                    <a:pt x="1503680" y="494030"/>
                    <a:pt x="1413510" y="535940"/>
                    <a:pt x="1369060" y="530860"/>
                  </a:cubicBezTo>
                  <a:cubicBezTo>
                    <a:pt x="1343660" y="528320"/>
                    <a:pt x="1323340" y="514350"/>
                    <a:pt x="1313180" y="497840"/>
                  </a:cubicBezTo>
                  <a:cubicBezTo>
                    <a:pt x="1303020" y="481330"/>
                    <a:pt x="1304290" y="449580"/>
                    <a:pt x="1309370" y="433070"/>
                  </a:cubicBezTo>
                  <a:cubicBezTo>
                    <a:pt x="1313180" y="421640"/>
                    <a:pt x="1319530" y="415290"/>
                    <a:pt x="1329690" y="406400"/>
                  </a:cubicBezTo>
                  <a:cubicBezTo>
                    <a:pt x="1350010" y="388620"/>
                    <a:pt x="1390650" y="365760"/>
                    <a:pt x="1431290" y="350520"/>
                  </a:cubicBezTo>
                  <a:cubicBezTo>
                    <a:pt x="1482090" y="331470"/>
                    <a:pt x="1572260" y="314960"/>
                    <a:pt x="1612900" y="313690"/>
                  </a:cubicBezTo>
                  <a:cubicBezTo>
                    <a:pt x="1633220" y="313690"/>
                    <a:pt x="1645920" y="313690"/>
                    <a:pt x="1658620" y="321310"/>
                  </a:cubicBezTo>
                  <a:cubicBezTo>
                    <a:pt x="1671320" y="328930"/>
                    <a:pt x="1682750" y="342900"/>
                    <a:pt x="1687830" y="356870"/>
                  </a:cubicBezTo>
                  <a:cubicBezTo>
                    <a:pt x="1692910" y="370840"/>
                    <a:pt x="1691640" y="389890"/>
                    <a:pt x="1686560" y="402590"/>
                  </a:cubicBezTo>
                  <a:cubicBezTo>
                    <a:pt x="1681480" y="416560"/>
                    <a:pt x="1673860" y="425450"/>
                    <a:pt x="1654810" y="436880"/>
                  </a:cubicBezTo>
                  <a:cubicBezTo>
                    <a:pt x="1598930" y="469900"/>
                    <a:pt x="1384300" y="514350"/>
                    <a:pt x="1271270" y="533400"/>
                  </a:cubicBezTo>
                  <a:cubicBezTo>
                    <a:pt x="1183640" y="548640"/>
                    <a:pt x="1075690" y="560070"/>
                    <a:pt x="1035050" y="556260"/>
                  </a:cubicBezTo>
                  <a:cubicBezTo>
                    <a:pt x="1021080" y="554990"/>
                    <a:pt x="1014730" y="553720"/>
                    <a:pt x="1005840" y="548640"/>
                  </a:cubicBezTo>
                  <a:cubicBezTo>
                    <a:pt x="994410" y="542290"/>
                    <a:pt x="981710" y="528320"/>
                    <a:pt x="976630" y="515620"/>
                  </a:cubicBezTo>
                  <a:cubicBezTo>
                    <a:pt x="971550" y="502920"/>
                    <a:pt x="971550" y="482600"/>
                    <a:pt x="975360" y="471170"/>
                  </a:cubicBezTo>
                  <a:cubicBezTo>
                    <a:pt x="977900" y="461010"/>
                    <a:pt x="984250" y="454660"/>
                    <a:pt x="993140" y="447040"/>
                  </a:cubicBezTo>
                  <a:cubicBezTo>
                    <a:pt x="1009650" y="433070"/>
                    <a:pt x="1041400" y="420370"/>
                    <a:pt x="1074420" y="408940"/>
                  </a:cubicBezTo>
                  <a:cubicBezTo>
                    <a:pt x="1122680" y="391160"/>
                    <a:pt x="1182370" y="379730"/>
                    <a:pt x="1256030" y="360680"/>
                  </a:cubicBezTo>
                  <a:cubicBezTo>
                    <a:pt x="1371600" y="331470"/>
                    <a:pt x="1583690" y="262890"/>
                    <a:pt x="1704340" y="251460"/>
                  </a:cubicBezTo>
                  <a:cubicBezTo>
                    <a:pt x="1784350" y="243840"/>
                    <a:pt x="1865630" y="243840"/>
                    <a:pt x="1907540" y="260350"/>
                  </a:cubicBezTo>
                  <a:cubicBezTo>
                    <a:pt x="1930400" y="269240"/>
                    <a:pt x="1945640" y="285750"/>
                    <a:pt x="1953260" y="300990"/>
                  </a:cubicBezTo>
                  <a:cubicBezTo>
                    <a:pt x="1959610" y="314960"/>
                    <a:pt x="1957070" y="334010"/>
                    <a:pt x="1953260" y="346710"/>
                  </a:cubicBezTo>
                  <a:cubicBezTo>
                    <a:pt x="1949450" y="356870"/>
                    <a:pt x="1944370" y="364490"/>
                    <a:pt x="1935480" y="372110"/>
                  </a:cubicBezTo>
                  <a:cubicBezTo>
                    <a:pt x="1922780" y="383540"/>
                    <a:pt x="1903730" y="392430"/>
                    <a:pt x="1877060" y="402590"/>
                  </a:cubicBezTo>
                  <a:cubicBezTo>
                    <a:pt x="1823720" y="421640"/>
                    <a:pt x="1714500" y="447040"/>
                    <a:pt x="1628140" y="458470"/>
                  </a:cubicBezTo>
                  <a:cubicBezTo>
                    <a:pt x="1536700" y="469900"/>
                    <a:pt x="1386840" y="481330"/>
                    <a:pt x="1343660" y="469900"/>
                  </a:cubicBezTo>
                  <a:cubicBezTo>
                    <a:pt x="1329690" y="466090"/>
                    <a:pt x="1324610" y="462280"/>
                    <a:pt x="1316990" y="453390"/>
                  </a:cubicBezTo>
                  <a:cubicBezTo>
                    <a:pt x="1308100" y="443230"/>
                    <a:pt x="1297940" y="425450"/>
                    <a:pt x="1297940" y="410210"/>
                  </a:cubicBezTo>
                  <a:cubicBezTo>
                    <a:pt x="1297940" y="396240"/>
                    <a:pt x="1305560" y="377190"/>
                    <a:pt x="1313180" y="365760"/>
                  </a:cubicBezTo>
                  <a:cubicBezTo>
                    <a:pt x="1319530" y="356870"/>
                    <a:pt x="1324610" y="353060"/>
                    <a:pt x="1338580" y="346710"/>
                  </a:cubicBezTo>
                  <a:cubicBezTo>
                    <a:pt x="1383030" y="326390"/>
                    <a:pt x="1546860" y="297180"/>
                    <a:pt x="1638300" y="283210"/>
                  </a:cubicBezTo>
                  <a:cubicBezTo>
                    <a:pt x="1714500" y="271780"/>
                    <a:pt x="1779270" y="261620"/>
                    <a:pt x="1847850" y="262890"/>
                  </a:cubicBezTo>
                  <a:cubicBezTo>
                    <a:pt x="1915160" y="264160"/>
                    <a:pt x="2005330" y="260350"/>
                    <a:pt x="2045970" y="292100"/>
                  </a:cubicBezTo>
                  <a:cubicBezTo>
                    <a:pt x="2077720" y="317500"/>
                    <a:pt x="2101850" y="377190"/>
                    <a:pt x="2092960" y="407670"/>
                  </a:cubicBezTo>
                  <a:cubicBezTo>
                    <a:pt x="2084070" y="438150"/>
                    <a:pt x="2035810" y="454660"/>
                    <a:pt x="1992630" y="476250"/>
                  </a:cubicBezTo>
                  <a:cubicBezTo>
                    <a:pt x="1926590" y="509270"/>
                    <a:pt x="1807210" y="546100"/>
                    <a:pt x="1723390" y="570230"/>
                  </a:cubicBezTo>
                  <a:cubicBezTo>
                    <a:pt x="1653540" y="590550"/>
                    <a:pt x="1567180" y="622300"/>
                    <a:pt x="1526540" y="614680"/>
                  </a:cubicBezTo>
                  <a:cubicBezTo>
                    <a:pt x="1506220" y="610870"/>
                    <a:pt x="1493520" y="599440"/>
                    <a:pt x="1484630" y="588010"/>
                  </a:cubicBezTo>
                  <a:cubicBezTo>
                    <a:pt x="1477010" y="579120"/>
                    <a:pt x="1471930" y="567690"/>
                    <a:pt x="1470660" y="557530"/>
                  </a:cubicBezTo>
                  <a:cubicBezTo>
                    <a:pt x="1469390" y="547370"/>
                    <a:pt x="1469390" y="535940"/>
                    <a:pt x="1473200" y="524510"/>
                  </a:cubicBezTo>
                  <a:cubicBezTo>
                    <a:pt x="1478280" y="510540"/>
                    <a:pt x="1485900" y="495300"/>
                    <a:pt x="1507490" y="480060"/>
                  </a:cubicBezTo>
                  <a:cubicBezTo>
                    <a:pt x="1567180" y="436880"/>
                    <a:pt x="1850390" y="336550"/>
                    <a:pt x="1918970" y="334010"/>
                  </a:cubicBezTo>
                  <a:cubicBezTo>
                    <a:pt x="1941830" y="332740"/>
                    <a:pt x="1953260" y="339090"/>
                    <a:pt x="1964690" y="346710"/>
                  </a:cubicBezTo>
                  <a:cubicBezTo>
                    <a:pt x="1973580" y="353060"/>
                    <a:pt x="1981200" y="361950"/>
                    <a:pt x="1985010" y="372110"/>
                  </a:cubicBezTo>
                  <a:cubicBezTo>
                    <a:pt x="1990090" y="384810"/>
                    <a:pt x="1991360" y="406400"/>
                    <a:pt x="1988820" y="419100"/>
                  </a:cubicBezTo>
                  <a:cubicBezTo>
                    <a:pt x="1986280" y="430530"/>
                    <a:pt x="1981200" y="439420"/>
                    <a:pt x="1973580" y="447040"/>
                  </a:cubicBezTo>
                  <a:cubicBezTo>
                    <a:pt x="1963420" y="455930"/>
                    <a:pt x="1953260" y="461010"/>
                    <a:pt x="1930400" y="467360"/>
                  </a:cubicBezTo>
                  <a:cubicBezTo>
                    <a:pt x="1847850" y="490220"/>
                    <a:pt x="1492250" y="521970"/>
                    <a:pt x="1352550" y="529590"/>
                  </a:cubicBezTo>
                  <a:cubicBezTo>
                    <a:pt x="1273810" y="533400"/>
                    <a:pt x="1224280" y="534670"/>
                    <a:pt x="1167130" y="529590"/>
                  </a:cubicBezTo>
                  <a:cubicBezTo>
                    <a:pt x="1116330" y="525780"/>
                    <a:pt x="1060450" y="523240"/>
                    <a:pt x="1023620" y="506730"/>
                  </a:cubicBezTo>
                  <a:cubicBezTo>
                    <a:pt x="995680" y="495300"/>
                    <a:pt x="972820" y="481330"/>
                    <a:pt x="960120" y="457200"/>
                  </a:cubicBezTo>
                  <a:cubicBezTo>
                    <a:pt x="944880" y="427990"/>
                    <a:pt x="941070" y="374650"/>
                    <a:pt x="951230" y="337820"/>
                  </a:cubicBezTo>
                  <a:cubicBezTo>
                    <a:pt x="962660" y="298450"/>
                    <a:pt x="1003300" y="257810"/>
                    <a:pt x="1031240" y="231140"/>
                  </a:cubicBezTo>
                  <a:cubicBezTo>
                    <a:pt x="1054100" y="209550"/>
                    <a:pt x="1078230" y="190500"/>
                    <a:pt x="1101090" y="182880"/>
                  </a:cubicBezTo>
                  <a:cubicBezTo>
                    <a:pt x="1118870" y="176530"/>
                    <a:pt x="1139190" y="175260"/>
                    <a:pt x="1154430" y="179070"/>
                  </a:cubicBezTo>
                  <a:cubicBezTo>
                    <a:pt x="1167130" y="181610"/>
                    <a:pt x="1177290" y="187960"/>
                    <a:pt x="1184910" y="198120"/>
                  </a:cubicBezTo>
                  <a:cubicBezTo>
                    <a:pt x="1196340" y="212090"/>
                    <a:pt x="1209040" y="243840"/>
                    <a:pt x="1205230" y="264160"/>
                  </a:cubicBezTo>
                  <a:cubicBezTo>
                    <a:pt x="1201420" y="284480"/>
                    <a:pt x="1162050" y="320040"/>
                    <a:pt x="1162050" y="320040"/>
                  </a:cubicBezTo>
                  <a:cubicBezTo>
                    <a:pt x="1162050" y="320040"/>
                    <a:pt x="1182370" y="300990"/>
                    <a:pt x="1181100" y="298450"/>
                  </a:cubicBezTo>
                  <a:cubicBezTo>
                    <a:pt x="1177290" y="293370"/>
                    <a:pt x="1116330" y="331470"/>
                    <a:pt x="1074420" y="339090"/>
                  </a:cubicBezTo>
                  <a:cubicBezTo>
                    <a:pt x="1019810" y="349250"/>
                    <a:pt x="942340" y="347980"/>
                    <a:pt x="877570" y="341630"/>
                  </a:cubicBezTo>
                  <a:cubicBezTo>
                    <a:pt x="814070" y="335280"/>
                    <a:pt x="740410" y="326390"/>
                    <a:pt x="692150" y="303530"/>
                  </a:cubicBezTo>
                  <a:cubicBezTo>
                    <a:pt x="655320" y="285750"/>
                    <a:pt x="615950" y="264160"/>
                    <a:pt x="607060" y="234950"/>
                  </a:cubicBezTo>
                  <a:cubicBezTo>
                    <a:pt x="598170" y="205740"/>
                    <a:pt x="605790" y="149860"/>
                    <a:pt x="637540" y="128270"/>
                  </a:cubicBezTo>
                  <a:cubicBezTo>
                    <a:pt x="701040" y="85090"/>
                    <a:pt x="1004570" y="134620"/>
                    <a:pt x="1087120" y="167640"/>
                  </a:cubicBezTo>
                  <a:cubicBezTo>
                    <a:pt x="1123950" y="182880"/>
                    <a:pt x="1148080" y="200660"/>
                    <a:pt x="1158240" y="224790"/>
                  </a:cubicBezTo>
                  <a:cubicBezTo>
                    <a:pt x="1168400" y="247650"/>
                    <a:pt x="1167130" y="287020"/>
                    <a:pt x="1153160" y="309880"/>
                  </a:cubicBezTo>
                  <a:cubicBezTo>
                    <a:pt x="1137920" y="335280"/>
                    <a:pt x="1097280" y="346710"/>
                    <a:pt x="1059180" y="364490"/>
                  </a:cubicBezTo>
                  <a:cubicBezTo>
                    <a:pt x="1003300" y="391160"/>
                    <a:pt x="915670" y="429260"/>
                    <a:pt x="843280" y="444500"/>
                  </a:cubicBezTo>
                  <a:cubicBezTo>
                    <a:pt x="775970" y="458470"/>
                    <a:pt x="681990" y="466090"/>
                    <a:pt x="641350" y="455930"/>
                  </a:cubicBezTo>
                  <a:cubicBezTo>
                    <a:pt x="622300" y="450850"/>
                    <a:pt x="610870" y="440690"/>
                    <a:pt x="601980" y="430530"/>
                  </a:cubicBezTo>
                  <a:cubicBezTo>
                    <a:pt x="594360" y="421640"/>
                    <a:pt x="589280" y="412750"/>
                    <a:pt x="589280" y="401320"/>
                  </a:cubicBezTo>
                  <a:cubicBezTo>
                    <a:pt x="589280" y="383540"/>
                    <a:pt x="594360" y="354330"/>
                    <a:pt x="613410" y="334010"/>
                  </a:cubicBezTo>
                  <a:cubicBezTo>
                    <a:pt x="648970" y="298450"/>
                    <a:pt x="744220" y="280670"/>
                    <a:pt x="830580" y="252730"/>
                  </a:cubicBezTo>
                  <a:cubicBezTo>
                    <a:pt x="956310" y="213360"/>
                    <a:pt x="1201420" y="127000"/>
                    <a:pt x="1297940" y="130810"/>
                  </a:cubicBezTo>
                  <a:cubicBezTo>
                    <a:pt x="1341120" y="132080"/>
                    <a:pt x="1380490" y="140970"/>
                    <a:pt x="1391920" y="163830"/>
                  </a:cubicBezTo>
                  <a:cubicBezTo>
                    <a:pt x="1405890" y="191770"/>
                    <a:pt x="1377950" y="267970"/>
                    <a:pt x="1343660" y="304800"/>
                  </a:cubicBezTo>
                  <a:cubicBezTo>
                    <a:pt x="1300480" y="349250"/>
                    <a:pt x="1202690" y="364490"/>
                    <a:pt x="1130300" y="389890"/>
                  </a:cubicBezTo>
                  <a:cubicBezTo>
                    <a:pt x="1056640" y="415290"/>
                    <a:pt x="951230" y="449580"/>
                    <a:pt x="902970" y="455930"/>
                  </a:cubicBezTo>
                  <a:cubicBezTo>
                    <a:pt x="881380" y="458470"/>
                    <a:pt x="869950" y="459740"/>
                    <a:pt x="855980" y="454660"/>
                  </a:cubicBezTo>
                  <a:cubicBezTo>
                    <a:pt x="842010" y="449580"/>
                    <a:pt x="828040" y="435610"/>
                    <a:pt x="821690" y="422910"/>
                  </a:cubicBezTo>
                  <a:cubicBezTo>
                    <a:pt x="815340" y="410210"/>
                    <a:pt x="814070" y="389890"/>
                    <a:pt x="817880" y="375920"/>
                  </a:cubicBezTo>
                  <a:cubicBezTo>
                    <a:pt x="821690" y="361950"/>
                    <a:pt x="831850" y="349250"/>
                    <a:pt x="844550" y="339090"/>
                  </a:cubicBezTo>
                  <a:cubicBezTo>
                    <a:pt x="862330" y="325120"/>
                    <a:pt x="887730" y="316230"/>
                    <a:pt x="920750" y="304800"/>
                  </a:cubicBezTo>
                  <a:cubicBezTo>
                    <a:pt x="980440" y="284480"/>
                    <a:pt x="1092200" y="257810"/>
                    <a:pt x="1174750" y="246380"/>
                  </a:cubicBezTo>
                  <a:cubicBezTo>
                    <a:pt x="1252220" y="236220"/>
                    <a:pt x="1360170" y="219710"/>
                    <a:pt x="1402080" y="237490"/>
                  </a:cubicBezTo>
                  <a:cubicBezTo>
                    <a:pt x="1423670" y="246380"/>
                    <a:pt x="1436370" y="265430"/>
                    <a:pt x="1440180" y="281940"/>
                  </a:cubicBezTo>
                  <a:cubicBezTo>
                    <a:pt x="1443990" y="298450"/>
                    <a:pt x="1437640" y="323850"/>
                    <a:pt x="1424940" y="337820"/>
                  </a:cubicBezTo>
                  <a:cubicBezTo>
                    <a:pt x="1409700" y="354330"/>
                    <a:pt x="1385570" y="358140"/>
                    <a:pt x="1344930" y="368300"/>
                  </a:cubicBezTo>
                  <a:cubicBezTo>
                    <a:pt x="1236980" y="394970"/>
                    <a:pt x="889000" y="429260"/>
                    <a:pt x="727710" y="440690"/>
                  </a:cubicBezTo>
                  <a:cubicBezTo>
                    <a:pt x="624840" y="448310"/>
                    <a:pt x="548640" y="454660"/>
                    <a:pt x="474980" y="447040"/>
                  </a:cubicBezTo>
                  <a:cubicBezTo>
                    <a:pt x="417830" y="441960"/>
                    <a:pt x="354330" y="429260"/>
                    <a:pt x="323850" y="412750"/>
                  </a:cubicBezTo>
                  <a:cubicBezTo>
                    <a:pt x="307340" y="403860"/>
                    <a:pt x="297180" y="392430"/>
                    <a:pt x="290830" y="381000"/>
                  </a:cubicBezTo>
                  <a:cubicBezTo>
                    <a:pt x="285750" y="372110"/>
                    <a:pt x="284480" y="360680"/>
                    <a:pt x="284480" y="350520"/>
                  </a:cubicBezTo>
                  <a:cubicBezTo>
                    <a:pt x="284480" y="340360"/>
                    <a:pt x="287020" y="330200"/>
                    <a:pt x="293370" y="321310"/>
                  </a:cubicBezTo>
                  <a:cubicBezTo>
                    <a:pt x="300990" y="311150"/>
                    <a:pt x="307340" y="302260"/>
                    <a:pt x="328930" y="293370"/>
                  </a:cubicBezTo>
                  <a:cubicBezTo>
                    <a:pt x="411480" y="260350"/>
                    <a:pt x="810260" y="231140"/>
                    <a:pt x="1008380" y="228600"/>
                  </a:cubicBezTo>
                  <a:cubicBezTo>
                    <a:pt x="1162050" y="226060"/>
                    <a:pt x="1328420" y="231140"/>
                    <a:pt x="1418590" y="256540"/>
                  </a:cubicBezTo>
                  <a:cubicBezTo>
                    <a:pt x="1466850" y="270510"/>
                    <a:pt x="1503680" y="285750"/>
                    <a:pt x="1524000" y="312420"/>
                  </a:cubicBezTo>
                  <a:cubicBezTo>
                    <a:pt x="1541780" y="336550"/>
                    <a:pt x="1553210" y="377190"/>
                    <a:pt x="1543050" y="402590"/>
                  </a:cubicBezTo>
                  <a:cubicBezTo>
                    <a:pt x="1530350" y="431800"/>
                    <a:pt x="1482090" y="450850"/>
                    <a:pt x="1436370" y="471170"/>
                  </a:cubicBezTo>
                  <a:cubicBezTo>
                    <a:pt x="1365250" y="502920"/>
                    <a:pt x="1231900" y="530860"/>
                    <a:pt x="1145540" y="549910"/>
                  </a:cubicBezTo>
                  <a:cubicBezTo>
                    <a:pt x="1078230" y="565150"/>
                    <a:pt x="1018540" y="579120"/>
                    <a:pt x="962660" y="581660"/>
                  </a:cubicBezTo>
                  <a:cubicBezTo>
                    <a:pt x="916940" y="584200"/>
                    <a:pt x="872490" y="590550"/>
                    <a:pt x="838200" y="572770"/>
                  </a:cubicBezTo>
                  <a:cubicBezTo>
                    <a:pt x="801370" y="553720"/>
                    <a:pt x="751840" y="501650"/>
                    <a:pt x="749300" y="463550"/>
                  </a:cubicBezTo>
                  <a:cubicBezTo>
                    <a:pt x="746760" y="426720"/>
                    <a:pt x="787400" y="381000"/>
                    <a:pt x="814070" y="350520"/>
                  </a:cubicBezTo>
                  <a:cubicBezTo>
                    <a:pt x="839470" y="321310"/>
                    <a:pt x="869950" y="300990"/>
                    <a:pt x="902970" y="280670"/>
                  </a:cubicBezTo>
                  <a:cubicBezTo>
                    <a:pt x="939800" y="257810"/>
                    <a:pt x="981710" y="237490"/>
                    <a:pt x="1024890" y="220980"/>
                  </a:cubicBezTo>
                  <a:cubicBezTo>
                    <a:pt x="1071880" y="203200"/>
                    <a:pt x="1135380" y="171450"/>
                    <a:pt x="1177290" y="181610"/>
                  </a:cubicBezTo>
                  <a:cubicBezTo>
                    <a:pt x="1214120" y="190500"/>
                    <a:pt x="1256030" y="228600"/>
                    <a:pt x="1266190" y="260350"/>
                  </a:cubicBezTo>
                  <a:cubicBezTo>
                    <a:pt x="1276350" y="292100"/>
                    <a:pt x="1259840" y="345440"/>
                    <a:pt x="1242060" y="373380"/>
                  </a:cubicBezTo>
                  <a:cubicBezTo>
                    <a:pt x="1226820" y="398780"/>
                    <a:pt x="1205230" y="407670"/>
                    <a:pt x="1172210" y="426720"/>
                  </a:cubicBezTo>
                  <a:cubicBezTo>
                    <a:pt x="1106170" y="464820"/>
                    <a:pt x="948690" y="523240"/>
                    <a:pt x="855980" y="554990"/>
                  </a:cubicBezTo>
                  <a:cubicBezTo>
                    <a:pt x="784860" y="579120"/>
                    <a:pt x="721360" y="601980"/>
                    <a:pt x="662940" y="608330"/>
                  </a:cubicBezTo>
                  <a:cubicBezTo>
                    <a:pt x="615950" y="613410"/>
                    <a:pt x="565150" y="614680"/>
                    <a:pt x="533400" y="599440"/>
                  </a:cubicBezTo>
                  <a:cubicBezTo>
                    <a:pt x="508000" y="588010"/>
                    <a:pt x="488950" y="567690"/>
                    <a:pt x="477520" y="541020"/>
                  </a:cubicBezTo>
                  <a:cubicBezTo>
                    <a:pt x="462280" y="505460"/>
                    <a:pt x="462280" y="433070"/>
                    <a:pt x="468630" y="393700"/>
                  </a:cubicBezTo>
                  <a:cubicBezTo>
                    <a:pt x="473710" y="364490"/>
                    <a:pt x="481330" y="344170"/>
                    <a:pt x="499110" y="321310"/>
                  </a:cubicBezTo>
                  <a:cubicBezTo>
                    <a:pt x="521970" y="290830"/>
                    <a:pt x="572770" y="251460"/>
                    <a:pt x="608330" y="234950"/>
                  </a:cubicBezTo>
                  <a:cubicBezTo>
                    <a:pt x="635000" y="223520"/>
                    <a:pt x="660400" y="214630"/>
                    <a:pt x="687070" y="220980"/>
                  </a:cubicBezTo>
                  <a:cubicBezTo>
                    <a:pt x="721360" y="228600"/>
                    <a:pt x="781050" y="262890"/>
                    <a:pt x="795020" y="295910"/>
                  </a:cubicBezTo>
                  <a:cubicBezTo>
                    <a:pt x="808990" y="326390"/>
                    <a:pt x="798830" y="370840"/>
                    <a:pt x="779780" y="407670"/>
                  </a:cubicBezTo>
                  <a:cubicBezTo>
                    <a:pt x="754380" y="457200"/>
                    <a:pt x="673100" y="528320"/>
                    <a:pt x="624840" y="553720"/>
                  </a:cubicBezTo>
                  <a:cubicBezTo>
                    <a:pt x="591820" y="571500"/>
                    <a:pt x="560070" y="577850"/>
                    <a:pt x="530860" y="574040"/>
                  </a:cubicBezTo>
                  <a:cubicBezTo>
                    <a:pt x="504190" y="570230"/>
                    <a:pt x="476250" y="557530"/>
                    <a:pt x="457200" y="535940"/>
                  </a:cubicBezTo>
                  <a:cubicBezTo>
                    <a:pt x="434340" y="510540"/>
                    <a:pt x="417830" y="455930"/>
                    <a:pt x="416560" y="420370"/>
                  </a:cubicBezTo>
                  <a:cubicBezTo>
                    <a:pt x="415290" y="389890"/>
                    <a:pt x="424180" y="363220"/>
                    <a:pt x="439420" y="334010"/>
                  </a:cubicBezTo>
                  <a:cubicBezTo>
                    <a:pt x="459740" y="297180"/>
                    <a:pt x="504190" y="245110"/>
                    <a:pt x="538480" y="223520"/>
                  </a:cubicBezTo>
                  <a:cubicBezTo>
                    <a:pt x="565150" y="207010"/>
                    <a:pt x="591820" y="199390"/>
                    <a:pt x="619760" y="201930"/>
                  </a:cubicBezTo>
                  <a:cubicBezTo>
                    <a:pt x="652780" y="204470"/>
                    <a:pt x="701040" y="222250"/>
                    <a:pt x="722630" y="248920"/>
                  </a:cubicBezTo>
                  <a:cubicBezTo>
                    <a:pt x="744220" y="275590"/>
                    <a:pt x="754380" y="323850"/>
                    <a:pt x="749300" y="359410"/>
                  </a:cubicBezTo>
                  <a:cubicBezTo>
                    <a:pt x="744220" y="397510"/>
                    <a:pt x="712470" y="439420"/>
                    <a:pt x="689610" y="468630"/>
                  </a:cubicBezTo>
                  <a:cubicBezTo>
                    <a:pt x="670560" y="492760"/>
                    <a:pt x="648970" y="511810"/>
                    <a:pt x="626110" y="528320"/>
                  </a:cubicBezTo>
                  <a:cubicBezTo>
                    <a:pt x="604520" y="543560"/>
                    <a:pt x="581660" y="557530"/>
                    <a:pt x="556260" y="563880"/>
                  </a:cubicBezTo>
                  <a:cubicBezTo>
                    <a:pt x="527050" y="571500"/>
                    <a:pt x="490220" y="575310"/>
                    <a:pt x="459740" y="566420"/>
                  </a:cubicBezTo>
                  <a:cubicBezTo>
                    <a:pt x="426720" y="557530"/>
                    <a:pt x="384810" y="535940"/>
                    <a:pt x="365760" y="504190"/>
                  </a:cubicBezTo>
                  <a:cubicBezTo>
                    <a:pt x="342900" y="466090"/>
                    <a:pt x="328930" y="381000"/>
                    <a:pt x="345440" y="345440"/>
                  </a:cubicBezTo>
                  <a:cubicBezTo>
                    <a:pt x="359410" y="316230"/>
                    <a:pt x="424180" y="284480"/>
                    <a:pt x="430530" y="290830"/>
                  </a:cubicBezTo>
                  <a:cubicBezTo>
                    <a:pt x="436880" y="297180"/>
                    <a:pt x="406400" y="373380"/>
                    <a:pt x="391160" y="374650"/>
                  </a:cubicBezTo>
                  <a:cubicBezTo>
                    <a:pt x="375920" y="375920"/>
                    <a:pt x="349250" y="320040"/>
                    <a:pt x="337820" y="292100"/>
                  </a:cubicBezTo>
                  <a:cubicBezTo>
                    <a:pt x="327660" y="266700"/>
                    <a:pt x="322580" y="243840"/>
                    <a:pt x="325120" y="215900"/>
                  </a:cubicBezTo>
                  <a:cubicBezTo>
                    <a:pt x="328930" y="179070"/>
                    <a:pt x="345440" y="124460"/>
                    <a:pt x="372110" y="91440"/>
                  </a:cubicBezTo>
                  <a:cubicBezTo>
                    <a:pt x="398780" y="57150"/>
                    <a:pt x="443230" y="16510"/>
                    <a:pt x="482600" y="13970"/>
                  </a:cubicBezTo>
                  <a:cubicBezTo>
                    <a:pt x="523240" y="11430"/>
                    <a:pt x="575310" y="48260"/>
                    <a:pt x="612140" y="82550"/>
                  </a:cubicBezTo>
                  <a:cubicBezTo>
                    <a:pt x="655320" y="121920"/>
                    <a:pt x="698500" y="199390"/>
                    <a:pt x="717550" y="245110"/>
                  </a:cubicBezTo>
                  <a:cubicBezTo>
                    <a:pt x="728980" y="274320"/>
                    <a:pt x="732790" y="293370"/>
                    <a:pt x="732790" y="321310"/>
                  </a:cubicBezTo>
                  <a:cubicBezTo>
                    <a:pt x="731520" y="355600"/>
                    <a:pt x="723900" y="401320"/>
                    <a:pt x="704850" y="435610"/>
                  </a:cubicBezTo>
                  <a:cubicBezTo>
                    <a:pt x="684530" y="473710"/>
                    <a:pt x="645160" y="513080"/>
                    <a:pt x="608330" y="538480"/>
                  </a:cubicBezTo>
                  <a:cubicBezTo>
                    <a:pt x="575310" y="561340"/>
                    <a:pt x="534670" y="584200"/>
                    <a:pt x="496570" y="582930"/>
                  </a:cubicBezTo>
                  <a:cubicBezTo>
                    <a:pt x="454660" y="581660"/>
                    <a:pt x="397510" y="548640"/>
                    <a:pt x="365760" y="524510"/>
                  </a:cubicBezTo>
                  <a:cubicBezTo>
                    <a:pt x="342900" y="506730"/>
                    <a:pt x="325120" y="491490"/>
                    <a:pt x="314960" y="466090"/>
                  </a:cubicBezTo>
                  <a:cubicBezTo>
                    <a:pt x="300990" y="431800"/>
                    <a:pt x="295910" y="368300"/>
                    <a:pt x="308610" y="331470"/>
                  </a:cubicBezTo>
                  <a:cubicBezTo>
                    <a:pt x="320040" y="298450"/>
                    <a:pt x="354330" y="274320"/>
                    <a:pt x="379730" y="252730"/>
                  </a:cubicBezTo>
                  <a:cubicBezTo>
                    <a:pt x="401320" y="233680"/>
                    <a:pt x="420370" y="218440"/>
                    <a:pt x="448310" y="208280"/>
                  </a:cubicBezTo>
                  <a:cubicBezTo>
                    <a:pt x="482600" y="195580"/>
                    <a:pt x="535940" y="179070"/>
                    <a:pt x="570230" y="191770"/>
                  </a:cubicBezTo>
                  <a:cubicBezTo>
                    <a:pt x="605790" y="204470"/>
                    <a:pt x="651510" y="250190"/>
                    <a:pt x="656590" y="285750"/>
                  </a:cubicBezTo>
                  <a:cubicBezTo>
                    <a:pt x="661670" y="321310"/>
                    <a:pt x="626110" y="373380"/>
                    <a:pt x="603250" y="402590"/>
                  </a:cubicBezTo>
                  <a:cubicBezTo>
                    <a:pt x="585470" y="426720"/>
                    <a:pt x="565150" y="443230"/>
                    <a:pt x="539750" y="455930"/>
                  </a:cubicBezTo>
                  <a:cubicBezTo>
                    <a:pt x="511810" y="469900"/>
                    <a:pt x="471170" y="482600"/>
                    <a:pt x="443230" y="476250"/>
                  </a:cubicBezTo>
                  <a:cubicBezTo>
                    <a:pt x="415290" y="469900"/>
                    <a:pt x="384810" y="447040"/>
                    <a:pt x="370840" y="420370"/>
                  </a:cubicBezTo>
                  <a:cubicBezTo>
                    <a:pt x="353060" y="387350"/>
                    <a:pt x="349250" y="320040"/>
                    <a:pt x="361950" y="287020"/>
                  </a:cubicBezTo>
                  <a:cubicBezTo>
                    <a:pt x="372110" y="261620"/>
                    <a:pt x="398780" y="240030"/>
                    <a:pt x="420370" y="232410"/>
                  </a:cubicBezTo>
                  <a:cubicBezTo>
                    <a:pt x="439420" y="226060"/>
                    <a:pt x="464820" y="228600"/>
                    <a:pt x="481330" y="237490"/>
                  </a:cubicBezTo>
                  <a:cubicBezTo>
                    <a:pt x="499110" y="246380"/>
                    <a:pt x="515620" y="266700"/>
                    <a:pt x="523240" y="283210"/>
                  </a:cubicBezTo>
                  <a:cubicBezTo>
                    <a:pt x="529590" y="295910"/>
                    <a:pt x="529590" y="323850"/>
                    <a:pt x="529590" y="323850"/>
                  </a:cubicBezTo>
                  <a:cubicBezTo>
                    <a:pt x="529590" y="323850"/>
                    <a:pt x="525780" y="297180"/>
                    <a:pt x="523240" y="297180"/>
                  </a:cubicBezTo>
                  <a:cubicBezTo>
                    <a:pt x="518160" y="297180"/>
                    <a:pt x="528320" y="383540"/>
                    <a:pt x="509270" y="415290"/>
                  </a:cubicBezTo>
                  <a:cubicBezTo>
                    <a:pt x="490220" y="447040"/>
                    <a:pt x="441960" y="480060"/>
                    <a:pt x="405130" y="486410"/>
                  </a:cubicBezTo>
                  <a:cubicBezTo>
                    <a:pt x="369570" y="492760"/>
                    <a:pt x="316230" y="477520"/>
                    <a:pt x="289560" y="455930"/>
                  </a:cubicBezTo>
                  <a:cubicBezTo>
                    <a:pt x="265430" y="435610"/>
                    <a:pt x="250190" y="394970"/>
                    <a:pt x="247650" y="364490"/>
                  </a:cubicBezTo>
                  <a:cubicBezTo>
                    <a:pt x="245110" y="336550"/>
                    <a:pt x="255270" y="308610"/>
                    <a:pt x="269240" y="283210"/>
                  </a:cubicBezTo>
                  <a:cubicBezTo>
                    <a:pt x="284480" y="256540"/>
                    <a:pt x="308610" y="226060"/>
                    <a:pt x="337820" y="209550"/>
                  </a:cubicBezTo>
                  <a:cubicBezTo>
                    <a:pt x="368300" y="191770"/>
                    <a:pt x="411480" y="181610"/>
                    <a:pt x="449580" y="180340"/>
                  </a:cubicBezTo>
                  <a:cubicBezTo>
                    <a:pt x="488950" y="179070"/>
                    <a:pt x="529590" y="187960"/>
                    <a:pt x="572770" y="205740"/>
                  </a:cubicBezTo>
                  <a:cubicBezTo>
                    <a:pt x="629920" y="228600"/>
                    <a:pt x="731520" y="274320"/>
                    <a:pt x="755650" y="320040"/>
                  </a:cubicBezTo>
                  <a:cubicBezTo>
                    <a:pt x="773430" y="354330"/>
                    <a:pt x="768350" y="400050"/>
                    <a:pt x="748030" y="434340"/>
                  </a:cubicBezTo>
                  <a:cubicBezTo>
                    <a:pt x="721360" y="481330"/>
                    <a:pt x="623570" y="525780"/>
                    <a:pt x="571500" y="553720"/>
                  </a:cubicBezTo>
                  <a:cubicBezTo>
                    <a:pt x="533400" y="574040"/>
                    <a:pt x="508000" y="586740"/>
                    <a:pt x="468630" y="595630"/>
                  </a:cubicBezTo>
                  <a:cubicBezTo>
                    <a:pt x="420370" y="607060"/>
                    <a:pt x="349250" y="608330"/>
                    <a:pt x="302260" y="605790"/>
                  </a:cubicBezTo>
                  <a:cubicBezTo>
                    <a:pt x="267970" y="604520"/>
                    <a:pt x="241300" y="600710"/>
                    <a:pt x="212090" y="590550"/>
                  </a:cubicBezTo>
                  <a:cubicBezTo>
                    <a:pt x="180340" y="580390"/>
                    <a:pt x="137160" y="562610"/>
                    <a:pt x="120650" y="543560"/>
                  </a:cubicBezTo>
                  <a:cubicBezTo>
                    <a:pt x="109220" y="530860"/>
                    <a:pt x="106680" y="518160"/>
                    <a:pt x="105410" y="502920"/>
                  </a:cubicBezTo>
                  <a:cubicBezTo>
                    <a:pt x="104140" y="485140"/>
                    <a:pt x="109220" y="455930"/>
                    <a:pt x="118110" y="440690"/>
                  </a:cubicBezTo>
                  <a:cubicBezTo>
                    <a:pt x="125730" y="427990"/>
                    <a:pt x="135890" y="417830"/>
                    <a:pt x="149860" y="411480"/>
                  </a:cubicBezTo>
                  <a:cubicBezTo>
                    <a:pt x="166370" y="403860"/>
                    <a:pt x="193040" y="398780"/>
                    <a:pt x="212090" y="402590"/>
                  </a:cubicBezTo>
                  <a:cubicBezTo>
                    <a:pt x="231140" y="406400"/>
                    <a:pt x="267970" y="424180"/>
                    <a:pt x="266700" y="434340"/>
                  </a:cubicBezTo>
                  <a:cubicBezTo>
                    <a:pt x="265430" y="444500"/>
                    <a:pt x="223520" y="463550"/>
                    <a:pt x="195580" y="462280"/>
                  </a:cubicBezTo>
                  <a:cubicBezTo>
                    <a:pt x="152400" y="461010"/>
                    <a:pt x="63500" y="417830"/>
                    <a:pt x="33020" y="388620"/>
                  </a:cubicBezTo>
                  <a:cubicBezTo>
                    <a:pt x="13970" y="372110"/>
                    <a:pt x="5080" y="351790"/>
                    <a:pt x="2540" y="332740"/>
                  </a:cubicBezTo>
                  <a:cubicBezTo>
                    <a:pt x="0" y="313690"/>
                    <a:pt x="3810" y="288290"/>
                    <a:pt x="16510" y="271780"/>
                  </a:cubicBezTo>
                  <a:cubicBezTo>
                    <a:pt x="30480" y="252730"/>
                    <a:pt x="67310" y="234950"/>
                    <a:pt x="88900" y="232410"/>
                  </a:cubicBezTo>
                  <a:cubicBezTo>
                    <a:pt x="104140" y="229870"/>
                    <a:pt x="121920" y="232410"/>
                    <a:pt x="129540" y="242570"/>
                  </a:cubicBezTo>
                  <a:cubicBezTo>
                    <a:pt x="140970" y="259080"/>
                    <a:pt x="133350" y="340360"/>
                    <a:pt x="121920" y="344170"/>
                  </a:cubicBezTo>
                  <a:cubicBezTo>
                    <a:pt x="110490" y="347980"/>
                    <a:pt x="72390" y="303530"/>
                    <a:pt x="62230" y="275590"/>
                  </a:cubicBezTo>
                  <a:cubicBezTo>
                    <a:pt x="50800" y="243840"/>
                    <a:pt x="45720" y="189230"/>
                    <a:pt x="63500" y="162560"/>
                  </a:cubicBezTo>
                  <a:cubicBezTo>
                    <a:pt x="81280" y="134620"/>
                    <a:pt x="138430" y="110490"/>
                    <a:pt x="172720" y="113030"/>
                  </a:cubicBezTo>
                  <a:cubicBezTo>
                    <a:pt x="205740" y="115570"/>
                    <a:pt x="242570" y="151130"/>
                    <a:pt x="266700" y="175260"/>
                  </a:cubicBezTo>
                  <a:cubicBezTo>
                    <a:pt x="287020" y="195580"/>
                    <a:pt x="299720" y="219710"/>
                    <a:pt x="312420" y="245110"/>
                  </a:cubicBezTo>
                  <a:cubicBezTo>
                    <a:pt x="326390" y="271780"/>
                    <a:pt x="347980" y="307340"/>
                    <a:pt x="346710" y="332740"/>
                  </a:cubicBezTo>
                  <a:cubicBezTo>
                    <a:pt x="345440" y="353060"/>
                    <a:pt x="331470" y="374650"/>
                    <a:pt x="320040" y="387350"/>
                  </a:cubicBezTo>
                  <a:cubicBezTo>
                    <a:pt x="309880" y="397510"/>
                    <a:pt x="298450" y="405130"/>
                    <a:pt x="284480" y="408940"/>
                  </a:cubicBezTo>
                  <a:cubicBezTo>
                    <a:pt x="267970" y="412750"/>
                    <a:pt x="241300" y="411480"/>
                    <a:pt x="224790" y="403860"/>
                  </a:cubicBezTo>
                  <a:cubicBezTo>
                    <a:pt x="208280" y="396240"/>
                    <a:pt x="190500" y="374650"/>
                    <a:pt x="182880" y="359410"/>
                  </a:cubicBezTo>
                  <a:cubicBezTo>
                    <a:pt x="176530" y="346710"/>
                    <a:pt x="175260" y="335280"/>
                    <a:pt x="176530" y="318770"/>
                  </a:cubicBezTo>
                  <a:cubicBezTo>
                    <a:pt x="177800" y="292100"/>
                    <a:pt x="180340" y="233680"/>
                    <a:pt x="204470" y="218440"/>
                  </a:cubicBezTo>
                  <a:cubicBezTo>
                    <a:pt x="232410" y="200660"/>
                    <a:pt x="337820" y="220980"/>
                    <a:pt x="349250" y="243840"/>
                  </a:cubicBezTo>
                  <a:cubicBezTo>
                    <a:pt x="358140" y="261620"/>
                    <a:pt x="323850" y="298450"/>
                    <a:pt x="306070" y="325120"/>
                  </a:cubicBezTo>
                  <a:cubicBezTo>
                    <a:pt x="287020" y="354330"/>
                    <a:pt x="266700" y="407670"/>
                    <a:pt x="236220" y="411480"/>
                  </a:cubicBezTo>
                  <a:cubicBezTo>
                    <a:pt x="196850" y="416560"/>
                    <a:pt x="102870" y="331470"/>
                    <a:pt x="80010" y="294640"/>
                  </a:cubicBezTo>
                  <a:cubicBezTo>
                    <a:pt x="67310" y="274320"/>
                    <a:pt x="67310" y="252730"/>
                    <a:pt x="69850" y="236220"/>
                  </a:cubicBezTo>
                  <a:cubicBezTo>
                    <a:pt x="72390" y="222250"/>
                    <a:pt x="77470" y="210820"/>
                    <a:pt x="87630" y="200660"/>
                  </a:cubicBezTo>
                  <a:cubicBezTo>
                    <a:pt x="99060" y="187960"/>
                    <a:pt x="121920" y="175260"/>
                    <a:pt x="138430" y="171450"/>
                  </a:cubicBezTo>
                  <a:cubicBezTo>
                    <a:pt x="152400" y="168910"/>
                    <a:pt x="162560" y="168910"/>
                    <a:pt x="177800" y="175260"/>
                  </a:cubicBezTo>
                  <a:cubicBezTo>
                    <a:pt x="210820" y="187960"/>
                    <a:pt x="290830" y="245110"/>
                    <a:pt x="311150" y="278130"/>
                  </a:cubicBezTo>
                  <a:cubicBezTo>
                    <a:pt x="322580" y="297180"/>
                    <a:pt x="323850" y="318770"/>
                    <a:pt x="321310" y="335280"/>
                  </a:cubicBezTo>
                  <a:cubicBezTo>
                    <a:pt x="320040" y="349250"/>
                    <a:pt x="313690" y="360680"/>
                    <a:pt x="304800" y="370840"/>
                  </a:cubicBezTo>
                  <a:cubicBezTo>
                    <a:pt x="293370" y="383540"/>
                    <a:pt x="273050" y="397510"/>
                    <a:pt x="255270" y="400050"/>
                  </a:cubicBezTo>
                  <a:cubicBezTo>
                    <a:pt x="237490" y="402590"/>
                    <a:pt x="217170" y="398780"/>
                    <a:pt x="199390" y="388620"/>
                  </a:cubicBezTo>
                  <a:cubicBezTo>
                    <a:pt x="176530" y="377190"/>
                    <a:pt x="156210" y="351790"/>
                    <a:pt x="135890" y="325120"/>
                  </a:cubicBezTo>
                  <a:cubicBezTo>
                    <a:pt x="109220" y="289560"/>
                    <a:pt x="71120" y="223520"/>
                    <a:pt x="62230" y="186690"/>
                  </a:cubicBezTo>
                  <a:cubicBezTo>
                    <a:pt x="57150" y="165100"/>
                    <a:pt x="57150" y="147320"/>
                    <a:pt x="63500" y="130810"/>
                  </a:cubicBezTo>
                  <a:cubicBezTo>
                    <a:pt x="69850" y="114300"/>
                    <a:pt x="85090" y="97790"/>
                    <a:pt x="100330" y="90170"/>
                  </a:cubicBezTo>
                  <a:cubicBezTo>
                    <a:pt x="115570" y="82550"/>
                    <a:pt x="139700" y="80010"/>
                    <a:pt x="156210" y="83820"/>
                  </a:cubicBezTo>
                  <a:cubicBezTo>
                    <a:pt x="172720" y="87630"/>
                    <a:pt x="201930" y="116840"/>
                    <a:pt x="201930" y="116840"/>
                  </a:cubicBezTo>
                </a:path>
              </a:pathLst>
            </a:custGeom>
            <a:solidFill>
              <a:srgbClr val="FFFFFF"/>
            </a:solidFill>
            <a:ln cap="sq">
              <a:noFill/>
              <a:prstDash val="solid"/>
              <a:miter/>
            </a:ln>
          </p:spPr>
        </p:sp>
      </p:grpSp>
      <p:grpSp>
        <p:nvGrpSpPr>
          <p:cNvPr id="43" name="Group 43"/>
          <p:cNvGrpSpPr/>
          <p:nvPr/>
        </p:nvGrpSpPr>
        <p:grpSpPr>
          <a:xfrm>
            <a:off x="13683615" y="7484745"/>
            <a:ext cx="244792" cy="272415"/>
            <a:chOff x="0" y="0"/>
            <a:chExt cx="326390" cy="363220"/>
          </a:xfrm>
        </p:grpSpPr>
        <p:sp>
          <p:nvSpPr>
            <p:cNvPr id="44" name="Freeform 44"/>
            <p:cNvSpPr/>
            <p:nvPr/>
          </p:nvSpPr>
          <p:spPr>
            <a:xfrm>
              <a:off x="48260" y="48260"/>
              <a:ext cx="229870" cy="265430"/>
            </a:xfrm>
            <a:custGeom>
              <a:avLst/>
              <a:gdLst/>
              <a:ahLst/>
              <a:cxnLst/>
              <a:rect l="l" t="t" r="r" b="b"/>
              <a:pathLst>
                <a:path w="229870" h="265430">
                  <a:moveTo>
                    <a:pt x="146050" y="40640"/>
                  </a:moveTo>
                  <a:cubicBezTo>
                    <a:pt x="229870" y="185420"/>
                    <a:pt x="223520" y="215900"/>
                    <a:pt x="213360" y="232410"/>
                  </a:cubicBezTo>
                  <a:cubicBezTo>
                    <a:pt x="204470" y="246380"/>
                    <a:pt x="187960" y="255270"/>
                    <a:pt x="172720" y="260350"/>
                  </a:cubicBezTo>
                  <a:cubicBezTo>
                    <a:pt x="157480" y="265430"/>
                    <a:pt x="138430" y="264160"/>
                    <a:pt x="123190" y="259080"/>
                  </a:cubicBezTo>
                  <a:cubicBezTo>
                    <a:pt x="107950" y="254000"/>
                    <a:pt x="92710" y="241300"/>
                    <a:pt x="83820" y="227330"/>
                  </a:cubicBezTo>
                  <a:cubicBezTo>
                    <a:pt x="74930" y="214630"/>
                    <a:pt x="71120" y="194310"/>
                    <a:pt x="72390" y="179070"/>
                  </a:cubicBezTo>
                  <a:cubicBezTo>
                    <a:pt x="73660" y="163830"/>
                    <a:pt x="82550" y="146050"/>
                    <a:pt x="92710" y="134620"/>
                  </a:cubicBezTo>
                  <a:cubicBezTo>
                    <a:pt x="102870" y="123190"/>
                    <a:pt x="119380" y="111760"/>
                    <a:pt x="135890" y="109220"/>
                  </a:cubicBezTo>
                  <a:cubicBezTo>
                    <a:pt x="156210" y="106680"/>
                    <a:pt x="190500" y="118110"/>
                    <a:pt x="205740" y="130810"/>
                  </a:cubicBezTo>
                  <a:cubicBezTo>
                    <a:pt x="218440" y="142240"/>
                    <a:pt x="226060" y="161290"/>
                    <a:pt x="227330" y="176530"/>
                  </a:cubicBezTo>
                  <a:cubicBezTo>
                    <a:pt x="228600" y="191770"/>
                    <a:pt x="226060" y="210820"/>
                    <a:pt x="217170" y="224790"/>
                  </a:cubicBezTo>
                  <a:cubicBezTo>
                    <a:pt x="205740" y="241300"/>
                    <a:pt x="177800" y="262890"/>
                    <a:pt x="156210" y="264160"/>
                  </a:cubicBezTo>
                  <a:cubicBezTo>
                    <a:pt x="134620" y="265430"/>
                    <a:pt x="109220" y="254000"/>
                    <a:pt x="88900" y="234950"/>
                  </a:cubicBezTo>
                  <a:cubicBezTo>
                    <a:pt x="55880" y="205740"/>
                    <a:pt x="6350" y="119380"/>
                    <a:pt x="2540" y="81280"/>
                  </a:cubicBezTo>
                  <a:cubicBezTo>
                    <a:pt x="0" y="59690"/>
                    <a:pt x="8890" y="41910"/>
                    <a:pt x="20320" y="29210"/>
                  </a:cubicBezTo>
                  <a:cubicBezTo>
                    <a:pt x="30480" y="16510"/>
                    <a:pt x="50800" y="5080"/>
                    <a:pt x="67310" y="2540"/>
                  </a:cubicBezTo>
                  <a:cubicBezTo>
                    <a:pt x="83820" y="0"/>
                    <a:pt x="106680" y="6350"/>
                    <a:pt x="120650" y="13970"/>
                  </a:cubicBezTo>
                  <a:cubicBezTo>
                    <a:pt x="132080" y="20320"/>
                    <a:pt x="146050" y="40640"/>
                    <a:pt x="146050" y="40640"/>
                  </a:cubicBezTo>
                </a:path>
              </a:pathLst>
            </a:custGeom>
            <a:solidFill>
              <a:srgbClr val="FFFFFF"/>
            </a:solidFill>
            <a:ln cap="sq">
              <a:noFill/>
              <a:prstDash val="solid"/>
              <a:miter/>
            </a:ln>
          </p:spPr>
        </p:sp>
      </p:grpSp>
      <p:grpSp>
        <p:nvGrpSpPr>
          <p:cNvPr id="45" name="Group 45"/>
          <p:cNvGrpSpPr/>
          <p:nvPr/>
        </p:nvGrpSpPr>
        <p:grpSpPr>
          <a:xfrm>
            <a:off x="14097000" y="7843838"/>
            <a:ext cx="2085975" cy="523875"/>
            <a:chOff x="0" y="0"/>
            <a:chExt cx="2781300" cy="698500"/>
          </a:xfrm>
        </p:grpSpPr>
        <p:sp>
          <p:nvSpPr>
            <p:cNvPr id="46" name="Freeform 46"/>
            <p:cNvSpPr/>
            <p:nvPr/>
          </p:nvSpPr>
          <p:spPr>
            <a:xfrm>
              <a:off x="48260" y="46990"/>
              <a:ext cx="2684780" cy="608330"/>
            </a:xfrm>
            <a:custGeom>
              <a:avLst/>
              <a:gdLst/>
              <a:ahLst/>
              <a:cxnLst/>
              <a:rect l="l" t="t" r="r" b="b"/>
              <a:pathLst>
                <a:path w="2684780" h="608330">
                  <a:moveTo>
                    <a:pt x="2489200" y="142240"/>
                  </a:moveTo>
                  <a:cubicBezTo>
                    <a:pt x="2404110" y="215900"/>
                    <a:pt x="2405380" y="264160"/>
                    <a:pt x="2386330" y="287020"/>
                  </a:cubicBezTo>
                  <a:cubicBezTo>
                    <a:pt x="2368550" y="307340"/>
                    <a:pt x="2338070" y="331470"/>
                    <a:pt x="2316480" y="327660"/>
                  </a:cubicBezTo>
                  <a:cubicBezTo>
                    <a:pt x="2291080" y="322580"/>
                    <a:pt x="2241550" y="255270"/>
                    <a:pt x="2247900" y="237490"/>
                  </a:cubicBezTo>
                  <a:cubicBezTo>
                    <a:pt x="2254250" y="220980"/>
                    <a:pt x="2316480" y="234950"/>
                    <a:pt x="2334260" y="217170"/>
                  </a:cubicBezTo>
                  <a:cubicBezTo>
                    <a:pt x="2352040" y="200660"/>
                    <a:pt x="2355850" y="160020"/>
                    <a:pt x="2358390" y="138430"/>
                  </a:cubicBezTo>
                  <a:cubicBezTo>
                    <a:pt x="2359660" y="123190"/>
                    <a:pt x="2350770" y="111760"/>
                    <a:pt x="2354580" y="99060"/>
                  </a:cubicBezTo>
                  <a:cubicBezTo>
                    <a:pt x="2359660" y="83820"/>
                    <a:pt x="2376170" y="62230"/>
                    <a:pt x="2392680" y="53340"/>
                  </a:cubicBezTo>
                  <a:cubicBezTo>
                    <a:pt x="2409190" y="44450"/>
                    <a:pt x="2433320" y="40640"/>
                    <a:pt x="2451100" y="44450"/>
                  </a:cubicBezTo>
                  <a:cubicBezTo>
                    <a:pt x="2468880" y="48260"/>
                    <a:pt x="2490470" y="62230"/>
                    <a:pt x="2500630" y="77470"/>
                  </a:cubicBezTo>
                  <a:cubicBezTo>
                    <a:pt x="2510790" y="92710"/>
                    <a:pt x="2519680" y="115570"/>
                    <a:pt x="2515870" y="134620"/>
                  </a:cubicBezTo>
                  <a:cubicBezTo>
                    <a:pt x="2510790" y="158750"/>
                    <a:pt x="2477770" y="179070"/>
                    <a:pt x="2459990" y="207010"/>
                  </a:cubicBezTo>
                  <a:cubicBezTo>
                    <a:pt x="2437130" y="242570"/>
                    <a:pt x="2407920" y="289560"/>
                    <a:pt x="2393950" y="332740"/>
                  </a:cubicBezTo>
                  <a:cubicBezTo>
                    <a:pt x="2379980" y="373380"/>
                    <a:pt x="2395220" y="441960"/>
                    <a:pt x="2373630" y="455930"/>
                  </a:cubicBezTo>
                  <a:cubicBezTo>
                    <a:pt x="2354580" y="467360"/>
                    <a:pt x="2288540" y="444500"/>
                    <a:pt x="2283460" y="427990"/>
                  </a:cubicBezTo>
                  <a:cubicBezTo>
                    <a:pt x="2278380" y="412750"/>
                    <a:pt x="2325370" y="388620"/>
                    <a:pt x="2330450" y="363220"/>
                  </a:cubicBezTo>
                  <a:cubicBezTo>
                    <a:pt x="2336800" y="336550"/>
                    <a:pt x="2327910" y="292100"/>
                    <a:pt x="2312670" y="269240"/>
                  </a:cubicBezTo>
                  <a:cubicBezTo>
                    <a:pt x="2298700" y="247650"/>
                    <a:pt x="2270760" y="232410"/>
                    <a:pt x="2246630" y="226060"/>
                  </a:cubicBezTo>
                  <a:cubicBezTo>
                    <a:pt x="2222500" y="219710"/>
                    <a:pt x="2167890" y="234950"/>
                    <a:pt x="2167890" y="233680"/>
                  </a:cubicBezTo>
                  <a:cubicBezTo>
                    <a:pt x="2167890" y="231140"/>
                    <a:pt x="2363470" y="170180"/>
                    <a:pt x="2393950" y="194310"/>
                  </a:cubicBezTo>
                  <a:cubicBezTo>
                    <a:pt x="2413000" y="208280"/>
                    <a:pt x="2419350" y="257810"/>
                    <a:pt x="2400300" y="279400"/>
                  </a:cubicBezTo>
                  <a:cubicBezTo>
                    <a:pt x="2350770" y="335280"/>
                    <a:pt x="1899920" y="309880"/>
                    <a:pt x="1814830" y="295910"/>
                  </a:cubicBezTo>
                  <a:cubicBezTo>
                    <a:pt x="1789430" y="292100"/>
                    <a:pt x="1779270" y="289560"/>
                    <a:pt x="1767840" y="279400"/>
                  </a:cubicBezTo>
                  <a:cubicBezTo>
                    <a:pt x="1756410" y="269240"/>
                    <a:pt x="1746250" y="251460"/>
                    <a:pt x="1743710" y="236220"/>
                  </a:cubicBezTo>
                  <a:cubicBezTo>
                    <a:pt x="1741170" y="220980"/>
                    <a:pt x="1747520" y="199390"/>
                    <a:pt x="1755140" y="186690"/>
                  </a:cubicBezTo>
                  <a:cubicBezTo>
                    <a:pt x="1761490" y="176530"/>
                    <a:pt x="1770380" y="168910"/>
                    <a:pt x="1780540" y="163830"/>
                  </a:cubicBezTo>
                  <a:cubicBezTo>
                    <a:pt x="1789430" y="158750"/>
                    <a:pt x="1799590" y="156210"/>
                    <a:pt x="1812290" y="156210"/>
                  </a:cubicBezTo>
                  <a:cubicBezTo>
                    <a:pt x="1832610" y="156210"/>
                    <a:pt x="1866900" y="157480"/>
                    <a:pt x="1892300" y="171450"/>
                  </a:cubicBezTo>
                  <a:cubicBezTo>
                    <a:pt x="1925320" y="187960"/>
                    <a:pt x="1992630" y="243840"/>
                    <a:pt x="1985010" y="262890"/>
                  </a:cubicBezTo>
                  <a:cubicBezTo>
                    <a:pt x="1974850" y="289560"/>
                    <a:pt x="1803400" y="261620"/>
                    <a:pt x="1713230" y="271780"/>
                  </a:cubicBezTo>
                  <a:cubicBezTo>
                    <a:pt x="1621790" y="281940"/>
                    <a:pt x="1442720" y="334010"/>
                    <a:pt x="1440180" y="325120"/>
                  </a:cubicBezTo>
                  <a:cubicBezTo>
                    <a:pt x="1437640" y="318770"/>
                    <a:pt x="1521460" y="275590"/>
                    <a:pt x="1577340" y="261620"/>
                  </a:cubicBezTo>
                  <a:cubicBezTo>
                    <a:pt x="1652270" y="243840"/>
                    <a:pt x="1795780" y="260350"/>
                    <a:pt x="1855470" y="250190"/>
                  </a:cubicBezTo>
                  <a:cubicBezTo>
                    <a:pt x="1884680" y="245110"/>
                    <a:pt x="1901190" y="229870"/>
                    <a:pt x="1920240" y="231140"/>
                  </a:cubicBezTo>
                  <a:cubicBezTo>
                    <a:pt x="1936750" y="232410"/>
                    <a:pt x="1953260" y="238760"/>
                    <a:pt x="1964690" y="248920"/>
                  </a:cubicBezTo>
                  <a:cubicBezTo>
                    <a:pt x="1974850" y="259080"/>
                    <a:pt x="1983740" y="276860"/>
                    <a:pt x="1985010" y="292100"/>
                  </a:cubicBezTo>
                  <a:cubicBezTo>
                    <a:pt x="1986280" y="307340"/>
                    <a:pt x="1982470" y="326390"/>
                    <a:pt x="1973580" y="337820"/>
                  </a:cubicBezTo>
                  <a:cubicBezTo>
                    <a:pt x="1964690" y="350520"/>
                    <a:pt x="1954530" y="359410"/>
                    <a:pt x="1932940" y="364490"/>
                  </a:cubicBezTo>
                  <a:cubicBezTo>
                    <a:pt x="1880870" y="377190"/>
                    <a:pt x="1753870" y="345440"/>
                    <a:pt x="1642110" y="340360"/>
                  </a:cubicBezTo>
                  <a:cubicBezTo>
                    <a:pt x="1489710" y="332740"/>
                    <a:pt x="1228090" y="326390"/>
                    <a:pt x="1099820" y="331470"/>
                  </a:cubicBezTo>
                  <a:cubicBezTo>
                    <a:pt x="1029970" y="334010"/>
                    <a:pt x="971550" y="355600"/>
                    <a:pt x="937260" y="346710"/>
                  </a:cubicBezTo>
                  <a:cubicBezTo>
                    <a:pt x="919480" y="341630"/>
                    <a:pt x="908050" y="330200"/>
                    <a:pt x="900430" y="320040"/>
                  </a:cubicBezTo>
                  <a:cubicBezTo>
                    <a:pt x="894080" y="311150"/>
                    <a:pt x="889000" y="303530"/>
                    <a:pt x="889000" y="292100"/>
                  </a:cubicBezTo>
                  <a:cubicBezTo>
                    <a:pt x="889000" y="276860"/>
                    <a:pt x="897890" y="247650"/>
                    <a:pt x="910590" y="236220"/>
                  </a:cubicBezTo>
                  <a:cubicBezTo>
                    <a:pt x="920750" y="226060"/>
                    <a:pt x="932180" y="224790"/>
                    <a:pt x="953770" y="219710"/>
                  </a:cubicBezTo>
                  <a:cubicBezTo>
                    <a:pt x="1018540" y="205740"/>
                    <a:pt x="1221740" y="204470"/>
                    <a:pt x="1342390" y="187960"/>
                  </a:cubicBezTo>
                  <a:cubicBezTo>
                    <a:pt x="1449070" y="173990"/>
                    <a:pt x="1581150" y="151130"/>
                    <a:pt x="1640840" y="133350"/>
                  </a:cubicBezTo>
                  <a:cubicBezTo>
                    <a:pt x="1667510" y="125730"/>
                    <a:pt x="1678940" y="111760"/>
                    <a:pt x="1696720" y="110490"/>
                  </a:cubicBezTo>
                  <a:cubicBezTo>
                    <a:pt x="1711960" y="109220"/>
                    <a:pt x="1728470" y="114300"/>
                    <a:pt x="1739900" y="121920"/>
                  </a:cubicBezTo>
                  <a:cubicBezTo>
                    <a:pt x="1751330" y="129540"/>
                    <a:pt x="1761490" y="146050"/>
                    <a:pt x="1764030" y="160020"/>
                  </a:cubicBezTo>
                  <a:cubicBezTo>
                    <a:pt x="1766570" y="173990"/>
                    <a:pt x="1764030" y="191770"/>
                    <a:pt x="1757680" y="204470"/>
                  </a:cubicBezTo>
                  <a:cubicBezTo>
                    <a:pt x="1751330" y="217170"/>
                    <a:pt x="1719580" y="227330"/>
                    <a:pt x="1722120" y="233680"/>
                  </a:cubicBezTo>
                  <a:cubicBezTo>
                    <a:pt x="1731010" y="255270"/>
                    <a:pt x="2189480" y="151130"/>
                    <a:pt x="2264410" y="170180"/>
                  </a:cubicBezTo>
                  <a:cubicBezTo>
                    <a:pt x="2286000" y="176530"/>
                    <a:pt x="2294890" y="186690"/>
                    <a:pt x="2302510" y="198120"/>
                  </a:cubicBezTo>
                  <a:cubicBezTo>
                    <a:pt x="2308860" y="207010"/>
                    <a:pt x="2311400" y="218440"/>
                    <a:pt x="2312670" y="228600"/>
                  </a:cubicBezTo>
                  <a:cubicBezTo>
                    <a:pt x="2313940" y="238760"/>
                    <a:pt x="2312670" y="250190"/>
                    <a:pt x="2307590" y="260350"/>
                  </a:cubicBezTo>
                  <a:cubicBezTo>
                    <a:pt x="2301240" y="273050"/>
                    <a:pt x="2289810" y="284480"/>
                    <a:pt x="2274570" y="294640"/>
                  </a:cubicBezTo>
                  <a:cubicBezTo>
                    <a:pt x="2250440" y="311150"/>
                    <a:pt x="2214880" y="325120"/>
                    <a:pt x="2170430" y="337820"/>
                  </a:cubicBezTo>
                  <a:cubicBezTo>
                    <a:pt x="2095500" y="359410"/>
                    <a:pt x="1930400" y="369570"/>
                    <a:pt x="1864360" y="393700"/>
                  </a:cubicBezTo>
                  <a:cubicBezTo>
                    <a:pt x="1830070" y="406400"/>
                    <a:pt x="1790700" y="430530"/>
                    <a:pt x="1791970" y="434340"/>
                  </a:cubicBezTo>
                  <a:cubicBezTo>
                    <a:pt x="1795780" y="444500"/>
                    <a:pt x="2176780" y="292100"/>
                    <a:pt x="2259330" y="304800"/>
                  </a:cubicBezTo>
                  <a:cubicBezTo>
                    <a:pt x="2292350" y="309880"/>
                    <a:pt x="2326640" y="337820"/>
                    <a:pt x="2324100" y="347980"/>
                  </a:cubicBezTo>
                  <a:cubicBezTo>
                    <a:pt x="2317750" y="368300"/>
                    <a:pt x="2068830" y="341630"/>
                    <a:pt x="1987550" y="346710"/>
                  </a:cubicBezTo>
                  <a:cubicBezTo>
                    <a:pt x="1941830" y="349250"/>
                    <a:pt x="1906270" y="373380"/>
                    <a:pt x="1880870" y="361950"/>
                  </a:cubicBezTo>
                  <a:cubicBezTo>
                    <a:pt x="1859280" y="351790"/>
                    <a:pt x="1831340" y="311150"/>
                    <a:pt x="1838960" y="297180"/>
                  </a:cubicBezTo>
                  <a:cubicBezTo>
                    <a:pt x="1851660" y="274320"/>
                    <a:pt x="1988820" y="303530"/>
                    <a:pt x="2068830" y="298450"/>
                  </a:cubicBezTo>
                  <a:cubicBezTo>
                    <a:pt x="2159000" y="292100"/>
                    <a:pt x="2299970" y="250190"/>
                    <a:pt x="2352040" y="257810"/>
                  </a:cubicBezTo>
                  <a:cubicBezTo>
                    <a:pt x="2373630" y="261620"/>
                    <a:pt x="2385060" y="267970"/>
                    <a:pt x="2395220" y="278130"/>
                  </a:cubicBezTo>
                  <a:cubicBezTo>
                    <a:pt x="2405380" y="288290"/>
                    <a:pt x="2414270" y="306070"/>
                    <a:pt x="2414270" y="321310"/>
                  </a:cubicBezTo>
                  <a:cubicBezTo>
                    <a:pt x="2414270" y="339090"/>
                    <a:pt x="2406650" y="360680"/>
                    <a:pt x="2387600" y="378460"/>
                  </a:cubicBezTo>
                  <a:cubicBezTo>
                    <a:pt x="2349500" y="415290"/>
                    <a:pt x="2153920" y="464820"/>
                    <a:pt x="2153920" y="476250"/>
                  </a:cubicBezTo>
                  <a:cubicBezTo>
                    <a:pt x="2153920" y="478790"/>
                    <a:pt x="2165350" y="478790"/>
                    <a:pt x="2166620" y="481330"/>
                  </a:cubicBezTo>
                  <a:cubicBezTo>
                    <a:pt x="2167890" y="485140"/>
                    <a:pt x="2162810" y="490220"/>
                    <a:pt x="2157730" y="495300"/>
                  </a:cubicBezTo>
                  <a:cubicBezTo>
                    <a:pt x="2148840" y="502920"/>
                    <a:pt x="2129790" y="518160"/>
                    <a:pt x="2113280" y="519430"/>
                  </a:cubicBezTo>
                  <a:cubicBezTo>
                    <a:pt x="2094230" y="520700"/>
                    <a:pt x="2063750" y="509270"/>
                    <a:pt x="2049780" y="496570"/>
                  </a:cubicBezTo>
                  <a:cubicBezTo>
                    <a:pt x="2038350" y="485140"/>
                    <a:pt x="2032000" y="463550"/>
                    <a:pt x="2030730" y="449580"/>
                  </a:cubicBezTo>
                  <a:cubicBezTo>
                    <a:pt x="2029460" y="438150"/>
                    <a:pt x="2026920" y="427990"/>
                    <a:pt x="2038350" y="416560"/>
                  </a:cubicBezTo>
                  <a:cubicBezTo>
                    <a:pt x="2082800" y="372110"/>
                    <a:pt x="2510790" y="289560"/>
                    <a:pt x="2595880" y="284480"/>
                  </a:cubicBezTo>
                  <a:cubicBezTo>
                    <a:pt x="2621280" y="283210"/>
                    <a:pt x="2632710" y="284480"/>
                    <a:pt x="2645410" y="289560"/>
                  </a:cubicBezTo>
                  <a:cubicBezTo>
                    <a:pt x="2655570" y="294640"/>
                    <a:pt x="2664460" y="300990"/>
                    <a:pt x="2670810" y="311150"/>
                  </a:cubicBezTo>
                  <a:cubicBezTo>
                    <a:pt x="2678430" y="323850"/>
                    <a:pt x="2683510" y="345440"/>
                    <a:pt x="2682240" y="359410"/>
                  </a:cubicBezTo>
                  <a:cubicBezTo>
                    <a:pt x="2680970" y="370840"/>
                    <a:pt x="2678430" y="381000"/>
                    <a:pt x="2670810" y="389890"/>
                  </a:cubicBezTo>
                  <a:cubicBezTo>
                    <a:pt x="2661920" y="401320"/>
                    <a:pt x="2653030" y="411480"/>
                    <a:pt x="2630170" y="419100"/>
                  </a:cubicBezTo>
                  <a:cubicBezTo>
                    <a:pt x="2561590" y="443230"/>
                    <a:pt x="2298700" y="444500"/>
                    <a:pt x="2175510" y="445770"/>
                  </a:cubicBezTo>
                  <a:cubicBezTo>
                    <a:pt x="2090420" y="447040"/>
                    <a:pt x="2037080" y="444500"/>
                    <a:pt x="1960880" y="436880"/>
                  </a:cubicBezTo>
                  <a:cubicBezTo>
                    <a:pt x="1873250" y="427990"/>
                    <a:pt x="1756410" y="410210"/>
                    <a:pt x="1681480" y="394970"/>
                  </a:cubicBezTo>
                  <a:cubicBezTo>
                    <a:pt x="1629410" y="383540"/>
                    <a:pt x="1590040" y="374650"/>
                    <a:pt x="1550670" y="359410"/>
                  </a:cubicBezTo>
                  <a:cubicBezTo>
                    <a:pt x="1515110" y="345440"/>
                    <a:pt x="1490980" y="323850"/>
                    <a:pt x="1454150" y="309880"/>
                  </a:cubicBezTo>
                  <a:cubicBezTo>
                    <a:pt x="1407160" y="292100"/>
                    <a:pt x="1322070" y="288290"/>
                    <a:pt x="1290320" y="266700"/>
                  </a:cubicBezTo>
                  <a:cubicBezTo>
                    <a:pt x="1272540" y="255270"/>
                    <a:pt x="1263650" y="240030"/>
                    <a:pt x="1259840" y="224790"/>
                  </a:cubicBezTo>
                  <a:cubicBezTo>
                    <a:pt x="1256030" y="209550"/>
                    <a:pt x="1258570" y="187960"/>
                    <a:pt x="1263650" y="173990"/>
                  </a:cubicBezTo>
                  <a:cubicBezTo>
                    <a:pt x="1268730" y="162560"/>
                    <a:pt x="1276350" y="152400"/>
                    <a:pt x="1286510" y="146050"/>
                  </a:cubicBezTo>
                  <a:cubicBezTo>
                    <a:pt x="1299210" y="138430"/>
                    <a:pt x="1316990" y="133350"/>
                    <a:pt x="1336040" y="132080"/>
                  </a:cubicBezTo>
                  <a:cubicBezTo>
                    <a:pt x="1362710" y="129540"/>
                    <a:pt x="1421130" y="127000"/>
                    <a:pt x="1435100" y="144780"/>
                  </a:cubicBezTo>
                  <a:cubicBezTo>
                    <a:pt x="1447800" y="160020"/>
                    <a:pt x="1449070" y="201930"/>
                    <a:pt x="1430020" y="223520"/>
                  </a:cubicBezTo>
                  <a:cubicBezTo>
                    <a:pt x="1388110" y="273050"/>
                    <a:pt x="1137920" y="279400"/>
                    <a:pt x="1051560" y="309880"/>
                  </a:cubicBezTo>
                  <a:cubicBezTo>
                    <a:pt x="1003300" y="326390"/>
                    <a:pt x="972820" y="359410"/>
                    <a:pt x="943610" y="360680"/>
                  </a:cubicBezTo>
                  <a:cubicBezTo>
                    <a:pt x="924560" y="361950"/>
                    <a:pt x="908050" y="354330"/>
                    <a:pt x="896620" y="344170"/>
                  </a:cubicBezTo>
                  <a:cubicBezTo>
                    <a:pt x="885190" y="334010"/>
                    <a:pt x="875030" y="314960"/>
                    <a:pt x="872490" y="300990"/>
                  </a:cubicBezTo>
                  <a:cubicBezTo>
                    <a:pt x="869950" y="289560"/>
                    <a:pt x="871220" y="278130"/>
                    <a:pt x="876300" y="267970"/>
                  </a:cubicBezTo>
                  <a:cubicBezTo>
                    <a:pt x="881380" y="255270"/>
                    <a:pt x="895350" y="231140"/>
                    <a:pt x="908050" y="229870"/>
                  </a:cubicBezTo>
                  <a:cubicBezTo>
                    <a:pt x="924560" y="228600"/>
                    <a:pt x="970280" y="269240"/>
                    <a:pt x="966470" y="279400"/>
                  </a:cubicBezTo>
                  <a:cubicBezTo>
                    <a:pt x="961390" y="294640"/>
                    <a:pt x="861060" y="281940"/>
                    <a:pt x="795020" y="280670"/>
                  </a:cubicBezTo>
                  <a:cubicBezTo>
                    <a:pt x="706120" y="279400"/>
                    <a:pt x="582930" y="281940"/>
                    <a:pt x="482600" y="271780"/>
                  </a:cubicBezTo>
                  <a:cubicBezTo>
                    <a:pt x="388620" y="262890"/>
                    <a:pt x="261620" y="251460"/>
                    <a:pt x="212090" y="227330"/>
                  </a:cubicBezTo>
                  <a:cubicBezTo>
                    <a:pt x="189230" y="215900"/>
                    <a:pt x="177800" y="204470"/>
                    <a:pt x="168910" y="189230"/>
                  </a:cubicBezTo>
                  <a:cubicBezTo>
                    <a:pt x="160020" y="173990"/>
                    <a:pt x="156210" y="149860"/>
                    <a:pt x="160020" y="133350"/>
                  </a:cubicBezTo>
                  <a:cubicBezTo>
                    <a:pt x="163830" y="115570"/>
                    <a:pt x="179070" y="96520"/>
                    <a:pt x="191770" y="86360"/>
                  </a:cubicBezTo>
                  <a:cubicBezTo>
                    <a:pt x="201930" y="77470"/>
                    <a:pt x="217170" y="74930"/>
                    <a:pt x="227330" y="72390"/>
                  </a:cubicBezTo>
                  <a:cubicBezTo>
                    <a:pt x="234950" y="71120"/>
                    <a:pt x="238760" y="68580"/>
                    <a:pt x="246380" y="71120"/>
                  </a:cubicBezTo>
                  <a:cubicBezTo>
                    <a:pt x="261620" y="76200"/>
                    <a:pt x="290830" y="99060"/>
                    <a:pt x="306070" y="121920"/>
                  </a:cubicBezTo>
                  <a:cubicBezTo>
                    <a:pt x="323850" y="148590"/>
                    <a:pt x="339090" y="187960"/>
                    <a:pt x="340360" y="222250"/>
                  </a:cubicBezTo>
                  <a:cubicBezTo>
                    <a:pt x="341630" y="259080"/>
                    <a:pt x="331470" y="314960"/>
                    <a:pt x="308610" y="335280"/>
                  </a:cubicBezTo>
                  <a:cubicBezTo>
                    <a:pt x="288290" y="353060"/>
                    <a:pt x="245110" y="353060"/>
                    <a:pt x="217170" y="345440"/>
                  </a:cubicBezTo>
                  <a:cubicBezTo>
                    <a:pt x="187960" y="336550"/>
                    <a:pt x="160020" y="306070"/>
                    <a:pt x="139700" y="283210"/>
                  </a:cubicBezTo>
                  <a:cubicBezTo>
                    <a:pt x="121920" y="262890"/>
                    <a:pt x="104140" y="241300"/>
                    <a:pt x="97790" y="214630"/>
                  </a:cubicBezTo>
                  <a:cubicBezTo>
                    <a:pt x="90170" y="185420"/>
                    <a:pt x="87630" y="142240"/>
                    <a:pt x="100330" y="116840"/>
                  </a:cubicBezTo>
                  <a:cubicBezTo>
                    <a:pt x="111760" y="93980"/>
                    <a:pt x="140970" y="72390"/>
                    <a:pt x="160020" y="66040"/>
                  </a:cubicBezTo>
                  <a:cubicBezTo>
                    <a:pt x="173990" y="60960"/>
                    <a:pt x="186690" y="62230"/>
                    <a:pt x="200660" y="67310"/>
                  </a:cubicBezTo>
                  <a:cubicBezTo>
                    <a:pt x="217170" y="72390"/>
                    <a:pt x="238760" y="87630"/>
                    <a:pt x="248920" y="101600"/>
                  </a:cubicBezTo>
                  <a:cubicBezTo>
                    <a:pt x="257810" y="113030"/>
                    <a:pt x="261620" y="124460"/>
                    <a:pt x="262890" y="139700"/>
                  </a:cubicBezTo>
                  <a:cubicBezTo>
                    <a:pt x="265430" y="163830"/>
                    <a:pt x="264160" y="204470"/>
                    <a:pt x="252730" y="231140"/>
                  </a:cubicBezTo>
                  <a:cubicBezTo>
                    <a:pt x="241300" y="257810"/>
                    <a:pt x="220980" y="288290"/>
                    <a:pt x="195580" y="300990"/>
                  </a:cubicBezTo>
                  <a:cubicBezTo>
                    <a:pt x="168910" y="314960"/>
                    <a:pt x="119380" y="313690"/>
                    <a:pt x="93980" y="308610"/>
                  </a:cubicBezTo>
                  <a:cubicBezTo>
                    <a:pt x="78740" y="306070"/>
                    <a:pt x="67310" y="299720"/>
                    <a:pt x="57150" y="290830"/>
                  </a:cubicBezTo>
                  <a:cubicBezTo>
                    <a:pt x="46990" y="281940"/>
                    <a:pt x="38100" y="270510"/>
                    <a:pt x="33020" y="257810"/>
                  </a:cubicBezTo>
                  <a:cubicBezTo>
                    <a:pt x="27940" y="245110"/>
                    <a:pt x="25400" y="229870"/>
                    <a:pt x="26670" y="217170"/>
                  </a:cubicBezTo>
                  <a:cubicBezTo>
                    <a:pt x="27940" y="203200"/>
                    <a:pt x="30480" y="189230"/>
                    <a:pt x="39370" y="177800"/>
                  </a:cubicBezTo>
                  <a:cubicBezTo>
                    <a:pt x="52070" y="161290"/>
                    <a:pt x="93980" y="130810"/>
                    <a:pt x="109220" y="138430"/>
                  </a:cubicBezTo>
                  <a:cubicBezTo>
                    <a:pt x="130810" y="149860"/>
                    <a:pt x="139700" y="294640"/>
                    <a:pt x="120650" y="307340"/>
                  </a:cubicBezTo>
                  <a:cubicBezTo>
                    <a:pt x="107950" y="316230"/>
                    <a:pt x="63500" y="290830"/>
                    <a:pt x="48260" y="273050"/>
                  </a:cubicBezTo>
                  <a:cubicBezTo>
                    <a:pt x="35560" y="257810"/>
                    <a:pt x="30480" y="233680"/>
                    <a:pt x="31750" y="214630"/>
                  </a:cubicBezTo>
                  <a:cubicBezTo>
                    <a:pt x="33020" y="195580"/>
                    <a:pt x="44450" y="171450"/>
                    <a:pt x="58420" y="158750"/>
                  </a:cubicBezTo>
                  <a:cubicBezTo>
                    <a:pt x="72390" y="146050"/>
                    <a:pt x="93980" y="133350"/>
                    <a:pt x="114300" y="135890"/>
                  </a:cubicBezTo>
                  <a:cubicBezTo>
                    <a:pt x="140970" y="139700"/>
                    <a:pt x="182880" y="170180"/>
                    <a:pt x="199390" y="198120"/>
                  </a:cubicBezTo>
                  <a:cubicBezTo>
                    <a:pt x="217170" y="227330"/>
                    <a:pt x="220980" y="283210"/>
                    <a:pt x="214630" y="309880"/>
                  </a:cubicBezTo>
                  <a:cubicBezTo>
                    <a:pt x="210820" y="326390"/>
                    <a:pt x="203200" y="336550"/>
                    <a:pt x="191770" y="345440"/>
                  </a:cubicBezTo>
                  <a:cubicBezTo>
                    <a:pt x="177800" y="356870"/>
                    <a:pt x="153670" y="367030"/>
                    <a:pt x="135890" y="368300"/>
                  </a:cubicBezTo>
                  <a:cubicBezTo>
                    <a:pt x="121920" y="369570"/>
                    <a:pt x="107950" y="367030"/>
                    <a:pt x="95250" y="360680"/>
                  </a:cubicBezTo>
                  <a:cubicBezTo>
                    <a:pt x="80010" y="351790"/>
                    <a:pt x="60960" y="328930"/>
                    <a:pt x="53340" y="316230"/>
                  </a:cubicBezTo>
                  <a:cubicBezTo>
                    <a:pt x="49530" y="308610"/>
                    <a:pt x="43180" y="302260"/>
                    <a:pt x="46990" y="295910"/>
                  </a:cubicBezTo>
                  <a:cubicBezTo>
                    <a:pt x="57150" y="279400"/>
                    <a:pt x="203200" y="250190"/>
                    <a:pt x="218440" y="269240"/>
                  </a:cubicBezTo>
                  <a:cubicBezTo>
                    <a:pt x="228600" y="281940"/>
                    <a:pt x="208280" y="327660"/>
                    <a:pt x="193040" y="344170"/>
                  </a:cubicBezTo>
                  <a:cubicBezTo>
                    <a:pt x="179070" y="359410"/>
                    <a:pt x="154940" y="367030"/>
                    <a:pt x="135890" y="368300"/>
                  </a:cubicBezTo>
                  <a:cubicBezTo>
                    <a:pt x="116840" y="369570"/>
                    <a:pt x="92710" y="359410"/>
                    <a:pt x="78740" y="349250"/>
                  </a:cubicBezTo>
                  <a:cubicBezTo>
                    <a:pt x="67310" y="340360"/>
                    <a:pt x="59690" y="331470"/>
                    <a:pt x="53340" y="316230"/>
                  </a:cubicBezTo>
                  <a:cubicBezTo>
                    <a:pt x="43180" y="292100"/>
                    <a:pt x="33020" y="246380"/>
                    <a:pt x="35560" y="213360"/>
                  </a:cubicBezTo>
                  <a:cubicBezTo>
                    <a:pt x="38100" y="181610"/>
                    <a:pt x="43180" y="140970"/>
                    <a:pt x="63500" y="123190"/>
                  </a:cubicBezTo>
                  <a:cubicBezTo>
                    <a:pt x="86360" y="104140"/>
                    <a:pt x="140970" y="97790"/>
                    <a:pt x="170180" y="106680"/>
                  </a:cubicBezTo>
                  <a:cubicBezTo>
                    <a:pt x="196850" y="114300"/>
                    <a:pt x="224790" y="138430"/>
                    <a:pt x="236220" y="165100"/>
                  </a:cubicBezTo>
                  <a:cubicBezTo>
                    <a:pt x="250190" y="199390"/>
                    <a:pt x="223520" y="300990"/>
                    <a:pt x="227330" y="302260"/>
                  </a:cubicBezTo>
                  <a:cubicBezTo>
                    <a:pt x="229870" y="302260"/>
                    <a:pt x="240030" y="255270"/>
                    <a:pt x="242570" y="255270"/>
                  </a:cubicBezTo>
                  <a:cubicBezTo>
                    <a:pt x="243840" y="255270"/>
                    <a:pt x="243840" y="269240"/>
                    <a:pt x="242570" y="276860"/>
                  </a:cubicBezTo>
                  <a:cubicBezTo>
                    <a:pt x="240030" y="288290"/>
                    <a:pt x="234950" y="303530"/>
                    <a:pt x="227330" y="314960"/>
                  </a:cubicBezTo>
                  <a:cubicBezTo>
                    <a:pt x="219710" y="326390"/>
                    <a:pt x="208280" y="336550"/>
                    <a:pt x="195580" y="342900"/>
                  </a:cubicBezTo>
                  <a:cubicBezTo>
                    <a:pt x="184150" y="349250"/>
                    <a:pt x="168910" y="353060"/>
                    <a:pt x="154940" y="351790"/>
                  </a:cubicBezTo>
                  <a:cubicBezTo>
                    <a:pt x="137160" y="350520"/>
                    <a:pt x="110490" y="340360"/>
                    <a:pt x="96520" y="328930"/>
                  </a:cubicBezTo>
                  <a:cubicBezTo>
                    <a:pt x="85090" y="320040"/>
                    <a:pt x="80010" y="308610"/>
                    <a:pt x="73660" y="293370"/>
                  </a:cubicBezTo>
                  <a:cubicBezTo>
                    <a:pt x="64770" y="267970"/>
                    <a:pt x="58420" y="219710"/>
                    <a:pt x="59690" y="189230"/>
                  </a:cubicBezTo>
                  <a:cubicBezTo>
                    <a:pt x="60960" y="165100"/>
                    <a:pt x="64770" y="140970"/>
                    <a:pt x="74930" y="123190"/>
                  </a:cubicBezTo>
                  <a:cubicBezTo>
                    <a:pt x="85090" y="105410"/>
                    <a:pt x="102870" y="87630"/>
                    <a:pt x="120650" y="80010"/>
                  </a:cubicBezTo>
                  <a:cubicBezTo>
                    <a:pt x="138430" y="72390"/>
                    <a:pt x="166370" y="73660"/>
                    <a:pt x="182880" y="78740"/>
                  </a:cubicBezTo>
                  <a:cubicBezTo>
                    <a:pt x="196850" y="82550"/>
                    <a:pt x="208280" y="91440"/>
                    <a:pt x="217170" y="101600"/>
                  </a:cubicBezTo>
                  <a:cubicBezTo>
                    <a:pt x="226060" y="111760"/>
                    <a:pt x="232410" y="121920"/>
                    <a:pt x="237490" y="138430"/>
                  </a:cubicBezTo>
                  <a:cubicBezTo>
                    <a:pt x="245110" y="163830"/>
                    <a:pt x="248920" y="210820"/>
                    <a:pt x="246380" y="242570"/>
                  </a:cubicBezTo>
                  <a:cubicBezTo>
                    <a:pt x="245110" y="269240"/>
                    <a:pt x="238760" y="297180"/>
                    <a:pt x="229870" y="314960"/>
                  </a:cubicBezTo>
                  <a:cubicBezTo>
                    <a:pt x="222250" y="328930"/>
                    <a:pt x="213360" y="339090"/>
                    <a:pt x="201930" y="346710"/>
                  </a:cubicBezTo>
                  <a:cubicBezTo>
                    <a:pt x="190500" y="354330"/>
                    <a:pt x="176530" y="360680"/>
                    <a:pt x="162560" y="361950"/>
                  </a:cubicBezTo>
                  <a:cubicBezTo>
                    <a:pt x="148590" y="363220"/>
                    <a:pt x="134620" y="364490"/>
                    <a:pt x="120650" y="358140"/>
                  </a:cubicBezTo>
                  <a:cubicBezTo>
                    <a:pt x="104140" y="351790"/>
                    <a:pt x="86360" y="336550"/>
                    <a:pt x="73660" y="317500"/>
                  </a:cubicBezTo>
                  <a:cubicBezTo>
                    <a:pt x="55880" y="292100"/>
                    <a:pt x="41910" y="240030"/>
                    <a:pt x="36830" y="212090"/>
                  </a:cubicBezTo>
                  <a:cubicBezTo>
                    <a:pt x="34290" y="195580"/>
                    <a:pt x="33020" y="182880"/>
                    <a:pt x="36830" y="170180"/>
                  </a:cubicBezTo>
                  <a:cubicBezTo>
                    <a:pt x="40640" y="156210"/>
                    <a:pt x="46990" y="142240"/>
                    <a:pt x="57150" y="132080"/>
                  </a:cubicBezTo>
                  <a:cubicBezTo>
                    <a:pt x="69850" y="119380"/>
                    <a:pt x="93980" y="105410"/>
                    <a:pt x="113030" y="104140"/>
                  </a:cubicBezTo>
                  <a:cubicBezTo>
                    <a:pt x="132080" y="102870"/>
                    <a:pt x="157480" y="109220"/>
                    <a:pt x="172720" y="120650"/>
                  </a:cubicBezTo>
                  <a:cubicBezTo>
                    <a:pt x="189230" y="132080"/>
                    <a:pt x="201930" y="152400"/>
                    <a:pt x="208280" y="172720"/>
                  </a:cubicBezTo>
                  <a:cubicBezTo>
                    <a:pt x="215900" y="196850"/>
                    <a:pt x="212090" y="229870"/>
                    <a:pt x="208280" y="257810"/>
                  </a:cubicBezTo>
                  <a:cubicBezTo>
                    <a:pt x="204470" y="287020"/>
                    <a:pt x="199390" y="321310"/>
                    <a:pt x="187960" y="345440"/>
                  </a:cubicBezTo>
                  <a:cubicBezTo>
                    <a:pt x="177800" y="365760"/>
                    <a:pt x="163830" y="384810"/>
                    <a:pt x="147320" y="397510"/>
                  </a:cubicBezTo>
                  <a:cubicBezTo>
                    <a:pt x="130810" y="408940"/>
                    <a:pt x="107950" y="419100"/>
                    <a:pt x="88900" y="419100"/>
                  </a:cubicBezTo>
                  <a:cubicBezTo>
                    <a:pt x="69850" y="419100"/>
                    <a:pt x="44450" y="408940"/>
                    <a:pt x="30480" y="394970"/>
                  </a:cubicBezTo>
                  <a:cubicBezTo>
                    <a:pt x="16510" y="382270"/>
                    <a:pt x="5080" y="356870"/>
                    <a:pt x="2540" y="339090"/>
                  </a:cubicBezTo>
                  <a:cubicBezTo>
                    <a:pt x="0" y="325120"/>
                    <a:pt x="3810" y="309880"/>
                    <a:pt x="8890" y="297180"/>
                  </a:cubicBezTo>
                  <a:cubicBezTo>
                    <a:pt x="13970" y="284480"/>
                    <a:pt x="30480" y="278130"/>
                    <a:pt x="34290" y="262890"/>
                  </a:cubicBezTo>
                  <a:cubicBezTo>
                    <a:pt x="40640" y="241300"/>
                    <a:pt x="12700" y="191770"/>
                    <a:pt x="27940" y="172720"/>
                  </a:cubicBezTo>
                  <a:cubicBezTo>
                    <a:pt x="46990" y="148590"/>
                    <a:pt x="137160" y="137160"/>
                    <a:pt x="171450" y="152400"/>
                  </a:cubicBezTo>
                  <a:cubicBezTo>
                    <a:pt x="199390" y="165100"/>
                    <a:pt x="218440" y="203200"/>
                    <a:pt x="228600" y="232410"/>
                  </a:cubicBezTo>
                  <a:cubicBezTo>
                    <a:pt x="238760" y="260350"/>
                    <a:pt x="232410" y="294640"/>
                    <a:pt x="233680" y="325120"/>
                  </a:cubicBezTo>
                  <a:cubicBezTo>
                    <a:pt x="234950" y="354330"/>
                    <a:pt x="241300" y="382270"/>
                    <a:pt x="234950" y="410210"/>
                  </a:cubicBezTo>
                  <a:cubicBezTo>
                    <a:pt x="227330" y="441960"/>
                    <a:pt x="190500" y="508000"/>
                    <a:pt x="185420" y="506730"/>
                  </a:cubicBezTo>
                  <a:cubicBezTo>
                    <a:pt x="181610" y="505460"/>
                    <a:pt x="187960" y="450850"/>
                    <a:pt x="199390" y="427990"/>
                  </a:cubicBezTo>
                  <a:cubicBezTo>
                    <a:pt x="210820" y="405130"/>
                    <a:pt x="229870" y="384810"/>
                    <a:pt x="254000" y="369570"/>
                  </a:cubicBezTo>
                  <a:cubicBezTo>
                    <a:pt x="285750" y="350520"/>
                    <a:pt x="353060" y="320040"/>
                    <a:pt x="383540" y="332740"/>
                  </a:cubicBezTo>
                  <a:cubicBezTo>
                    <a:pt x="411480" y="344170"/>
                    <a:pt x="441960" y="410210"/>
                    <a:pt x="438150" y="427990"/>
                  </a:cubicBezTo>
                  <a:cubicBezTo>
                    <a:pt x="435610" y="436880"/>
                    <a:pt x="424180" y="441960"/>
                    <a:pt x="415290" y="443230"/>
                  </a:cubicBezTo>
                  <a:cubicBezTo>
                    <a:pt x="403860" y="444500"/>
                    <a:pt x="387350" y="439420"/>
                    <a:pt x="375920" y="431800"/>
                  </a:cubicBezTo>
                  <a:cubicBezTo>
                    <a:pt x="361950" y="421640"/>
                    <a:pt x="344170" y="401320"/>
                    <a:pt x="339090" y="383540"/>
                  </a:cubicBezTo>
                  <a:cubicBezTo>
                    <a:pt x="334010" y="365760"/>
                    <a:pt x="335280" y="340360"/>
                    <a:pt x="341630" y="323850"/>
                  </a:cubicBezTo>
                  <a:cubicBezTo>
                    <a:pt x="346710" y="309880"/>
                    <a:pt x="356870" y="299720"/>
                    <a:pt x="367030" y="290830"/>
                  </a:cubicBezTo>
                  <a:cubicBezTo>
                    <a:pt x="377190" y="283210"/>
                    <a:pt x="387350" y="279400"/>
                    <a:pt x="403860" y="274320"/>
                  </a:cubicBezTo>
                  <a:cubicBezTo>
                    <a:pt x="431800" y="266700"/>
                    <a:pt x="501650" y="240030"/>
                    <a:pt x="523240" y="256540"/>
                  </a:cubicBezTo>
                  <a:cubicBezTo>
                    <a:pt x="543560" y="271780"/>
                    <a:pt x="524510" y="340360"/>
                    <a:pt x="533400" y="364490"/>
                  </a:cubicBezTo>
                  <a:cubicBezTo>
                    <a:pt x="538480" y="378460"/>
                    <a:pt x="554990" y="391160"/>
                    <a:pt x="553720" y="393700"/>
                  </a:cubicBezTo>
                  <a:cubicBezTo>
                    <a:pt x="551180" y="396240"/>
                    <a:pt x="513080" y="375920"/>
                    <a:pt x="501650" y="360680"/>
                  </a:cubicBezTo>
                  <a:cubicBezTo>
                    <a:pt x="490220" y="345440"/>
                    <a:pt x="482600" y="321310"/>
                    <a:pt x="483870" y="302260"/>
                  </a:cubicBezTo>
                  <a:cubicBezTo>
                    <a:pt x="485140" y="283210"/>
                    <a:pt x="495300" y="260350"/>
                    <a:pt x="509270" y="246380"/>
                  </a:cubicBezTo>
                  <a:cubicBezTo>
                    <a:pt x="523240" y="232410"/>
                    <a:pt x="551180" y="223520"/>
                    <a:pt x="565150" y="220980"/>
                  </a:cubicBezTo>
                  <a:cubicBezTo>
                    <a:pt x="574040" y="219710"/>
                    <a:pt x="579120" y="218440"/>
                    <a:pt x="586740" y="222250"/>
                  </a:cubicBezTo>
                  <a:cubicBezTo>
                    <a:pt x="604520" y="231140"/>
                    <a:pt x="615950" y="276860"/>
                    <a:pt x="652780" y="297180"/>
                  </a:cubicBezTo>
                  <a:cubicBezTo>
                    <a:pt x="728980" y="339090"/>
                    <a:pt x="1018540" y="340360"/>
                    <a:pt x="1073150" y="368300"/>
                  </a:cubicBezTo>
                  <a:cubicBezTo>
                    <a:pt x="1088390" y="375920"/>
                    <a:pt x="1092200" y="382270"/>
                    <a:pt x="1098550" y="393700"/>
                  </a:cubicBezTo>
                  <a:cubicBezTo>
                    <a:pt x="1106170" y="407670"/>
                    <a:pt x="1109980" y="431800"/>
                    <a:pt x="1107440" y="447040"/>
                  </a:cubicBezTo>
                  <a:cubicBezTo>
                    <a:pt x="1106170" y="459740"/>
                    <a:pt x="1101090" y="471170"/>
                    <a:pt x="1092200" y="480060"/>
                  </a:cubicBezTo>
                  <a:cubicBezTo>
                    <a:pt x="1082040" y="491490"/>
                    <a:pt x="1068070" y="504190"/>
                    <a:pt x="1045210" y="506730"/>
                  </a:cubicBezTo>
                  <a:cubicBezTo>
                    <a:pt x="996950" y="513080"/>
                    <a:pt x="906780" y="455930"/>
                    <a:pt x="808990" y="439420"/>
                  </a:cubicBezTo>
                  <a:cubicBezTo>
                    <a:pt x="659130" y="414020"/>
                    <a:pt x="307340" y="422910"/>
                    <a:pt x="224790" y="401320"/>
                  </a:cubicBezTo>
                  <a:cubicBezTo>
                    <a:pt x="200660" y="394970"/>
                    <a:pt x="191770" y="391160"/>
                    <a:pt x="181610" y="381000"/>
                  </a:cubicBezTo>
                  <a:cubicBezTo>
                    <a:pt x="171450" y="370840"/>
                    <a:pt x="162560" y="353060"/>
                    <a:pt x="161290" y="337820"/>
                  </a:cubicBezTo>
                  <a:cubicBezTo>
                    <a:pt x="160020" y="322580"/>
                    <a:pt x="166370" y="303530"/>
                    <a:pt x="175260" y="292100"/>
                  </a:cubicBezTo>
                  <a:cubicBezTo>
                    <a:pt x="184150" y="280670"/>
                    <a:pt x="194310" y="273050"/>
                    <a:pt x="217170" y="266700"/>
                  </a:cubicBezTo>
                  <a:cubicBezTo>
                    <a:pt x="279400" y="250190"/>
                    <a:pt x="492760" y="275590"/>
                    <a:pt x="601980" y="273050"/>
                  </a:cubicBezTo>
                  <a:cubicBezTo>
                    <a:pt x="683260" y="270510"/>
                    <a:pt x="745490" y="266700"/>
                    <a:pt x="814070" y="257810"/>
                  </a:cubicBezTo>
                  <a:cubicBezTo>
                    <a:pt x="880110" y="248920"/>
                    <a:pt x="971550" y="215900"/>
                    <a:pt x="1005840" y="222250"/>
                  </a:cubicBezTo>
                  <a:cubicBezTo>
                    <a:pt x="1019810" y="224790"/>
                    <a:pt x="1024890" y="229870"/>
                    <a:pt x="1032510" y="237490"/>
                  </a:cubicBezTo>
                  <a:cubicBezTo>
                    <a:pt x="1041400" y="247650"/>
                    <a:pt x="1051560" y="265430"/>
                    <a:pt x="1052830" y="279400"/>
                  </a:cubicBezTo>
                  <a:cubicBezTo>
                    <a:pt x="1054100" y="293370"/>
                    <a:pt x="1047750" y="312420"/>
                    <a:pt x="1040130" y="323850"/>
                  </a:cubicBezTo>
                  <a:cubicBezTo>
                    <a:pt x="1033780" y="332740"/>
                    <a:pt x="1029970" y="336550"/>
                    <a:pt x="1016000" y="344170"/>
                  </a:cubicBezTo>
                  <a:cubicBezTo>
                    <a:pt x="970280" y="368300"/>
                    <a:pt x="760730" y="411480"/>
                    <a:pt x="687070" y="440690"/>
                  </a:cubicBezTo>
                  <a:cubicBezTo>
                    <a:pt x="647700" y="457200"/>
                    <a:pt x="615950" y="495300"/>
                    <a:pt x="598170" y="486410"/>
                  </a:cubicBezTo>
                  <a:cubicBezTo>
                    <a:pt x="581660" y="478790"/>
                    <a:pt x="565150" y="421640"/>
                    <a:pt x="579120" y="397510"/>
                  </a:cubicBezTo>
                  <a:cubicBezTo>
                    <a:pt x="604520" y="354330"/>
                    <a:pt x="792480" y="339090"/>
                    <a:pt x="848360" y="316230"/>
                  </a:cubicBezTo>
                  <a:cubicBezTo>
                    <a:pt x="875030" y="306070"/>
                    <a:pt x="883920" y="290830"/>
                    <a:pt x="904240" y="287020"/>
                  </a:cubicBezTo>
                  <a:cubicBezTo>
                    <a:pt x="924560" y="283210"/>
                    <a:pt x="952500" y="284480"/>
                    <a:pt x="967740" y="293370"/>
                  </a:cubicBezTo>
                  <a:cubicBezTo>
                    <a:pt x="981710" y="300990"/>
                    <a:pt x="993140" y="317500"/>
                    <a:pt x="996950" y="332740"/>
                  </a:cubicBezTo>
                  <a:cubicBezTo>
                    <a:pt x="1000760" y="350520"/>
                    <a:pt x="998220" y="377190"/>
                    <a:pt x="984250" y="396240"/>
                  </a:cubicBezTo>
                  <a:cubicBezTo>
                    <a:pt x="963930" y="424180"/>
                    <a:pt x="889000" y="440690"/>
                    <a:pt x="858520" y="466090"/>
                  </a:cubicBezTo>
                  <a:cubicBezTo>
                    <a:pt x="836930" y="485140"/>
                    <a:pt x="829310" y="513080"/>
                    <a:pt x="811530" y="525780"/>
                  </a:cubicBezTo>
                  <a:cubicBezTo>
                    <a:pt x="796290" y="535940"/>
                    <a:pt x="777240" y="542290"/>
                    <a:pt x="762000" y="542290"/>
                  </a:cubicBezTo>
                  <a:cubicBezTo>
                    <a:pt x="749300" y="542290"/>
                    <a:pt x="737870" y="539750"/>
                    <a:pt x="727710" y="533400"/>
                  </a:cubicBezTo>
                  <a:cubicBezTo>
                    <a:pt x="715010" y="525780"/>
                    <a:pt x="699770" y="510540"/>
                    <a:pt x="694690" y="494030"/>
                  </a:cubicBezTo>
                  <a:cubicBezTo>
                    <a:pt x="689610" y="474980"/>
                    <a:pt x="716280" y="438150"/>
                    <a:pt x="704850" y="426720"/>
                  </a:cubicBezTo>
                  <a:cubicBezTo>
                    <a:pt x="689610" y="411480"/>
                    <a:pt x="636270" y="440690"/>
                    <a:pt x="584200" y="439420"/>
                  </a:cubicBezTo>
                  <a:cubicBezTo>
                    <a:pt x="488950" y="436880"/>
                    <a:pt x="231140" y="396240"/>
                    <a:pt x="176530" y="373380"/>
                  </a:cubicBezTo>
                  <a:cubicBezTo>
                    <a:pt x="161290" y="367030"/>
                    <a:pt x="157480" y="363220"/>
                    <a:pt x="149860" y="354330"/>
                  </a:cubicBezTo>
                  <a:cubicBezTo>
                    <a:pt x="140970" y="342900"/>
                    <a:pt x="133350" y="322580"/>
                    <a:pt x="132080" y="308610"/>
                  </a:cubicBezTo>
                  <a:cubicBezTo>
                    <a:pt x="130810" y="297180"/>
                    <a:pt x="133350" y="287020"/>
                    <a:pt x="139700" y="276860"/>
                  </a:cubicBezTo>
                  <a:cubicBezTo>
                    <a:pt x="147320" y="265430"/>
                    <a:pt x="154940" y="254000"/>
                    <a:pt x="176530" y="245110"/>
                  </a:cubicBezTo>
                  <a:cubicBezTo>
                    <a:pt x="238760" y="218440"/>
                    <a:pt x="485140" y="194310"/>
                    <a:pt x="593090" y="205740"/>
                  </a:cubicBezTo>
                  <a:cubicBezTo>
                    <a:pt x="662940" y="213360"/>
                    <a:pt x="703580" y="248920"/>
                    <a:pt x="763270" y="259080"/>
                  </a:cubicBezTo>
                  <a:cubicBezTo>
                    <a:pt x="828040" y="270510"/>
                    <a:pt x="918210" y="250190"/>
                    <a:pt x="969010" y="265430"/>
                  </a:cubicBezTo>
                  <a:cubicBezTo>
                    <a:pt x="1003300" y="275590"/>
                    <a:pt x="1016000" y="303530"/>
                    <a:pt x="1047750" y="312420"/>
                  </a:cubicBezTo>
                  <a:cubicBezTo>
                    <a:pt x="1087120" y="323850"/>
                    <a:pt x="1137920" y="317500"/>
                    <a:pt x="1188720" y="314960"/>
                  </a:cubicBezTo>
                  <a:cubicBezTo>
                    <a:pt x="1247140" y="312420"/>
                    <a:pt x="1315720" y="304800"/>
                    <a:pt x="1375410" y="294640"/>
                  </a:cubicBezTo>
                  <a:cubicBezTo>
                    <a:pt x="1430020" y="284480"/>
                    <a:pt x="1496060" y="252730"/>
                    <a:pt x="1531620" y="256540"/>
                  </a:cubicBezTo>
                  <a:cubicBezTo>
                    <a:pt x="1551940" y="257810"/>
                    <a:pt x="1565910" y="265430"/>
                    <a:pt x="1577340" y="276860"/>
                  </a:cubicBezTo>
                  <a:cubicBezTo>
                    <a:pt x="1588770" y="287020"/>
                    <a:pt x="1597660" y="307340"/>
                    <a:pt x="1600200" y="321310"/>
                  </a:cubicBezTo>
                  <a:cubicBezTo>
                    <a:pt x="1602740" y="332740"/>
                    <a:pt x="1600200" y="344170"/>
                    <a:pt x="1595120" y="355600"/>
                  </a:cubicBezTo>
                  <a:cubicBezTo>
                    <a:pt x="1588770" y="368300"/>
                    <a:pt x="1581150" y="379730"/>
                    <a:pt x="1560830" y="392430"/>
                  </a:cubicBezTo>
                  <a:cubicBezTo>
                    <a:pt x="1499870" y="427990"/>
                    <a:pt x="1250950" y="454660"/>
                    <a:pt x="1143000" y="497840"/>
                  </a:cubicBezTo>
                  <a:cubicBezTo>
                    <a:pt x="1068070" y="527050"/>
                    <a:pt x="1003300" y="589280"/>
                    <a:pt x="961390" y="598170"/>
                  </a:cubicBezTo>
                  <a:cubicBezTo>
                    <a:pt x="941070" y="601980"/>
                    <a:pt x="925830" y="598170"/>
                    <a:pt x="913130" y="593090"/>
                  </a:cubicBezTo>
                  <a:cubicBezTo>
                    <a:pt x="902970" y="588010"/>
                    <a:pt x="894080" y="581660"/>
                    <a:pt x="889000" y="571500"/>
                  </a:cubicBezTo>
                  <a:cubicBezTo>
                    <a:pt x="881380" y="557530"/>
                    <a:pt x="876300" y="525780"/>
                    <a:pt x="881380" y="509270"/>
                  </a:cubicBezTo>
                  <a:cubicBezTo>
                    <a:pt x="885190" y="494030"/>
                    <a:pt x="892810" y="483870"/>
                    <a:pt x="911860" y="473710"/>
                  </a:cubicBezTo>
                  <a:cubicBezTo>
                    <a:pt x="958850" y="448310"/>
                    <a:pt x="1104900" y="453390"/>
                    <a:pt x="1219200" y="433070"/>
                  </a:cubicBezTo>
                  <a:cubicBezTo>
                    <a:pt x="1367790" y="406400"/>
                    <a:pt x="1645920" y="283210"/>
                    <a:pt x="1728470" y="320040"/>
                  </a:cubicBezTo>
                  <a:cubicBezTo>
                    <a:pt x="1767840" y="337820"/>
                    <a:pt x="1791970" y="388620"/>
                    <a:pt x="1788160" y="422910"/>
                  </a:cubicBezTo>
                  <a:cubicBezTo>
                    <a:pt x="1784350" y="461010"/>
                    <a:pt x="1715770" y="520700"/>
                    <a:pt x="1689100" y="533400"/>
                  </a:cubicBezTo>
                  <a:cubicBezTo>
                    <a:pt x="1676400" y="539750"/>
                    <a:pt x="1667510" y="538480"/>
                    <a:pt x="1656080" y="535940"/>
                  </a:cubicBezTo>
                  <a:cubicBezTo>
                    <a:pt x="1642110" y="533400"/>
                    <a:pt x="1623060" y="521970"/>
                    <a:pt x="1612900" y="511810"/>
                  </a:cubicBezTo>
                  <a:cubicBezTo>
                    <a:pt x="1605280" y="502920"/>
                    <a:pt x="1600200" y="492760"/>
                    <a:pt x="1598930" y="481330"/>
                  </a:cubicBezTo>
                  <a:cubicBezTo>
                    <a:pt x="1596390" y="467360"/>
                    <a:pt x="1611630" y="452120"/>
                    <a:pt x="1606550" y="433070"/>
                  </a:cubicBezTo>
                  <a:cubicBezTo>
                    <a:pt x="1596390" y="397510"/>
                    <a:pt x="1499870" y="336550"/>
                    <a:pt x="1487170" y="295910"/>
                  </a:cubicBezTo>
                  <a:cubicBezTo>
                    <a:pt x="1479550" y="270510"/>
                    <a:pt x="1484630" y="243840"/>
                    <a:pt x="1496060" y="227330"/>
                  </a:cubicBezTo>
                  <a:cubicBezTo>
                    <a:pt x="1507490" y="210820"/>
                    <a:pt x="1536700" y="195580"/>
                    <a:pt x="1557020" y="195580"/>
                  </a:cubicBezTo>
                  <a:cubicBezTo>
                    <a:pt x="1577340" y="195580"/>
                    <a:pt x="1606550" y="212090"/>
                    <a:pt x="1617980" y="229870"/>
                  </a:cubicBezTo>
                  <a:cubicBezTo>
                    <a:pt x="1629410" y="246380"/>
                    <a:pt x="1630680" y="280670"/>
                    <a:pt x="1624330" y="298450"/>
                  </a:cubicBezTo>
                  <a:cubicBezTo>
                    <a:pt x="1619250" y="313690"/>
                    <a:pt x="1605280" y="326390"/>
                    <a:pt x="1592580" y="334010"/>
                  </a:cubicBezTo>
                  <a:cubicBezTo>
                    <a:pt x="1579880" y="341630"/>
                    <a:pt x="1562100" y="346710"/>
                    <a:pt x="1546860" y="342900"/>
                  </a:cubicBezTo>
                  <a:cubicBezTo>
                    <a:pt x="1527810" y="339090"/>
                    <a:pt x="1499870" y="321310"/>
                    <a:pt x="1490980" y="303530"/>
                  </a:cubicBezTo>
                  <a:cubicBezTo>
                    <a:pt x="1482090" y="285750"/>
                    <a:pt x="1483360" y="251460"/>
                    <a:pt x="1490980" y="233680"/>
                  </a:cubicBezTo>
                  <a:cubicBezTo>
                    <a:pt x="1497330" y="219710"/>
                    <a:pt x="1512570" y="208280"/>
                    <a:pt x="1526540" y="201930"/>
                  </a:cubicBezTo>
                  <a:cubicBezTo>
                    <a:pt x="1540510" y="195580"/>
                    <a:pt x="1559560" y="194310"/>
                    <a:pt x="1573530" y="198120"/>
                  </a:cubicBezTo>
                  <a:cubicBezTo>
                    <a:pt x="1587500" y="201930"/>
                    <a:pt x="1600200" y="210820"/>
                    <a:pt x="1612900" y="222250"/>
                  </a:cubicBezTo>
                  <a:cubicBezTo>
                    <a:pt x="1630680" y="237490"/>
                    <a:pt x="1649730" y="261620"/>
                    <a:pt x="1666240" y="288290"/>
                  </a:cubicBezTo>
                  <a:cubicBezTo>
                    <a:pt x="1685290" y="321310"/>
                    <a:pt x="1706880" y="368300"/>
                    <a:pt x="1717040" y="406400"/>
                  </a:cubicBezTo>
                  <a:cubicBezTo>
                    <a:pt x="1725930" y="439420"/>
                    <a:pt x="1736090" y="480060"/>
                    <a:pt x="1727200" y="501650"/>
                  </a:cubicBezTo>
                  <a:cubicBezTo>
                    <a:pt x="1720850" y="516890"/>
                    <a:pt x="1701800" y="528320"/>
                    <a:pt x="1689100" y="533400"/>
                  </a:cubicBezTo>
                  <a:cubicBezTo>
                    <a:pt x="1678940" y="537210"/>
                    <a:pt x="1667510" y="538480"/>
                    <a:pt x="1656080" y="535940"/>
                  </a:cubicBezTo>
                  <a:cubicBezTo>
                    <a:pt x="1642110" y="533400"/>
                    <a:pt x="1623060" y="521970"/>
                    <a:pt x="1612900" y="511810"/>
                  </a:cubicBezTo>
                  <a:cubicBezTo>
                    <a:pt x="1605280" y="502920"/>
                    <a:pt x="1600200" y="492760"/>
                    <a:pt x="1598930" y="481330"/>
                  </a:cubicBezTo>
                  <a:cubicBezTo>
                    <a:pt x="1596390" y="467360"/>
                    <a:pt x="1597660" y="438150"/>
                    <a:pt x="1606550" y="433070"/>
                  </a:cubicBezTo>
                  <a:cubicBezTo>
                    <a:pt x="1615440" y="427990"/>
                    <a:pt x="1657350" y="447040"/>
                    <a:pt x="1656080" y="455930"/>
                  </a:cubicBezTo>
                  <a:cubicBezTo>
                    <a:pt x="1653540" y="486410"/>
                    <a:pt x="1195070" y="580390"/>
                    <a:pt x="1070610" y="596900"/>
                  </a:cubicBezTo>
                  <a:cubicBezTo>
                    <a:pt x="1013460" y="604520"/>
                    <a:pt x="977900" y="608330"/>
                    <a:pt x="944880" y="600710"/>
                  </a:cubicBezTo>
                  <a:cubicBezTo>
                    <a:pt x="922020" y="595630"/>
                    <a:pt x="900430" y="584200"/>
                    <a:pt x="889000" y="571500"/>
                  </a:cubicBezTo>
                  <a:cubicBezTo>
                    <a:pt x="881380" y="562610"/>
                    <a:pt x="878840" y="553720"/>
                    <a:pt x="877570" y="542290"/>
                  </a:cubicBezTo>
                  <a:cubicBezTo>
                    <a:pt x="876300" y="528320"/>
                    <a:pt x="877570" y="510540"/>
                    <a:pt x="887730" y="495300"/>
                  </a:cubicBezTo>
                  <a:cubicBezTo>
                    <a:pt x="904240" y="471170"/>
                    <a:pt x="955040" y="447040"/>
                    <a:pt x="991870" y="426720"/>
                  </a:cubicBezTo>
                  <a:cubicBezTo>
                    <a:pt x="1028700" y="406400"/>
                    <a:pt x="1055370" y="393700"/>
                    <a:pt x="1106170" y="374650"/>
                  </a:cubicBezTo>
                  <a:cubicBezTo>
                    <a:pt x="1202690" y="340360"/>
                    <a:pt x="1461770" y="251460"/>
                    <a:pt x="1531620" y="256540"/>
                  </a:cubicBezTo>
                  <a:cubicBezTo>
                    <a:pt x="1554480" y="257810"/>
                    <a:pt x="1565910" y="265430"/>
                    <a:pt x="1577340" y="276860"/>
                  </a:cubicBezTo>
                  <a:cubicBezTo>
                    <a:pt x="1588770" y="287020"/>
                    <a:pt x="1597660" y="307340"/>
                    <a:pt x="1600200" y="321310"/>
                  </a:cubicBezTo>
                  <a:cubicBezTo>
                    <a:pt x="1602740" y="332740"/>
                    <a:pt x="1600200" y="344170"/>
                    <a:pt x="1595120" y="355600"/>
                  </a:cubicBezTo>
                  <a:cubicBezTo>
                    <a:pt x="1588770" y="368300"/>
                    <a:pt x="1578610" y="382270"/>
                    <a:pt x="1560830" y="392430"/>
                  </a:cubicBezTo>
                  <a:cubicBezTo>
                    <a:pt x="1527810" y="412750"/>
                    <a:pt x="1454150" y="424180"/>
                    <a:pt x="1395730" y="436880"/>
                  </a:cubicBezTo>
                  <a:cubicBezTo>
                    <a:pt x="1329690" y="450850"/>
                    <a:pt x="1244600" y="467360"/>
                    <a:pt x="1183640" y="471170"/>
                  </a:cubicBezTo>
                  <a:cubicBezTo>
                    <a:pt x="1137920" y="474980"/>
                    <a:pt x="1103630" y="476250"/>
                    <a:pt x="1062990" y="468630"/>
                  </a:cubicBezTo>
                  <a:cubicBezTo>
                    <a:pt x="1019810" y="461010"/>
                    <a:pt x="985520" y="434340"/>
                    <a:pt x="934720" y="422910"/>
                  </a:cubicBezTo>
                  <a:cubicBezTo>
                    <a:pt x="862330" y="406400"/>
                    <a:pt x="735330" y="411480"/>
                    <a:pt x="669290" y="396240"/>
                  </a:cubicBezTo>
                  <a:cubicBezTo>
                    <a:pt x="627380" y="386080"/>
                    <a:pt x="609600" y="364490"/>
                    <a:pt x="570230" y="359410"/>
                  </a:cubicBezTo>
                  <a:cubicBezTo>
                    <a:pt x="514350" y="351790"/>
                    <a:pt x="431800" y="377190"/>
                    <a:pt x="364490" y="379730"/>
                  </a:cubicBezTo>
                  <a:cubicBezTo>
                    <a:pt x="300990" y="382270"/>
                    <a:pt x="209550" y="384810"/>
                    <a:pt x="176530" y="373380"/>
                  </a:cubicBezTo>
                  <a:cubicBezTo>
                    <a:pt x="162560" y="368300"/>
                    <a:pt x="157480" y="363220"/>
                    <a:pt x="149860" y="354330"/>
                  </a:cubicBezTo>
                  <a:cubicBezTo>
                    <a:pt x="140970" y="342900"/>
                    <a:pt x="132080" y="323850"/>
                    <a:pt x="132080" y="308610"/>
                  </a:cubicBezTo>
                  <a:cubicBezTo>
                    <a:pt x="132080" y="293370"/>
                    <a:pt x="139700" y="274320"/>
                    <a:pt x="149860" y="262890"/>
                  </a:cubicBezTo>
                  <a:cubicBezTo>
                    <a:pt x="160020" y="251460"/>
                    <a:pt x="170180" y="243840"/>
                    <a:pt x="193040" y="240030"/>
                  </a:cubicBezTo>
                  <a:cubicBezTo>
                    <a:pt x="262890" y="228600"/>
                    <a:pt x="537210" y="276860"/>
                    <a:pt x="643890" y="309880"/>
                  </a:cubicBezTo>
                  <a:cubicBezTo>
                    <a:pt x="707390" y="330200"/>
                    <a:pt x="758190" y="344170"/>
                    <a:pt x="787400" y="379730"/>
                  </a:cubicBezTo>
                  <a:cubicBezTo>
                    <a:pt x="815340" y="412750"/>
                    <a:pt x="833120" y="486410"/>
                    <a:pt x="822960" y="513080"/>
                  </a:cubicBezTo>
                  <a:cubicBezTo>
                    <a:pt x="816610" y="529590"/>
                    <a:pt x="795020" y="537210"/>
                    <a:pt x="779780" y="541020"/>
                  </a:cubicBezTo>
                  <a:cubicBezTo>
                    <a:pt x="763270" y="544830"/>
                    <a:pt x="741680" y="539750"/>
                    <a:pt x="727710" y="533400"/>
                  </a:cubicBezTo>
                  <a:cubicBezTo>
                    <a:pt x="716280" y="528320"/>
                    <a:pt x="708660" y="519430"/>
                    <a:pt x="702310" y="509270"/>
                  </a:cubicBezTo>
                  <a:cubicBezTo>
                    <a:pt x="695960" y="500380"/>
                    <a:pt x="690880" y="488950"/>
                    <a:pt x="690880" y="476250"/>
                  </a:cubicBezTo>
                  <a:cubicBezTo>
                    <a:pt x="690880" y="461010"/>
                    <a:pt x="694690" y="444500"/>
                    <a:pt x="704850" y="426720"/>
                  </a:cubicBezTo>
                  <a:cubicBezTo>
                    <a:pt x="720090" y="401320"/>
                    <a:pt x="751840" y="368300"/>
                    <a:pt x="783590" y="345440"/>
                  </a:cubicBezTo>
                  <a:cubicBezTo>
                    <a:pt x="817880" y="321310"/>
                    <a:pt x="872490" y="294640"/>
                    <a:pt x="904240" y="287020"/>
                  </a:cubicBezTo>
                  <a:cubicBezTo>
                    <a:pt x="923290" y="281940"/>
                    <a:pt x="938530" y="279400"/>
                    <a:pt x="953770" y="285750"/>
                  </a:cubicBezTo>
                  <a:cubicBezTo>
                    <a:pt x="970280" y="293370"/>
                    <a:pt x="990600" y="314960"/>
                    <a:pt x="996950" y="332740"/>
                  </a:cubicBezTo>
                  <a:cubicBezTo>
                    <a:pt x="1002030" y="347980"/>
                    <a:pt x="998220" y="369570"/>
                    <a:pt x="993140" y="382270"/>
                  </a:cubicBezTo>
                  <a:cubicBezTo>
                    <a:pt x="989330" y="392430"/>
                    <a:pt x="982980" y="400050"/>
                    <a:pt x="971550" y="407670"/>
                  </a:cubicBezTo>
                  <a:cubicBezTo>
                    <a:pt x="953770" y="421640"/>
                    <a:pt x="923290" y="431800"/>
                    <a:pt x="887730" y="444500"/>
                  </a:cubicBezTo>
                  <a:cubicBezTo>
                    <a:pt x="828040" y="466090"/>
                    <a:pt x="708660" y="511810"/>
                    <a:pt x="643890" y="516890"/>
                  </a:cubicBezTo>
                  <a:cubicBezTo>
                    <a:pt x="601980" y="520700"/>
                    <a:pt x="563880" y="519430"/>
                    <a:pt x="538480" y="502920"/>
                  </a:cubicBezTo>
                  <a:cubicBezTo>
                    <a:pt x="516890" y="488950"/>
                    <a:pt x="494030" y="455930"/>
                    <a:pt x="496570" y="431800"/>
                  </a:cubicBezTo>
                  <a:cubicBezTo>
                    <a:pt x="499110" y="405130"/>
                    <a:pt x="529590" y="375920"/>
                    <a:pt x="568960" y="350520"/>
                  </a:cubicBezTo>
                  <a:cubicBezTo>
                    <a:pt x="647700" y="299720"/>
                    <a:pt x="923290" y="215900"/>
                    <a:pt x="990600" y="219710"/>
                  </a:cubicBezTo>
                  <a:cubicBezTo>
                    <a:pt x="1012190" y="220980"/>
                    <a:pt x="1022350" y="228600"/>
                    <a:pt x="1032510" y="237490"/>
                  </a:cubicBezTo>
                  <a:cubicBezTo>
                    <a:pt x="1041400" y="245110"/>
                    <a:pt x="1046480" y="254000"/>
                    <a:pt x="1049020" y="264160"/>
                  </a:cubicBezTo>
                  <a:cubicBezTo>
                    <a:pt x="1052830" y="276860"/>
                    <a:pt x="1051560" y="297180"/>
                    <a:pt x="1047750" y="309880"/>
                  </a:cubicBezTo>
                  <a:cubicBezTo>
                    <a:pt x="1043940" y="320040"/>
                    <a:pt x="1040130" y="327660"/>
                    <a:pt x="1028700" y="335280"/>
                  </a:cubicBezTo>
                  <a:cubicBezTo>
                    <a:pt x="998220" y="355600"/>
                    <a:pt x="905510" y="370840"/>
                    <a:pt x="824230" y="382270"/>
                  </a:cubicBezTo>
                  <a:cubicBezTo>
                    <a:pt x="709930" y="398780"/>
                    <a:pt x="513080" y="408940"/>
                    <a:pt x="402590" y="410210"/>
                  </a:cubicBezTo>
                  <a:cubicBezTo>
                    <a:pt x="330200" y="410210"/>
                    <a:pt x="262890" y="411480"/>
                    <a:pt x="224790" y="401320"/>
                  </a:cubicBezTo>
                  <a:cubicBezTo>
                    <a:pt x="204470" y="396240"/>
                    <a:pt x="191770" y="391160"/>
                    <a:pt x="181610" y="381000"/>
                  </a:cubicBezTo>
                  <a:cubicBezTo>
                    <a:pt x="171450" y="370840"/>
                    <a:pt x="162560" y="353060"/>
                    <a:pt x="161290" y="337820"/>
                  </a:cubicBezTo>
                  <a:cubicBezTo>
                    <a:pt x="160020" y="322580"/>
                    <a:pt x="166370" y="303530"/>
                    <a:pt x="175260" y="292100"/>
                  </a:cubicBezTo>
                  <a:cubicBezTo>
                    <a:pt x="184150" y="280670"/>
                    <a:pt x="193040" y="273050"/>
                    <a:pt x="217170" y="266700"/>
                  </a:cubicBezTo>
                  <a:cubicBezTo>
                    <a:pt x="302260" y="245110"/>
                    <a:pt x="683260" y="269240"/>
                    <a:pt x="842010" y="298450"/>
                  </a:cubicBezTo>
                  <a:cubicBezTo>
                    <a:pt x="943610" y="317500"/>
                    <a:pt x="1050290" y="341630"/>
                    <a:pt x="1087120" y="379730"/>
                  </a:cubicBezTo>
                  <a:cubicBezTo>
                    <a:pt x="1106170" y="398780"/>
                    <a:pt x="1108710" y="429260"/>
                    <a:pt x="1107440" y="447040"/>
                  </a:cubicBezTo>
                  <a:cubicBezTo>
                    <a:pt x="1106170" y="459740"/>
                    <a:pt x="1101090" y="471170"/>
                    <a:pt x="1092200" y="480060"/>
                  </a:cubicBezTo>
                  <a:cubicBezTo>
                    <a:pt x="1082040" y="491490"/>
                    <a:pt x="1069340" y="501650"/>
                    <a:pt x="1045210" y="506730"/>
                  </a:cubicBezTo>
                  <a:cubicBezTo>
                    <a:pt x="981710" y="519430"/>
                    <a:pt x="770890" y="488950"/>
                    <a:pt x="680720" y="467360"/>
                  </a:cubicBezTo>
                  <a:cubicBezTo>
                    <a:pt x="623570" y="453390"/>
                    <a:pt x="579120" y="439420"/>
                    <a:pt x="546100" y="415290"/>
                  </a:cubicBezTo>
                  <a:cubicBezTo>
                    <a:pt x="520700" y="396240"/>
                    <a:pt x="490220" y="349250"/>
                    <a:pt x="492760" y="346710"/>
                  </a:cubicBezTo>
                  <a:cubicBezTo>
                    <a:pt x="495300" y="344170"/>
                    <a:pt x="554990" y="392430"/>
                    <a:pt x="553720" y="393700"/>
                  </a:cubicBezTo>
                  <a:cubicBezTo>
                    <a:pt x="553720" y="394970"/>
                    <a:pt x="513080" y="375920"/>
                    <a:pt x="501650" y="360680"/>
                  </a:cubicBezTo>
                  <a:cubicBezTo>
                    <a:pt x="490220" y="345440"/>
                    <a:pt x="482600" y="321310"/>
                    <a:pt x="483870" y="302260"/>
                  </a:cubicBezTo>
                  <a:cubicBezTo>
                    <a:pt x="485140" y="283210"/>
                    <a:pt x="495300" y="260350"/>
                    <a:pt x="509270" y="246380"/>
                  </a:cubicBezTo>
                  <a:cubicBezTo>
                    <a:pt x="523240" y="232410"/>
                    <a:pt x="544830" y="220980"/>
                    <a:pt x="565150" y="220980"/>
                  </a:cubicBezTo>
                  <a:cubicBezTo>
                    <a:pt x="591820" y="220980"/>
                    <a:pt x="645160" y="238760"/>
                    <a:pt x="655320" y="264160"/>
                  </a:cubicBezTo>
                  <a:cubicBezTo>
                    <a:pt x="668020" y="294640"/>
                    <a:pt x="632460" y="378460"/>
                    <a:pt x="604520" y="406400"/>
                  </a:cubicBezTo>
                  <a:cubicBezTo>
                    <a:pt x="582930" y="426720"/>
                    <a:pt x="552450" y="427990"/>
                    <a:pt x="521970" y="434340"/>
                  </a:cubicBezTo>
                  <a:cubicBezTo>
                    <a:pt x="485140" y="440690"/>
                    <a:pt x="425450" y="449580"/>
                    <a:pt x="394970" y="439420"/>
                  </a:cubicBezTo>
                  <a:cubicBezTo>
                    <a:pt x="373380" y="433070"/>
                    <a:pt x="355600" y="420370"/>
                    <a:pt x="346710" y="402590"/>
                  </a:cubicBezTo>
                  <a:cubicBezTo>
                    <a:pt x="336550" y="382270"/>
                    <a:pt x="335280" y="344170"/>
                    <a:pt x="341630" y="323850"/>
                  </a:cubicBezTo>
                  <a:cubicBezTo>
                    <a:pt x="345440" y="309880"/>
                    <a:pt x="356870" y="299720"/>
                    <a:pt x="367030" y="290830"/>
                  </a:cubicBezTo>
                  <a:cubicBezTo>
                    <a:pt x="377190" y="283210"/>
                    <a:pt x="391160" y="276860"/>
                    <a:pt x="403860" y="274320"/>
                  </a:cubicBezTo>
                  <a:cubicBezTo>
                    <a:pt x="415290" y="271780"/>
                    <a:pt x="425450" y="270510"/>
                    <a:pt x="438150" y="273050"/>
                  </a:cubicBezTo>
                  <a:cubicBezTo>
                    <a:pt x="458470" y="276860"/>
                    <a:pt x="492760" y="281940"/>
                    <a:pt x="509270" y="300990"/>
                  </a:cubicBezTo>
                  <a:cubicBezTo>
                    <a:pt x="530860" y="325120"/>
                    <a:pt x="553720" y="387350"/>
                    <a:pt x="542290" y="419100"/>
                  </a:cubicBezTo>
                  <a:cubicBezTo>
                    <a:pt x="530860" y="450850"/>
                    <a:pt x="472440" y="474980"/>
                    <a:pt x="439420" y="492760"/>
                  </a:cubicBezTo>
                  <a:cubicBezTo>
                    <a:pt x="414020" y="506730"/>
                    <a:pt x="393700" y="513080"/>
                    <a:pt x="364490" y="520700"/>
                  </a:cubicBezTo>
                  <a:cubicBezTo>
                    <a:pt x="323850" y="532130"/>
                    <a:pt x="259080" y="544830"/>
                    <a:pt x="213360" y="547370"/>
                  </a:cubicBezTo>
                  <a:cubicBezTo>
                    <a:pt x="176530" y="549910"/>
                    <a:pt x="143510" y="554990"/>
                    <a:pt x="114300" y="542290"/>
                  </a:cubicBezTo>
                  <a:cubicBezTo>
                    <a:pt x="82550" y="528320"/>
                    <a:pt x="44450" y="495300"/>
                    <a:pt x="34290" y="458470"/>
                  </a:cubicBezTo>
                  <a:cubicBezTo>
                    <a:pt x="20320" y="410210"/>
                    <a:pt x="44450" y="285750"/>
                    <a:pt x="77470" y="265430"/>
                  </a:cubicBezTo>
                  <a:cubicBezTo>
                    <a:pt x="100330" y="251460"/>
                    <a:pt x="161290" y="267970"/>
                    <a:pt x="173990" y="288290"/>
                  </a:cubicBezTo>
                  <a:cubicBezTo>
                    <a:pt x="187960" y="309880"/>
                    <a:pt x="158750" y="379730"/>
                    <a:pt x="147320" y="397510"/>
                  </a:cubicBezTo>
                  <a:cubicBezTo>
                    <a:pt x="142240" y="405130"/>
                    <a:pt x="138430" y="407670"/>
                    <a:pt x="129540" y="410210"/>
                  </a:cubicBezTo>
                  <a:cubicBezTo>
                    <a:pt x="115570" y="415290"/>
                    <a:pt x="86360" y="420370"/>
                    <a:pt x="67310" y="415290"/>
                  </a:cubicBezTo>
                  <a:cubicBezTo>
                    <a:pt x="48260" y="410210"/>
                    <a:pt x="27940" y="396240"/>
                    <a:pt x="17780" y="379730"/>
                  </a:cubicBezTo>
                  <a:cubicBezTo>
                    <a:pt x="6350" y="363220"/>
                    <a:pt x="1270" y="336550"/>
                    <a:pt x="3810" y="317500"/>
                  </a:cubicBezTo>
                  <a:cubicBezTo>
                    <a:pt x="6350" y="298450"/>
                    <a:pt x="27940" y="284480"/>
                    <a:pt x="34290" y="262890"/>
                  </a:cubicBezTo>
                  <a:cubicBezTo>
                    <a:pt x="41910" y="236220"/>
                    <a:pt x="30480" y="194310"/>
                    <a:pt x="36830" y="170180"/>
                  </a:cubicBezTo>
                  <a:cubicBezTo>
                    <a:pt x="40640" y="153670"/>
                    <a:pt x="46990" y="142240"/>
                    <a:pt x="57150" y="132080"/>
                  </a:cubicBezTo>
                  <a:cubicBezTo>
                    <a:pt x="69850" y="119380"/>
                    <a:pt x="95250" y="106680"/>
                    <a:pt x="113030" y="104140"/>
                  </a:cubicBezTo>
                  <a:cubicBezTo>
                    <a:pt x="127000" y="101600"/>
                    <a:pt x="142240" y="105410"/>
                    <a:pt x="154940" y="110490"/>
                  </a:cubicBezTo>
                  <a:cubicBezTo>
                    <a:pt x="167640" y="115570"/>
                    <a:pt x="179070" y="120650"/>
                    <a:pt x="189230" y="134620"/>
                  </a:cubicBezTo>
                  <a:cubicBezTo>
                    <a:pt x="209550" y="163830"/>
                    <a:pt x="242570" y="257810"/>
                    <a:pt x="236220" y="295910"/>
                  </a:cubicBezTo>
                  <a:cubicBezTo>
                    <a:pt x="232410" y="318770"/>
                    <a:pt x="215900" y="335280"/>
                    <a:pt x="201930" y="346710"/>
                  </a:cubicBezTo>
                  <a:cubicBezTo>
                    <a:pt x="190500" y="355600"/>
                    <a:pt x="176530" y="360680"/>
                    <a:pt x="162560" y="361950"/>
                  </a:cubicBezTo>
                  <a:cubicBezTo>
                    <a:pt x="148590" y="363220"/>
                    <a:pt x="134620" y="364490"/>
                    <a:pt x="120650" y="358140"/>
                  </a:cubicBezTo>
                  <a:cubicBezTo>
                    <a:pt x="104140" y="351790"/>
                    <a:pt x="83820" y="339090"/>
                    <a:pt x="73660" y="317500"/>
                  </a:cubicBezTo>
                  <a:cubicBezTo>
                    <a:pt x="57150" y="281940"/>
                    <a:pt x="57150" y="182880"/>
                    <a:pt x="68580" y="142240"/>
                  </a:cubicBezTo>
                  <a:cubicBezTo>
                    <a:pt x="74930" y="118110"/>
                    <a:pt x="87630" y="101600"/>
                    <a:pt x="101600" y="90170"/>
                  </a:cubicBezTo>
                  <a:cubicBezTo>
                    <a:pt x="113030" y="81280"/>
                    <a:pt x="127000" y="76200"/>
                    <a:pt x="140970" y="74930"/>
                  </a:cubicBezTo>
                  <a:cubicBezTo>
                    <a:pt x="154940" y="73660"/>
                    <a:pt x="168910" y="72390"/>
                    <a:pt x="182880" y="78740"/>
                  </a:cubicBezTo>
                  <a:cubicBezTo>
                    <a:pt x="199390" y="85090"/>
                    <a:pt x="219710" y="104140"/>
                    <a:pt x="229870" y="119380"/>
                  </a:cubicBezTo>
                  <a:cubicBezTo>
                    <a:pt x="237490" y="132080"/>
                    <a:pt x="238760" y="140970"/>
                    <a:pt x="241300" y="158750"/>
                  </a:cubicBezTo>
                  <a:cubicBezTo>
                    <a:pt x="245110" y="190500"/>
                    <a:pt x="250190" y="265430"/>
                    <a:pt x="237490" y="297180"/>
                  </a:cubicBezTo>
                  <a:cubicBezTo>
                    <a:pt x="228600" y="318770"/>
                    <a:pt x="210820" y="334010"/>
                    <a:pt x="195580" y="342900"/>
                  </a:cubicBezTo>
                  <a:cubicBezTo>
                    <a:pt x="182880" y="350520"/>
                    <a:pt x="168910" y="351790"/>
                    <a:pt x="154940" y="351790"/>
                  </a:cubicBezTo>
                  <a:cubicBezTo>
                    <a:pt x="140970" y="351790"/>
                    <a:pt x="125730" y="346710"/>
                    <a:pt x="114300" y="340360"/>
                  </a:cubicBezTo>
                  <a:cubicBezTo>
                    <a:pt x="102870" y="334010"/>
                    <a:pt x="91440" y="323850"/>
                    <a:pt x="83820" y="312420"/>
                  </a:cubicBezTo>
                  <a:cubicBezTo>
                    <a:pt x="76200" y="300990"/>
                    <a:pt x="67310" y="284480"/>
                    <a:pt x="69850" y="273050"/>
                  </a:cubicBezTo>
                  <a:cubicBezTo>
                    <a:pt x="72390" y="260350"/>
                    <a:pt x="88900" y="241300"/>
                    <a:pt x="106680" y="237490"/>
                  </a:cubicBezTo>
                  <a:cubicBezTo>
                    <a:pt x="132080" y="231140"/>
                    <a:pt x="205740" y="251460"/>
                    <a:pt x="218440" y="269240"/>
                  </a:cubicBezTo>
                  <a:cubicBezTo>
                    <a:pt x="226060" y="280670"/>
                    <a:pt x="218440" y="297180"/>
                    <a:pt x="214630" y="309880"/>
                  </a:cubicBezTo>
                  <a:cubicBezTo>
                    <a:pt x="210820" y="322580"/>
                    <a:pt x="203200" y="335280"/>
                    <a:pt x="193040" y="344170"/>
                  </a:cubicBezTo>
                  <a:cubicBezTo>
                    <a:pt x="182880" y="353060"/>
                    <a:pt x="170180" y="361950"/>
                    <a:pt x="156210" y="365760"/>
                  </a:cubicBezTo>
                  <a:cubicBezTo>
                    <a:pt x="139700" y="369570"/>
                    <a:pt x="113030" y="367030"/>
                    <a:pt x="96520" y="360680"/>
                  </a:cubicBezTo>
                  <a:cubicBezTo>
                    <a:pt x="82550" y="355600"/>
                    <a:pt x="71120" y="345440"/>
                    <a:pt x="63500" y="334010"/>
                  </a:cubicBezTo>
                  <a:cubicBezTo>
                    <a:pt x="55880" y="323850"/>
                    <a:pt x="43180" y="306070"/>
                    <a:pt x="48260" y="295910"/>
                  </a:cubicBezTo>
                  <a:cubicBezTo>
                    <a:pt x="59690" y="275590"/>
                    <a:pt x="199390" y="254000"/>
                    <a:pt x="217170" y="269240"/>
                  </a:cubicBezTo>
                  <a:cubicBezTo>
                    <a:pt x="226060" y="276860"/>
                    <a:pt x="218440" y="297180"/>
                    <a:pt x="214630" y="309880"/>
                  </a:cubicBezTo>
                  <a:cubicBezTo>
                    <a:pt x="210820" y="322580"/>
                    <a:pt x="201930" y="336550"/>
                    <a:pt x="191770" y="345440"/>
                  </a:cubicBezTo>
                  <a:cubicBezTo>
                    <a:pt x="181610" y="354330"/>
                    <a:pt x="170180" y="363220"/>
                    <a:pt x="156210" y="365760"/>
                  </a:cubicBezTo>
                  <a:cubicBezTo>
                    <a:pt x="139700" y="369570"/>
                    <a:pt x="111760" y="367030"/>
                    <a:pt x="95250" y="360680"/>
                  </a:cubicBezTo>
                  <a:cubicBezTo>
                    <a:pt x="81280" y="355600"/>
                    <a:pt x="72390" y="346710"/>
                    <a:pt x="63500" y="334010"/>
                  </a:cubicBezTo>
                  <a:cubicBezTo>
                    <a:pt x="50800" y="316230"/>
                    <a:pt x="30480" y="262890"/>
                    <a:pt x="38100" y="256540"/>
                  </a:cubicBezTo>
                  <a:cubicBezTo>
                    <a:pt x="46990" y="250190"/>
                    <a:pt x="121920" y="306070"/>
                    <a:pt x="120650" y="307340"/>
                  </a:cubicBezTo>
                  <a:cubicBezTo>
                    <a:pt x="119380" y="308610"/>
                    <a:pt x="62230" y="292100"/>
                    <a:pt x="48260" y="273050"/>
                  </a:cubicBezTo>
                  <a:cubicBezTo>
                    <a:pt x="34290" y="254000"/>
                    <a:pt x="31750" y="214630"/>
                    <a:pt x="35560" y="194310"/>
                  </a:cubicBezTo>
                  <a:cubicBezTo>
                    <a:pt x="38100" y="179070"/>
                    <a:pt x="46990" y="167640"/>
                    <a:pt x="58420" y="158750"/>
                  </a:cubicBezTo>
                  <a:cubicBezTo>
                    <a:pt x="72390" y="147320"/>
                    <a:pt x="102870" y="128270"/>
                    <a:pt x="114300" y="135890"/>
                  </a:cubicBezTo>
                  <a:cubicBezTo>
                    <a:pt x="134620" y="149860"/>
                    <a:pt x="134620" y="294640"/>
                    <a:pt x="115570" y="309880"/>
                  </a:cubicBezTo>
                  <a:cubicBezTo>
                    <a:pt x="106680" y="317500"/>
                    <a:pt x="87630" y="308610"/>
                    <a:pt x="74930" y="302260"/>
                  </a:cubicBezTo>
                  <a:cubicBezTo>
                    <a:pt x="59690" y="293370"/>
                    <a:pt x="40640" y="273050"/>
                    <a:pt x="33020" y="257810"/>
                  </a:cubicBezTo>
                  <a:cubicBezTo>
                    <a:pt x="26670" y="245110"/>
                    <a:pt x="25400" y="229870"/>
                    <a:pt x="26670" y="217170"/>
                  </a:cubicBezTo>
                  <a:cubicBezTo>
                    <a:pt x="27940" y="203200"/>
                    <a:pt x="30480" y="189230"/>
                    <a:pt x="39370" y="177800"/>
                  </a:cubicBezTo>
                  <a:cubicBezTo>
                    <a:pt x="49530" y="163830"/>
                    <a:pt x="74930" y="148590"/>
                    <a:pt x="88900" y="142240"/>
                  </a:cubicBezTo>
                  <a:cubicBezTo>
                    <a:pt x="96520" y="138430"/>
                    <a:pt x="107950" y="135890"/>
                    <a:pt x="109220" y="138430"/>
                  </a:cubicBezTo>
                  <a:cubicBezTo>
                    <a:pt x="110490" y="140970"/>
                    <a:pt x="96520" y="158750"/>
                    <a:pt x="95250" y="157480"/>
                  </a:cubicBezTo>
                  <a:cubicBezTo>
                    <a:pt x="92710" y="156210"/>
                    <a:pt x="99060" y="114300"/>
                    <a:pt x="110490" y="99060"/>
                  </a:cubicBezTo>
                  <a:cubicBezTo>
                    <a:pt x="121920" y="83820"/>
                    <a:pt x="142240" y="69850"/>
                    <a:pt x="160020" y="66040"/>
                  </a:cubicBezTo>
                  <a:cubicBezTo>
                    <a:pt x="177800" y="62230"/>
                    <a:pt x="203200" y="66040"/>
                    <a:pt x="219710" y="74930"/>
                  </a:cubicBezTo>
                  <a:cubicBezTo>
                    <a:pt x="236220" y="83820"/>
                    <a:pt x="251460" y="106680"/>
                    <a:pt x="257810" y="119380"/>
                  </a:cubicBezTo>
                  <a:cubicBezTo>
                    <a:pt x="261620" y="127000"/>
                    <a:pt x="262890" y="130810"/>
                    <a:pt x="262890" y="139700"/>
                  </a:cubicBezTo>
                  <a:cubicBezTo>
                    <a:pt x="261620" y="158750"/>
                    <a:pt x="247650" y="224790"/>
                    <a:pt x="231140" y="231140"/>
                  </a:cubicBezTo>
                  <a:cubicBezTo>
                    <a:pt x="218440" y="236220"/>
                    <a:pt x="191770" y="218440"/>
                    <a:pt x="180340" y="205740"/>
                  </a:cubicBezTo>
                  <a:cubicBezTo>
                    <a:pt x="167640" y="193040"/>
                    <a:pt x="158750" y="170180"/>
                    <a:pt x="158750" y="152400"/>
                  </a:cubicBezTo>
                  <a:cubicBezTo>
                    <a:pt x="158750" y="134620"/>
                    <a:pt x="166370" y="113030"/>
                    <a:pt x="177800" y="99060"/>
                  </a:cubicBezTo>
                  <a:cubicBezTo>
                    <a:pt x="189230" y="86360"/>
                    <a:pt x="210820" y="77470"/>
                    <a:pt x="227330" y="72390"/>
                  </a:cubicBezTo>
                  <a:cubicBezTo>
                    <a:pt x="242570" y="67310"/>
                    <a:pt x="255270" y="66040"/>
                    <a:pt x="275590" y="68580"/>
                  </a:cubicBezTo>
                  <a:cubicBezTo>
                    <a:pt x="312420" y="72390"/>
                    <a:pt x="375920" y="101600"/>
                    <a:pt x="427990" y="113030"/>
                  </a:cubicBezTo>
                  <a:cubicBezTo>
                    <a:pt x="481330" y="124460"/>
                    <a:pt x="524510" y="129540"/>
                    <a:pt x="591820" y="134620"/>
                  </a:cubicBezTo>
                  <a:cubicBezTo>
                    <a:pt x="698500" y="142240"/>
                    <a:pt x="932180" y="104140"/>
                    <a:pt x="1004570" y="137160"/>
                  </a:cubicBezTo>
                  <a:cubicBezTo>
                    <a:pt x="1038860" y="152400"/>
                    <a:pt x="1057910" y="179070"/>
                    <a:pt x="1064260" y="205740"/>
                  </a:cubicBezTo>
                  <a:cubicBezTo>
                    <a:pt x="1070610" y="232410"/>
                    <a:pt x="1055370" y="273050"/>
                    <a:pt x="1040130" y="297180"/>
                  </a:cubicBezTo>
                  <a:cubicBezTo>
                    <a:pt x="1026160" y="320040"/>
                    <a:pt x="995680" y="341630"/>
                    <a:pt x="976630" y="351790"/>
                  </a:cubicBezTo>
                  <a:cubicBezTo>
                    <a:pt x="965200" y="358140"/>
                    <a:pt x="955040" y="360680"/>
                    <a:pt x="943610" y="360680"/>
                  </a:cubicBezTo>
                  <a:cubicBezTo>
                    <a:pt x="929640" y="360680"/>
                    <a:pt x="908050" y="354330"/>
                    <a:pt x="896620" y="344170"/>
                  </a:cubicBezTo>
                  <a:cubicBezTo>
                    <a:pt x="885190" y="334010"/>
                    <a:pt x="875030" y="316230"/>
                    <a:pt x="872490" y="300990"/>
                  </a:cubicBezTo>
                  <a:cubicBezTo>
                    <a:pt x="869950" y="285750"/>
                    <a:pt x="875030" y="266700"/>
                    <a:pt x="883920" y="252730"/>
                  </a:cubicBezTo>
                  <a:cubicBezTo>
                    <a:pt x="895350" y="236220"/>
                    <a:pt x="910590" y="224790"/>
                    <a:pt x="939800" y="209550"/>
                  </a:cubicBezTo>
                  <a:cubicBezTo>
                    <a:pt x="1005840" y="175260"/>
                    <a:pt x="1205230" y="116840"/>
                    <a:pt x="1297940" y="93980"/>
                  </a:cubicBezTo>
                  <a:cubicBezTo>
                    <a:pt x="1355090" y="80010"/>
                    <a:pt x="1391920" y="63500"/>
                    <a:pt x="1437640" y="69850"/>
                  </a:cubicBezTo>
                  <a:cubicBezTo>
                    <a:pt x="1483360" y="76200"/>
                    <a:pt x="1555750" y="99060"/>
                    <a:pt x="1572260" y="130810"/>
                  </a:cubicBezTo>
                  <a:cubicBezTo>
                    <a:pt x="1586230" y="157480"/>
                    <a:pt x="1572260" y="210820"/>
                    <a:pt x="1554480" y="237490"/>
                  </a:cubicBezTo>
                  <a:cubicBezTo>
                    <a:pt x="1537970" y="262890"/>
                    <a:pt x="1501140" y="278130"/>
                    <a:pt x="1473200" y="289560"/>
                  </a:cubicBezTo>
                  <a:cubicBezTo>
                    <a:pt x="1447800" y="299720"/>
                    <a:pt x="1422400" y="307340"/>
                    <a:pt x="1394460" y="304800"/>
                  </a:cubicBezTo>
                  <a:cubicBezTo>
                    <a:pt x="1361440" y="302260"/>
                    <a:pt x="1313180" y="284480"/>
                    <a:pt x="1290320" y="266700"/>
                  </a:cubicBezTo>
                  <a:cubicBezTo>
                    <a:pt x="1275080" y="255270"/>
                    <a:pt x="1263650" y="241300"/>
                    <a:pt x="1259840" y="224790"/>
                  </a:cubicBezTo>
                  <a:cubicBezTo>
                    <a:pt x="1256030" y="205740"/>
                    <a:pt x="1261110" y="173990"/>
                    <a:pt x="1273810" y="158750"/>
                  </a:cubicBezTo>
                  <a:cubicBezTo>
                    <a:pt x="1286510" y="143510"/>
                    <a:pt x="1309370" y="133350"/>
                    <a:pt x="1336040" y="132080"/>
                  </a:cubicBezTo>
                  <a:cubicBezTo>
                    <a:pt x="1379220" y="129540"/>
                    <a:pt x="1460500" y="162560"/>
                    <a:pt x="1507490" y="182880"/>
                  </a:cubicBezTo>
                  <a:cubicBezTo>
                    <a:pt x="1543050" y="198120"/>
                    <a:pt x="1565910" y="220980"/>
                    <a:pt x="1597660" y="236220"/>
                  </a:cubicBezTo>
                  <a:cubicBezTo>
                    <a:pt x="1630680" y="251460"/>
                    <a:pt x="1659890" y="261620"/>
                    <a:pt x="1704340" y="271780"/>
                  </a:cubicBezTo>
                  <a:cubicBezTo>
                    <a:pt x="1771650" y="288290"/>
                    <a:pt x="1883410" y="306070"/>
                    <a:pt x="1964690" y="313690"/>
                  </a:cubicBezTo>
                  <a:cubicBezTo>
                    <a:pt x="2035810" y="320040"/>
                    <a:pt x="2084070" y="321310"/>
                    <a:pt x="2164080" y="318770"/>
                  </a:cubicBezTo>
                  <a:cubicBezTo>
                    <a:pt x="2283460" y="314960"/>
                    <a:pt x="2548890" y="276860"/>
                    <a:pt x="2612390" y="281940"/>
                  </a:cubicBezTo>
                  <a:cubicBezTo>
                    <a:pt x="2630170" y="283210"/>
                    <a:pt x="2635250" y="283210"/>
                    <a:pt x="2645410" y="289560"/>
                  </a:cubicBezTo>
                  <a:cubicBezTo>
                    <a:pt x="2659380" y="298450"/>
                    <a:pt x="2678430" y="326390"/>
                    <a:pt x="2682240" y="342900"/>
                  </a:cubicBezTo>
                  <a:cubicBezTo>
                    <a:pt x="2684780" y="354330"/>
                    <a:pt x="2683510" y="365760"/>
                    <a:pt x="2678430" y="375920"/>
                  </a:cubicBezTo>
                  <a:cubicBezTo>
                    <a:pt x="2673350" y="388620"/>
                    <a:pt x="2665730" y="401320"/>
                    <a:pt x="2646680" y="412750"/>
                  </a:cubicBezTo>
                  <a:cubicBezTo>
                    <a:pt x="2603500" y="439420"/>
                    <a:pt x="2468880" y="463550"/>
                    <a:pt x="2385060" y="474980"/>
                  </a:cubicBezTo>
                  <a:cubicBezTo>
                    <a:pt x="2310130" y="485140"/>
                    <a:pt x="2213610" y="466090"/>
                    <a:pt x="2166620" y="481330"/>
                  </a:cubicBezTo>
                  <a:cubicBezTo>
                    <a:pt x="2141220" y="490220"/>
                    <a:pt x="2131060" y="515620"/>
                    <a:pt x="2113280" y="519430"/>
                  </a:cubicBezTo>
                  <a:cubicBezTo>
                    <a:pt x="2096770" y="523240"/>
                    <a:pt x="2077720" y="516890"/>
                    <a:pt x="2063750" y="508000"/>
                  </a:cubicBezTo>
                  <a:cubicBezTo>
                    <a:pt x="2051050" y="499110"/>
                    <a:pt x="2037080" y="482600"/>
                    <a:pt x="2033270" y="467360"/>
                  </a:cubicBezTo>
                  <a:cubicBezTo>
                    <a:pt x="2029460" y="452120"/>
                    <a:pt x="2032000" y="433070"/>
                    <a:pt x="2038350" y="416560"/>
                  </a:cubicBezTo>
                  <a:cubicBezTo>
                    <a:pt x="2044700" y="397510"/>
                    <a:pt x="2053590" y="379730"/>
                    <a:pt x="2075180" y="361950"/>
                  </a:cubicBezTo>
                  <a:cubicBezTo>
                    <a:pt x="2120900" y="325120"/>
                    <a:pt x="2283460" y="264160"/>
                    <a:pt x="2335530" y="259080"/>
                  </a:cubicBezTo>
                  <a:cubicBezTo>
                    <a:pt x="2357120" y="256540"/>
                    <a:pt x="2369820" y="259080"/>
                    <a:pt x="2382520" y="267970"/>
                  </a:cubicBezTo>
                  <a:cubicBezTo>
                    <a:pt x="2396490" y="278130"/>
                    <a:pt x="2411730" y="303530"/>
                    <a:pt x="2414270" y="321310"/>
                  </a:cubicBezTo>
                  <a:cubicBezTo>
                    <a:pt x="2415540" y="336550"/>
                    <a:pt x="2407920" y="355600"/>
                    <a:pt x="2400300" y="367030"/>
                  </a:cubicBezTo>
                  <a:cubicBezTo>
                    <a:pt x="2393950" y="375920"/>
                    <a:pt x="2388870" y="379730"/>
                    <a:pt x="2373630" y="386080"/>
                  </a:cubicBezTo>
                  <a:cubicBezTo>
                    <a:pt x="2327910" y="405130"/>
                    <a:pt x="2150110" y="427990"/>
                    <a:pt x="2065020" y="434340"/>
                  </a:cubicBezTo>
                  <a:cubicBezTo>
                    <a:pt x="2005330" y="438150"/>
                    <a:pt x="1960880" y="441960"/>
                    <a:pt x="1910080" y="433070"/>
                  </a:cubicBezTo>
                  <a:cubicBezTo>
                    <a:pt x="1858010" y="424180"/>
                    <a:pt x="1781810" y="410210"/>
                    <a:pt x="1756410" y="381000"/>
                  </a:cubicBezTo>
                  <a:cubicBezTo>
                    <a:pt x="1737360" y="359410"/>
                    <a:pt x="1728470" y="321310"/>
                    <a:pt x="1739900" y="297180"/>
                  </a:cubicBezTo>
                  <a:cubicBezTo>
                    <a:pt x="1753870" y="266700"/>
                    <a:pt x="1819910" y="242570"/>
                    <a:pt x="1861820" y="228600"/>
                  </a:cubicBezTo>
                  <a:cubicBezTo>
                    <a:pt x="1901190" y="214630"/>
                    <a:pt x="1939290" y="214630"/>
                    <a:pt x="1985010" y="210820"/>
                  </a:cubicBezTo>
                  <a:cubicBezTo>
                    <a:pt x="2039620" y="205740"/>
                    <a:pt x="2105660" y="199390"/>
                    <a:pt x="2166620" y="203200"/>
                  </a:cubicBezTo>
                  <a:cubicBezTo>
                    <a:pt x="2230120" y="207010"/>
                    <a:pt x="2312670" y="201930"/>
                    <a:pt x="2359660" y="234950"/>
                  </a:cubicBezTo>
                  <a:cubicBezTo>
                    <a:pt x="2404110" y="266700"/>
                    <a:pt x="2452370" y="347980"/>
                    <a:pt x="2447290" y="388620"/>
                  </a:cubicBezTo>
                  <a:cubicBezTo>
                    <a:pt x="2443480" y="419100"/>
                    <a:pt x="2405380" y="444500"/>
                    <a:pt x="2378710" y="459740"/>
                  </a:cubicBezTo>
                  <a:cubicBezTo>
                    <a:pt x="2352040" y="474980"/>
                    <a:pt x="2319020" y="482600"/>
                    <a:pt x="2286000" y="481330"/>
                  </a:cubicBezTo>
                  <a:cubicBezTo>
                    <a:pt x="2249170" y="480060"/>
                    <a:pt x="2192020" y="466090"/>
                    <a:pt x="2169160" y="441960"/>
                  </a:cubicBezTo>
                  <a:cubicBezTo>
                    <a:pt x="2148840" y="421640"/>
                    <a:pt x="2138680" y="383540"/>
                    <a:pt x="2143760" y="355600"/>
                  </a:cubicBezTo>
                  <a:cubicBezTo>
                    <a:pt x="2150110" y="325120"/>
                    <a:pt x="2184400" y="288290"/>
                    <a:pt x="2213610" y="266700"/>
                  </a:cubicBezTo>
                  <a:cubicBezTo>
                    <a:pt x="2244090" y="245110"/>
                    <a:pt x="2292350" y="227330"/>
                    <a:pt x="2325370" y="228600"/>
                  </a:cubicBezTo>
                  <a:cubicBezTo>
                    <a:pt x="2353310" y="229870"/>
                    <a:pt x="2388870" y="243840"/>
                    <a:pt x="2402840" y="264160"/>
                  </a:cubicBezTo>
                  <a:cubicBezTo>
                    <a:pt x="2418080" y="287020"/>
                    <a:pt x="2421890" y="337820"/>
                    <a:pt x="2407920" y="364490"/>
                  </a:cubicBezTo>
                  <a:cubicBezTo>
                    <a:pt x="2391410" y="393700"/>
                    <a:pt x="2340610" y="408940"/>
                    <a:pt x="2301240" y="426720"/>
                  </a:cubicBezTo>
                  <a:cubicBezTo>
                    <a:pt x="2258060" y="447040"/>
                    <a:pt x="2212340" y="461010"/>
                    <a:pt x="2161540" y="476250"/>
                  </a:cubicBezTo>
                  <a:cubicBezTo>
                    <a:pt x="2104390" y="492760"/>
                    <a:pt x="2034540" y="510540"/>
                    <a:pt x="1976120" y="519430"/>
                  </a:cubicBezTo>
                  <a:cubicBezTo>
                    <a:pt x="1925320" y="527050"/>
                    <a:pt x="1880870" y="532130"/>
                    <a:pt x="1831340" y="529590"/>
                  </a:cubicBezTo>
                  <a:cubicBezTo>
                    <a:pt x="1776730" y="527050"/>
                    <a:pt x="1694180" y="528320"/>
                    <a:pt x="1663700" y="499110"/>
                  </a:cubicBezTo>
                  <a:cubicBezTo>
                    <a:pt x="1639570" y="474980"/>
                    <a:pt x="1629410" y="421640"/>
                    <a:pt x="1639570" y="391160"/>
                  </a:cubicBezTo>
                  <a:cubicBezTo>
                    <a:pt x="1649730" y="359410"/>
                    <a:pt x="1697990" y="336550"/>
                    <a:pt x="1729740" y="314960"/>
                  </a:cubicBezTo>
                  <a:cubicBezTo>
                    <a:pt x="1761490" y="294640"/>
                    <a:pt x="1791970" y="278130"/>
                    <a:pt x="1830070" y="264160"/>
                  </a:cubicBezTo>
                  <a:cubicBezTo>
                    <a:pt x="1874520" y="246380"/>
                    <a:pt x="1931670" y="229870"/>
                    <a:pt x="1983740" y="222250"/>
                  </a:cubicBezTo>
                  <a:cubicBezTo>
                    <a:pt x="2035810" y="214630"/>
                    <a:pt x="2099310" y="231140"/>
                    <a:pt x="2143760" y="218440"/>
                  </a:cubicBezTo>
                  <a:cubicBezTo>
                    <a:pt x="2179320" y="208280"/>
                    <a:pt x="2209800" y="173990"/>
                    <a:pt x="2232660" y="168910"/>
                  </a:cubicBezTo>
                  <a:cubicBezTo>
                    <a:pt x="2245360" y="166370"/>
                    <a:pt x="2254250" y="166370"/>
                    <a:pt x="2264410" y="170180"/>
                  </a:cubicBezTo>
                  <a:cubicBezTo>
                    <a:pt x="2277110" y="175260"/>
                    <a:pt x="2294890" y="186690"/>
                    <a:pt x="2302510" y="198120"/>
                  </a:cubicBezTo>
                  <a:cubicBezTo>
                    <a:pt x="2308860" y="207010"/>
                    <a:pt x="2311400" y="218440"/>
                    <a:pt x="2312670" y="228600"/>
                  </a:cubicBezTo>
                  <a:cubicBezTo>
                    <a:pt x="2313940" y="238760"/>
                    <a:pt x="2312670" y="250190"/>
                    <a:pt x="2307590" y="260350"/>
                  </a:cubicBezTo>
                  <a:cubicBezTo>
                    <a:pt x="2301240" y="273050"/>
                    <a:pt x="2293620" y="284480"/>
                    <a:pt x="2274570" y="294640"/>
                  </a:cubicBezTo>
                  <a:cubicBezTo>
                    <a:pt x="2221230" y="322580"/>
                    <a:pt x="2019300" y="340360"/>
                    <a:pt x="1920240" y="349250"/>
                  </a:cubicBezTo>
                  <a:cubicBezTo>
                    <a:pt x="1847850" y="355600"/>
                    <a:pt x="1794510" y="364490"/>
                    <a:pt x="1733550" y="355600"/>
                  </a:cubicBezTo>
                  <a:cubicBezTo>
                    <a:pt x="1673860" y="346710"/>
                    <a:pt x="1582420" y="335280"/>
                    <a:pt x="1559560" y="298450"/>
                  </a:cubicBezTo>
                  <a:cubicBezTo>
                    <a:pt x="1539240" y="266700"/>
                    <a:pt x="1551940" y="195580"/>
                    <a:pt x="1576070" y="163830"/>
                  </a:cubicBezTo>
                  <a:cubicBezTo>
                    <a:pt x="1601470" y="130810"/>
                    <a:pt x="1678940" y="105410"/>
                    <a:pt x="1711960" y="110490"/>
                  </a:cubicBezTo>
                  <a:cubicBezTo>
                    <a:pt x="1732280" y="113030"/>
                    <a:pt x="1751330" y="130810"/>
                    <a:pt x="1758950" y="146050"/>
                  </a:cubicBezTo>
                  <a:cubicBezTo>
                    <a:pt x="1766570" y="161290"/>
                    <a:pt x="1765300" y="189230"/>
                    <a:pt x="1757680" y="204470"/>
                  </a:cubicBezTo>
                  <a:cubicBezTo>
                    <a:pt x="1751330" y="217170"/>
                    <a:pt x="1736090" y="226060"/>
                    <a:pt x="1722120" y="233680"/>
                  </a:cubicBezTo>
                  <a:cubicBezTo>
                    <a:pt x="1704340" y="242570"/>
                    <a:pt x="1687830" y="246380"/>
                    <a:pt x="1658620" y="254000"/>
                  </a:cubicBezTo>
                  <a:cubicBezTo>
                    <a:pt x="1595120" y="269240"/>
                    <a:pt x="1464310" y="293370"/>
                    <a:pt x="1356360" y="308610"/>
                  </a:cubicBezTo>
                  <a:cubicBezTo>
                    <a:pt x="1231900" y="326390"/>
                    <a:pt x="1017270" y="356870"/>
                    <a:pt x="952500" y="347980"/>
                  </a:cubicBezTo>
                  <a:cubicBezTo>
                    <a:pt x="930910" y="345440"/>
                    <a:pt x="920750" y="341630"/>
                    <a:pt x="910590" y="331470"/>
                  </a:cubicBezTo>
                  <a:cubicBezTo>
                    <a:pt x="899160" y="320040"/>
                    <a:pt x="887730" y="293370"/>
                    <a:pt x="889000" y="276860"/>
                  </a:cubicBezTo>
                  <a:cubicBezTo>
                    <a:pt x="890270" y="261620"/>
                    <a:pt x="897890" y="246380"/>
                    <a:pt x="910590" y="236220"/>
                  </a:cubicBezTo>
                  <a:cubicBezTo>
                    <a:pt x="927100" y="222250"/>
                    <a:pt x="946150" y="215900"/>
                    <a:pt x="985520" y="208280"/>
                  </a:cubicBezTo>
                  <a:cubicBezTo>
                    <a:pt x="1113790" y="185420"/>
                    <a:pt x="1673860" y="199390"/>
                    <a:pt x="1823720" y="213360"/>
                  </a:cubicBezTo>
                  <a:cubicBezTo>
                    <a:pt x="1879600" y="218440"/>
                    <a:pt x="1908810" y="219710"/>
                    <a:pt x="1936750" y="233680"/>
                  </a:cubicBezTo>
                  <a:cubicBezTo>
                    <a:pt x="1957070" y="243840"/>
                    <a:pt x="1976120" y="259080"/>
                    <a:pt x="1982470" y="275590"/>
                  </a:cubicBezTo>
                  <a:cubicBezTo>
                    <a:pt x="1988820" y="289560"/>
                    <a:pt x="1986280" y="311150"/>
                    <a:pt x="1981200" y="323850"/>
                  </a:cubicBezTo>
                  <a:cubicBezTo>
                    <a:pt x="1977390" y="334010"/>
                    <a:pt x="1972310" y="341630"/>
                    <a:pt x="1962150" y="349250"/>
                  </a:cubicBezTo>
                  <a:cubicBezTo>
                    <a:pt x="1943100" y="363220"/>
                    <a:pt x="1910080" y="372110"/>
                    <a:pt x="1865630" y="379730"/>
                  </a:cubicBezTo>
                  <a:cubicBezTo>
                    <a:pt x="1772920" y="394970"/>
                    <a:pt x="1513840" y="410210"/>
                    <a:pt x="1430020" y="393700"/>
                  </a:cubicBezTo>
                  <a:cubicBezTo>
                    <a:pt x="1393190" y="386080"/>
                    <a:pt x="1371600" y="378460"/>
                    <a:pt x="1355090" y="359410"/>
                  </a:cubicBezTo>
                  <a:cubicBezTo>
                    <a:pt x="1337310" y="339090"/>
                    <a:pt x="1322070" y="300990"/>
                    <a:pt x="1328420" y="275590"/>
                  </a:cubicBezTo>
                  <a:cubicBezTo>
                    <a:pt x="1334770" y="246380"/>
                    <a:pt x="1366520" y="219710"/>
                    <a:pt x="1404620" y="198120"/>
                  </a:cubicBezTo>
                  <a:cubicBezTo>
                    <a:pt x="1469390" y="162560"/>
                    <a:pt x="1620520" y="146050"/>
                    <a:pt x="1708150" y="133350"/>
                  </a:cubicBezTo>
                  <a:cubicBezTo>
                    <a:pt x="1775460" y="124460"/>
                    <a:pt x="1828800" y="119380"/>
                    <a:pt x="1885950" y="121920"/>
                  </a:cubicBezTo>
                  <a:cubicBezTo>
                    <a:pt x="1939290" y="124460"/>
                    <a:pt x="2010410" y="121920"/>
                    <a:pt x="2039620" y="147320"/>
                  </a:cubicBezTo>
                  <a:cubicBezTo>
                    <a:pt x="2063750" y="167640"/>
                    <a:pt x="2077720" y="215900"/>
                    <a:pt x="2068830" y="242570"/>
                  </a:cubicBezTo>
                  <a:cubicBezTo>
                    <a:pt x="2058670" y="271780"/>
                    <a:pt x="2007870" y="298450"/>
                    <a:pt x="1967230" y="308610"/>
                  </a:cubicBezTo>
                  <a:cubicBezTo>
                    <a:pt x="1920240" y="320040"/>
                    <a:pt x="1831340" y="303530"/>
                    <a:pt x="1798320" y="294640"/>
                  </a:cubicBezTo>
                  <a:cubicBezTo>
                    <a:pt x="1783080" y="290830"/>
                    <a:pt x="1776730" y="288290"/>
                    <a:pt x="1767840" y="279400"/>
                  </a:cubicBezTo>
                  <a:cubicBezTo>
                    <a:pt x="1756410" y="266700"/>
                    <a:pt x="1741170" y="237490"/>
                    <a:pt x="1743710" y="218440"/>
                  </a:cubicBezTo>
                  <a:cubicBezTo>
                    <a:pt x="1746250" y="199390"/>
                    <a:pt x="1755140" y="177800"/>
                    <a:pt x="1780540" y="163830"/>
                  </a:cubicBezTo>
                  <a:cubicBezTo>
                    <a:pt x="1854200" y="121920"/>
                    <a:pt x="2203450" y="121920"/>
                    <a:pt x="2331720" y="133350"/>
                  </a:cubicBezTo>
                  <a:cubicBezTo>
                    <a:pt x="2402840" y="139700"/>
                    <a:pt x="2461260" y="140970"/>
                    <a:pt x="2494280" y="170180"/>
                  </a:cubicBezTo>
                  <a:cubicBezTo>
                    <a:pt x="2520950" y="194310"/>
                    <a:pt x="2540000" y="246380"/>
                    <a:pt x="2531110" y="275590"/>
                  </a:cubicBezTo>
                  <a:cubicBezTo>
                    <a:pt x="2522220" y="306070"/>
                    <a:pt x="2467610" y="331470"/>
                    <a:pt x="2435860" y="346710"/>
                  </a:cubicBezTo>
                  <a:cubicBezTo>
                    <a:pt x="2409190" y="359410"/>
                    <a:pt x="2383790" y="363220"/>
                    <a:pt x="2357120" y="368300"/>
                  </a:cubicBezTo>
                  <a:cubicBezTo>
                    <a:pt x="2330450" y="373380"/>
                    <a:pt x="2302510" y="378460"/>
                    <a:pt x="2273300" y="377190"/>
                  </a:cubicBezTo>
                  <a:cubicBezTo>
                    <a:pt x="2242820" y="375920"/>
                    <a:pt x="2212340" y="372110"/>
                    <a:pt x="2180590" y="361950"/>
                  </a:cubicBezTo>
                  <a:cubicBezTo>
                    <a:pt x="2145030" y="350520"/>
                    <a:pt x="2099310" y="334010"/>
                    <a:pt x="2073910" y="311150"/>
                  </a:cubicBezTo>
                  <a:cubicBezTo>
                    <a:pt x="2052320" y="292100"/>
                    <a:pt x="2037080" y="266700"/>
                    <a:pt x="2032000" y="241300"/>
                  </a:cubicBezTo>
                  <a:cubicBezTo>
                    <a:pt x="2026920" y="215900"/>
                    <a:pt x="2029460" y="184150"/>
                    <a:pt x="2042160" y="158750"/>
                  </a:cubicBezTo>
                  <a:cubicBezTo>
                    <a:pt x="2057400" y="129540"/>
                    <a:pt x="2092960" y="96520"/>
                    <a:pt x="2123440" y="80010"/>
                  </a:cubicBezTo>
                  <a:cubicBezTo>
                    <a:pt x="2151380" y="64770"/>
                    <a:pt x="2185670" y="62230"/>
                    <a:pt x="2217420" y="62230"/>
                  </a:cubicBezTo>
                  <a:cubicBezTo>
                    <a:pt x="2250440" y="62230"/>
                    <a:pt x="2286000" y="67310"/>
                    <a:pt x="2320290" y="82550"/>
                  </a:cubicBezTo>
                  <a:cubicBezTo>
                    <a:pt x="2363470" y="101600"/>
                    <a:pt x="2418080" y="147320"/>
                    <a:pt x="2448560" y="182880"/>
                  </a:cubicBezTo>
                  <a:cubicBezTo>
                    <a:pt x="2472690" y="212090"/>
                    <a:pt x="2490470" y="240030"/>
                    <a:pt x="2498090" y="274320"/>
                  </a:cubicBezTo>
                  <a:cubicBezTo>
                    <a:pt x="2505710" y="311150"/>
                    <a:pt x="2500630" y="358140"/>
                    <a:pt x="2489200" y="396240"/>
                  </a:cubicBezTo>
                  <a:cubicBezTo>
                    <a:pt x="2477770" y="433070"/>
                    <a:pt x="2457450" y="469900"/>
                    <a:pt x="2432050" y="497840"/>
                  </a:cubicBezTo>
                  <a:cubicBezTo>
                    <a:pt x="2405380" y="527050"/>
                    <a:pt x="2367280" y="567690"/>
                    <a:pt x="2332990" y="567690"/>
                  </a:cubicBezTo>
                  <a:cubicBezTo>
                    <a:pt x="2297430" y="567690"/>
                    <a:pt x="2239010" y="532130"/>
                    <a:pt x="2221230" y="492760"/>
                  </a:cubicBezTo>
                  <a:cubicBezTo>
                    <a:pt x="2198370" y="441960"/>
                    <a:pt x="2222500" y="339090"/>
                    <a:pt x="2249170" y="267970"/>
                  </a:cubicBezTo>
                  <a:cubicBezTo>
                    <a:pt x="2277110" y="191770"/>
                    <a:pt x="2355850" y="80010"/>
                    <a:pt x="2392680" y="53340"/>
                  </a:cubicBezTo>
                  <a:cubicBezTo>
                    <a:pt x="2406650" y="43180"/>
                    <a:pt x="2418080" y="43180"/>
                    <a:pt x="2430780" y="43180"/>
                  </a:cubicBezTo>
                  <a:cubicBezTo>
                    <a:pt x="2443480" y="43180"/>
                    <a:pt x="2457450" y="44450"/>
                    <a:pt x="2470150" y="52070"/>
                  </a:cubicBezTo>
                  <a:cubicBezTo>
                    <a:pt x="2486660" y="63500"/>
                    <a:pt x="2508250" y="92710"/>
                    <a:pt x="2515870" y="114300"/>
                  </a:cubicBezTo>
                  <a:cubicBezTo>
                    <a:pt x="2523490" y="133350"/>
                    <a:pt x="2522220" y="151130"/>
                    <a:pt x="2519680" y="175260"/>
                  </a:cubicBezTo>
                  <a:cubicBezTo>
                    <a:pt x="2515870" y="209550"/>
                    <a:pt x="2503170" y="264160"/>
                    <a:pt x="2480310" y="299720"/>
                  </a:cubicBezTo>
                  <a:cubicBezTo>
                    <a:pt x="2457450" y="336550"/>
                    <a:pt x="2413000" y="375920"/>
                    <a:pt x="2379980" y="393700"/>
                  </a:cubicBezTo>
                  <a:cubicBezTo>
                    <a:pt x="2354580" y="406400"/>
                    <a:pt x="2330450" y="415290"/>
                    <a:pt x="2305050" y="410210"/>
                  </a:cubicBezTo>
                  <a:cubicBezTo>
                    <a:pt x="2272030" y="403860"/>
                    <a:pt x="2223770" y="370840"/>
                    <a:pt x="2204720" y="339090"/>
                  </a:cubicBezTo>
                  <a:cubicBezTo>
                    <a:pt x="2186940" y="308610"/>
                    <a:pt x="2185670" y="262890"/>
                    <a:pt x="2188210" y="228600"/>
                  </a:cubicBezTo>
                  <a:cubicBezTo>
                    <a:pt x="2190750" y="195580"/>
                    <a:pt x="2199640" y="157480"/>
                    <a:pt x="2218690" y="135890"/>
                  </a:cubicBezTo>
                  <a:cubicBezTo>
                    <a:pt x="2237740" y="115570"/>
                    <a:pt x="2273300" y="100330"/>
                    <a:pt x="2299970" y="101600"/>
                  </a:cubicBezTo>
                  <a:cubicBezTo>
                    <a:pt x="2326640" y="102870"/>
                    <a:pt x="2357120" y="120650"/>
                    <a:pt x="2379980" y="142240"/>
                  </a:cubicBezTo>
                  <a:cubicBezTo>
                    <a:pt x="2407920" y="168910"/>
                    <a:pt x="2437130" y="218440"/>
                    <a:pt x="2449830" y="256540"/>
                  </a:cubicBezTo>
                  <a:cubicBezTo>
                    <a:pt x="2459990" y="289560"/>
                    <a:pt x="2467610" y="327660"/>
                    <a:pt x="2456180" y="358140"/>
                  </a:cubicBezTo>
                  <a:cubicBezTo>
                    <a:pt x="2444750" y="391160"/>
                    <a:pt x="2404110" y="438150"/>
                    <a:pt x="2373630" y="445770"/>
                  </a:cubicBezTo>
                  <a:cubicBezTo>
                    <a:pt x="2348230" y="452120"/>
                    <a:pt x="2315210" y="436880"/>
                    <a:pt x="2293620" y="420370"/>
                  </a:cubicBezTo>
                  <a:cubicBezTo>
                    <a:pt x="2270760" y="402590"/>
                    <a:pt x="2252980" y="373380"/>
                    <a:pt x="2244090" y="341630"/>
                  </a:cubicBezTo>
                  <a:cubicBezTo>
                    <a:pt x="2232660" y="302260"/>
                    <a:pt x="2233930" y="245110"/>
                    <a:pt x="2246630" y="200660"/>
                  </a:cubicBezTo>
                  <a:cubicBezTo>
                    <a:pt x="2260600" y="153670"/>
                    <a:pt x="2294890" y="104140"/>
                    <a:pt x="2327910" y="69850"/>
                  </a:cubicBezTo>
                  <a:cubicBezTo>
                    <a:pt x="2357120" y="40640"/>
                    <a:pt x="2397760" y="10160"/>
                    <a:pt x="2426970" y="3810"/>
                  </a:cubicBezTo>
                  <a:cubicBezTo>
                    <a:pt x="2447290" y="0"/>
                    <a:pt x="2466340" y="5080"/>
                    <a:pt x="2481580" y="13970"/>
                  </a:cubicBezTo>
                  <a:cubicBezTo>
                    <a:pt x="2496820" y="22860"/>
                    <a:pt x="2510790" y="40640"/>
                    <a:pt x="2515870" y="57150"/>
                  </a:cubicBezTo>
                  <a:cubicBezTo>
                    <a:pt x="2520950" y="73660"/>
                    <a:pt x="2518410" y="97790"/>
                    <a:pt x="2512060" y="113030"/>
                  </a:cubicBezTo>
                  <a:cubicBezTo>
                    <a:pt x="2506980" y="125730"/>
                    <a:pt x="2489200" y="142240"/>
                    <a:pt x="2489200" y="142240"/>
                  </a:cubicBezTo>
                </a:path>
              </a:pathLst>
            </a:custGeom>
            <a:solidFill>
              <a:srgbClr val="FFFFFF"/>
            </a:solidFill>
            <a:ln cap="sq">
              <a:noFill/>
              <a:prstDash val="solid"/>
              <a:miter/>
            </a:ln>
          </p:spPr>
        </p:sp>
      </p:grpSp>
      <p:sp>
        <p:nvSpPr>
          <p:cNvPr id="47" name="AutoShape 47"/>
          <p:cNvSpPr/>
          <p:nvPr/>
        </p:nvSpPr>
        <p:spPr>
          <a:xfrm>
            <a:off x="8919688" y="998220"/>
            <a:ext cx="7414734" cy="71215"/>
          </a:xfrm>
          <a:prstGeom prst="rect">
            <a:avLst/>
          </a:prstGeom>
          <a:solidFill>
            <a:srgbClr val="4C98A8"/>
          </a:solidFill>
        </p:spPr>
      </p:sp>
      <p:sp>
        <p:nvSpPr>
          <p:cNvPr id="48" name="Freeform 48"/>
          <p:cNvSpPr/>
          <p:nvPr/>
        </p:nvSpPr>
        <p:spPr>
          <a:xfrm>
            <a:off x="2370319" y="2940216"/>
            <a:ext cx="5879279" cy="1141399"/>
          </a:xfrm>
          <a:custGeom>
            <a:avLst/>
            <a:gdLst/>
            <a:ahLst/>
            <a:cxnLst/>
            <a:rect l="l" t="t" r="r" b="b"/>
            <a:pathLst>
              <a:path w="5879279" h="1141399">
                <a:moveTo>
                  <a:pt x="0" y="0"/>
                </a:moveTo>
                <a:lnTo>
                  <a:pt x="5879279" y="0"/>
                </a:lnTo>
                <a:lnTo>
                  <a:pt x="5879279" y="1141398"/>
                </a:lnTo>
                <a:lnTo>
                  <a:pt x="0" y="1141398"/>
                </a:lnTo>
                <a:lnTo>
                  <a:pt x="0" y="0"/>
                </a:lnTo>
                <a:close/>
              </a:path>
            </a:pathLst>
          </a:custGeom>
          <a:blipFill>
            <a:blip r:embed="rId8"/>
            <a:stretch>
              <a:fillRect/>
            </a:stretch>
          </a:blipFill>
        </p:spPr>
      </p:sp>
      <p:sp>
        <p:nvSpPr>
          <p:cNvPr id="49" name="Freeform 49"/>
          <p:cNvSpPr/>
          <p:nvPr/>
        </p:nvSpPr>
        <p:spPr>
          <a:xfrm>
            <a:off x="1887996" y="8248305"/>
            <a:ext cx="666902" cy="475485"/>
          </a:xfrm>
          <a:custGeom>
            <a:avLst/>
            <a:gdLst/>
            <a:ahLst/>
            <a:cxnLst/>
            <a:rect l="l" t="t" r="r" b="b"/>
            <a:pathLst>
              <a:path w="666902" h="475485">
                <a:moveTo>
                  <a:pt x="0" y="0"/>
                </a:moveTo>
                <a:lnTo>
                  <a:pt x="666902" y="0"/>
                </a:lnTo>
                <a:lnTo>
                  <a:pt x="666902" y="475484"/>
                </a:lnTo>
                <a:lnTo>
                  <a:pt x="0" y="47548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50" name="Freeform 50"/>
          <p:cNvSpPr/>
          <p:nvPr/>
        </p:nvSpPr>
        <p:spPr>
          <a:xfrm>
            <a:off x="7748284" y="1959451"/>
            <a:ext cx="9748055" cy="5983289"/>
          </a:xfrm>
          <a:custGeom>
            <a:avLst/>
            <a:gdLst/>
            <a:ahLst/>
            <a:cxnLst/>
            <a:rect l="l" t="t" r="r" b="b"/>
            <a:pathLst>
              <a:path w="9748055" h="5983289">
                <a:moveTo>
                  <a:pt x="0" y="0"/>
                </a:moveTo>
                <a:lnTo>
                  <a:pt x="9748054" y="0"/>
                </a:lnTo>
                <a:lnTo>
                  <a:pt x="9748054" y="5983288"/>
                </a:lnTo>
                <a:lnTo>
                  <a:pt x="0" y="5983288"/>
                </a:lnTo>
                <a:lnTo>
                  <a:pt x="0" y="0"/>
                </a:lnTo>
                <a:close/>
              </a:path>
            </a:pathLst>
          </a:custGeom>
          <a:blipFill>
            <a:blip r:embed="rId11"/>
            <a:stretch>
              <a:fillRect/>
            </a:stretch>
          </a:blipFill>
          <a:ln w="38100" cap="sq">
            <a:solidFill>
              <a:srgbClr val="000000"/>
            </a:solidFill>
            <a:prstDash val="sysDot"/>
            <a:miter/>
          </a:ln>
        </p:spPr>
      </p:sp>
      <p:sp>
        <p:nvSpPr>
          <p:cNvPr id="51" name="TextBox 51"/>
          <p:cNvSpPr txBox="1"/>
          <p:nvPr/>
        </p:nvSpPr>
        <p:spPr>
          <a:xfrm>
            <a:off x="2835167" y="8076089"/>
            <a:ext cx="13671336" cy="647700"/>
          </a:xfrm>
          <a:prstGeom prst="rect">
            <a:avLst/>
          </a:prstGeom>
        </p:spPr>
        <p:txBody>
          <a:bodyPr lIns="0" tIns="0" rIns="0" bIns="0" rtlCol="0" anchor="t">
            <a:spAutoFit/>
          </a:bodyPr>
          <a:lstStyle/>
          <a:p>
            <a:pPr>
              <a:lnSpc>
                <a:spcPts val="5250"/>
              </a:lnSpc>
              <a:spcBef>
                <a:spcPct val="0"/>
              </a:spcBef>
            </a:pPr>
            <a:r>
              <a:rPr lang="en-US" sz="3500">
                <a:solidFill>
                  <a:srgbClr val="000000"/>
                </a:solidFill>
                <a:latin typeface="Maven Pro"/>
              </a:rPr>
              <a:t>Good fitting trong mô hình SVM.</a:t>
            </a:r>
          </a:p>
        </p:txBody>
      </p:sp>
      <p:sp>
        <p:nvSpPr>
          <p:cNvPr id="52" name="TextBox 52"/>
          <p:cNvSpPr txBox="1"/>
          <p:nvPr/>
        </p:nvSpPr>
        <p:spPr>
          <a:xfrm>
            <a:off x="2221447" y="2107883"/>
            <a:ext cx="4786789" cy="577215"/>
          </a:xfrm>
          <a:prstGeom prst="rect">
            <a:avLst/>
          </a:prstGeom>
        </p:spPr>
        <p:txBody>
          <a:bodyPr lIns="0" tIns="0" rIns="0" bIns="0" rtlCol="0" anchor="t">
            <a:spAutoFit/>
          </a:bodyPr>
          <a:lstStyle/>
          <a:p>
            <a:pPr algn="ctr">
              <a:lnSpc>
                <a:spcPts val="4650"/>
              </a:lnSpc>
              <a:spcBef>
                <a:spcPct val="0"/>
              </a:spcBef>
            </a:pPr>
            <a:r>
              <a:rPr lang="en-US" sz="3100">
                <a:solidFill>
                  <a:srgbClr val="000000"/>
                </a:solidFill>
                <a:latin typeface="Maven Pro"/>
              </a:rPr>
              <a:t>Quan sát Bias và Varience.</a:t>
            </a:r>
          </a:p>
        </p:txBody>
      </p:sp>
      <p:sp>
        <p:nvSpPr>
          <p:cNvPr id="53" name="TextBox 53"/>
          <p:cNvSpPr txBox="1"/>
          <p:nvPr/>
        </p:nvSpPr>
        <p:spPr>
          <a:xfrm>
            <a:off x="2221447" y="4474076"/>
            <a:ext cx="5526837" cy="2348865"/>
          </a:xfrm>
          <a:prstGeom prst="rect">
            <a:avLst/>
          </a:prstGeom>
        </p:spPr>
        <p:txBody>
          <a:bodyPr lIns="0" tIns="0" rIns="0" bIns="0" rtlCol="0" anchor="t">
            <a:spAutoFit/>
          </a:bodyPr>
          <a:lstStyle/>
          <a:p>
            <a:pPr>
              <a:lnSpc>
                <a:spcPts val="4650"/>
              </a:lnSpc>
              <a:spcBef>
                <a:spcPct val="0"/>
              </a:spcBef>
            </a:pPr>
            <a:r>
              <a:rPr lang="en-US" sz="3100">
                <a:solidFill>
                  <a:srgbClr val="000000"/>
                </a:solidFill>
                <a:latin typeface="Maven Pro"/>
              </a:rPr>
              <a:t>Ngoài ra ta còn có thể quan sát sự chênh lệch MSE giữa tập train và tập test qua bằng trực quan (hình bên).</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rot="-5400000">
            <a:off x="-2241079" y="-1596369"/>
            <a:ext cx="6030058" cy="3192737"/>
            <a:chOff x="0" y="0"/>
            <a:chExt cx="2354580" cy="1246680"/>
          </a:xfrm>
        </p:grpSpPr>
        <p:sp>
          <p:nvSpPr>
            <p:cNvPr id="4" name="Freeform 4"/>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sp>
        <p:nvSpPr>
          <p:cNvPr id="5" name="Freeform 5"/>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a:off x="16309163" y="8927729"/>
            <a:ext cx="1187175" cy="1187175"/>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8" name="Group 8"/>
          <p:cNvGrpSpPr/>
          <p:nvPr/>
        </p:nvGrpSpPr>
        <p:grpSpPr>
          <a:xfrm>
            <a:off x="1934124" y="9559322"/>
            <a:ext cx="1802087" cy="180208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10" name="Freeform 10"/>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sp>
        <p:nvSpPr>
          <p:cNvPr id="11" name="Freeform 11"/>
          <p:cNvSpPr/>
          <p:nvPr/>
        </p:nvSpPr>
        <p:spPr>
          <a:xfrm rot="-5400000">
            <a:off x="271174" y="585507"/>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grpSp>
        <p:nvGrpSpPr>
          <p:cNvPr id="12" name="Group 12"/>
          <p:cNvGrpSpPr/>
          <p:nvPr/>
        </p:nvGrpSpPr>
        <p:grpSpPr>
          <a:xfrm>
            <a:off x="2370319" y="624072"/>
            <a:ext cx="10289195" cy="809255"/>
            <a:chOff x="0" y="0"/>
            <a:chExt cx="13718927" cy="1079007"/>
          </a:xfrm>
        </p:grpSpPr>
        <p:sp>
          <p:nvSpPr>
            <p:cNvPr id="13" name="TextBox 13"/>
            <p:cNvSpPr txBox="1"/>
            <p:nvPr/>
          </p:nvSpPr>
          <p:spPr>
            <a:xfrm>
              <a:off x="0" y="76200"/>
              <a:ext cx="12131683" cy="732366"/>
            </a:xfrm>
            <a:prstGeom prst="rect">
              <a:avLst/>
            </a:prstGeom>
          </p:spPr>
          <p:txBody>
            <a:bodyPr lIns="0" tIns="0" rIns="0" bIns="0" rtlCol="0" anchor="t">
              <a:spAutoFit/>
            </a:bodyPr>
            <a:lstStyle/>
            <a:p>
              <a:pPr>
                <a:lnSpc>
                  <a:spcPts val="3999"/>
                </a:lnSpc>
                <a:spcBef>
                  <a:spcPct val="0"/>
                </a:spcBef>
              </a:pPr>
              <a:r>
                <a:rPr lang="en-US" sz="3999">
                  <a:solidFill>
                    <a:srgbClr val="000000"/>
                  </a:solidFill>
                  <a:latin typeface="Maven Pro Medium"/>
                </a:rPr>
                <a:t>ĐÁNH GIÁ MÔ HÌNH SVM</a:t>
              </a:r>
            </a:p>
          </p:txBody>
        </p:sp>
        <p:sp>
          <p:nvSpPr>
            <p:cNvPr id="14" name="TextBox 14"/>
            <p:cNvSpPr txBox="1"/>
            <p:nvPr/>
          </p:nvSpPr>
          <p:spPr>
            <a:xfrm>
              <a:off x="0" y="500438"/>
              <a:ext cx="13718927" cy="578569"/>
            </a:xfrm>
            <a:prstGeom prst="rect">
              <a:avLst/>
            </a:prstGeom>
          </p:spPr>
          <p:txBody>
            <a:bodyPr lIns="0" tIns="0" rIns="0" bIns="0" rtlCol="0" anchor="t">
              <a:spAutoFit/>
            </a:bodyPr>
            <a:lstStyle/>
            <a:p>
              <a:pPr>
                <a:lnSpc>
                  <a:spcPts val="3114"/>
                </a:lnSpc>
                <a:spcBef>
                  <a:spcPct val="0"/>
                </a:spcBef>
              </a:pPr>
              <a:endParaRPr/>
            </a:p>
          </p:txBody>
        </p:sp>
      </p:grpSp>
      <p:grpSp>
        <p:nvGrpSpPr>
          <p:cNvPr id="15" name="Group 15"/>
          <p:cNvGrpSpPr/>
          <p:nvPr/>
        </p:nvGrpSpPr>
        <p:grpSpPr>
          <a:xfrm>
            <a:off x="15270480" y="1464945"/>
            <a:ext cx="1013460" cy="647700"/>
            <a:chOff x="0" y="0"/>
            <a:chExt cx="1351280" cy="863600"/>
          </a:xfrm>
        </p:grpSpPr>
        <p:sp>
          <p:nvSpPr>
            <p:cNvPr id="16" name="Freeform 16"/>
            <p:cNvSpPr/>
            <p:nvPr/>
          </p:nvSpPr>
          <p:spPr>
            <a:xfrm>
              <a:off x="48260" y="49530"/>
              <a:ext cx="1253490" cy="770890"/>
            </a:xfrm>
            <a:custGeom>
              <a:avLst/>
              <a:gdLst/>
              <a:ahLst/>
              <a:cxnLst/>
              <a:rect l="l" t="t" r="r" b="b"/>
              <a:pathLst>
                <a:path w="1253490" h="770890">
                  <a:moveTo>
                    <a:pt x="297180" y="199390"/>
                  </a:moveTo>
                  <a:cubicBezTo>
                    <a:pt x="275590" y="485140"/>
                    <a:pt x="257810" y="502920"/>
                    <a:pt x="238760" y="510540"/>
                  </a:cubicBezTo>
                  <a:cubicBezTo>
                    <a:pt x="222250" y="518160"/>
                    <a:pt x="199390" y="515620"/>
                    <a:pt x="182880" y="509270"/>
                  </a:cubicBezTo>
                  <a:cubicBezTo>
                    <a:pt x="167640" y="502920"/>
                    <a:pt x="152400" y="491490"/>
                    <a:pt x="143510" y="471170"/>
                  </a:cubicBezTo>
                  <a:cubicBezTo>
                    <a:pt x="127000" y="434340"/>
                    <a:pt x="128270" y="323850"/>
                    <a:pt x="140970" y="283210"/>
                  </a:cubicBezTo>
                  <a:cubicBezTo>
                    <a:pt x="148590" y="261620"/>
                    <a:pt x="162560" y="246380"/>
                    <a:pt x="175260" y="237490"/>
                  </a:cubicBezTo>
                  <a:cubicBezTo>
                    <a:pt x="185420" y="229870"/>
                    <a:pt x="198120" y="227330"/>
                    <a:pt x="210820" y="226060"/>
                  </a:cubicBezTo>
                  <a:cubicBezTo>
                    <a:pt x="223520" y="224790"/>
                    <a:pt x="237490" y="224790"/>
                    <a:pt x="248920" y="231140"/>
                  </a:cubicBezTo>
                  <a:cubicBezTo>
                    <a:pt x="262890" y="238760"/>
                    <a:pt x="281940" y="250190"/>
                    <a:pt x="289560" y="270510"/>
                  </a:cubicBezTo>
                  <a:cubicBezTo>
                    <a:pt x="303530" y="304800"/>
                    <a:pt x="299720" y="397510"/>
                    <a:pt x="285750" y="433070"/>
                  </a:cubicBezTo>
                  <a:cubicBezTo>
                    <a:pt x="276860" y="454660"/>
                    <a:pt x="262890" y="468630"/>
                    <a:pt x="246380" y="476250"/>
                  </a:cubicBezTo>
                  <a:cubicBezTo>
                    <a:pt x="229870" y="483870"/>
                    <a:pt x="207010" y="487680"/>
                    <a:pt x="189230" y="482600"/>
                  </a:cubicBezTo>
                  <a:cubicBezTo>
                    <a:pt x="168910" y="476250"/>
                    <a:pt x="146050" y="457200"/>
                    <a:pt x="132080" y="431800"/>
                  </a:cubicBezTo>
                  <a:cubicBezTo>
                    <a:pt x="110490" y="389890"/>
                    <a:pt x="101600" y="280670"/>
                    <a:pt x="109220" y="237490"/>
                  </a:cubicBezTo>
                  <a:cubicBezTo>
                    <a:pt x="114300" y="213360"/>
                    <a:pt x="123190" y="196850"/>
                    <a:pt x="137160" y="185420"/>
                  </a:cubicBezTo>
                  <a:cubicBezTo>
                    <a:pt x="151130" y="172720"/>
                    <a:pt x="173990" y="165100"/>
                    <a:pt x="193040" y="165100"/>
                  </a:cubicBezTo>
                  <a:cubicBezTo>
                    <a:pt x="210820" y="165100"/>
                    <a:pt x="234950" y="176530"/>
                    <a:pt x="247650" y="186690"/>
                  </a:cubicBezTo>
                  <a:cubicBezTo>
                    <a:pt x="257810" y="195580"/>
                    <a:pt x="265430" y="203200"/>
                    <a:pt x="269240" y="219710"/>
                  </a:cubicBezTo>
                  <a:cubicBezTo>
                    <a:pt x="278130" y="254000"/>
                    <a:pt x="276860" y="355600"/>
                    <a:pt x="255270" y="388620"/>
                  </a:cubicBezTo>
                  <a:cubicBezTo>
                    <a:pt x="240030" y="411480"/>
                    <a:pt x="200660" y="405130"/>
                    <a:pt x="185420" y="425450"/>
                  </a:cubicBezTo>
                  <a:cubicBezTo>
                    <a:pt x="168910" y="447040"/>
                    <a:pt x="153670" y="499110"/>
                    <a:pt x="166370" y="515620"/>
                  </a:cubicBezTo>
                  <a:cubicBezTo>
                    <a:pt x="179070" y="532130"/>
                    <a:pt x="243840" y="534670"/>
                    <a:pt x="259080" y="527050"/>
                  </a:cubicBezTo>
                  <a:cubicBezTo>
                    <a:pt x="266700" y="523240"/>
                    <a:pt x="266700" y="506730"/>
                    <a:pt x="270510" y="506730"/>
                  </a:cubicBezTo>
                  <a:cubicBezTo>
                    <a:pt x="275590" y="506730"/>
                    <a:pt x="287020" y="530860"/>
                    <a:pt x="288290" y="544830"/>
                  </a:cubicBezTo>
                  <a:cubicBezTo>
                    <a:pt x="290830" y="562610"/>
                    <a:pt x="285750" y="590550"/>
                    <a:pt x="276860" y="607060"/>
                  </a:cubicBezTo>
                  <a:cubicBezTo>
                    <a:pt x="270510" y="619760"/>
                    <a:pt x="259080" y="629920"/>
                    <a:pt x="247650" y="637540"/>
                  </a:cubicBezTo>
                  <a:cubicBezTo>
                    <a:pt x="236220" y="645160"/>
                    <a:pt x="222250" y="651510"/>
                    <a:pt x="207010" y="650240"/>
                  </a:cubicBezTo>
                  <a:cubicBezTo>
                    <a:pt x="185420" y="648970"/>
                    <a:pt x="130810" y="621030"/>
                    <a:pt x="132080" y="617220"/>
                  </a:cubicBezTo>
                  <a:cubicBezTo>
                    <a:pt x="133350" y="612140"/>
                    <a:pt x="250190" y="629920"/>
                    <a:pt x="250190" y="633730"/>
                  </a:cubicBezTo>
                  <a:cubicBezTo>
                    <a:pt x="250190" y="637540"/>
                    <a:pt x="165100" y="640080"/>
                    <a:pt x="130810" y="637540"/>
                  </a:cubicBezTo>
                  <a:cubicBezTo>
                    <a:pt x="105410" y="635000"/>
                    <a:pt x="83820" y="632460"/>
                    <a:pt x="63500" y="623570"/>
                  </a:cubicBezTo>
                  <a:cubicBezTo>
                    <a:pt x="44450" y="614680"/>
                    <a:pt x="24130" y="601980"/>
                    <a:pt x="13970" y="585470"/>
                  </a:cubicBezTo>
                  <a:cubicBezTo>
                    <a:pt x="3810" y="568960"/>
                    <a:pt x="0" y="541020"/>
                    <a:pt x="2540" y="523240"/>
                  </a:cubicBezTo>
                  <a:cubicBezTo>
                    <a:pt x="3810" y="509270"/>
                    <a:pt x="10160" y="496570"/>
                    <a:pt x="20320" y="485140"/>
                  </a:cubicBezTo>
                  <a:cubicBezTo>
                    <a:pt x="31750" y="471170"/>
                    <a:pt x="46990" y="461010"/>
                    <a:pt x="73660" y="452120"/>
                  </a:cubicBezTo>
                  <a:cubicBezTo>
                    <a:pt x="132080" y="434340"/>
                    <a:pt x="323850" y="424180"/>
                    <a:pt x="375920" y="435610"/>
                  </a:cubicBezTo>
                  <a:cubicBezTo>
                    <a:pt x="394970" y="439420"/>
                    <a:pt x="403860" y="447040"/>
                    <a:pt x="414020" y="455930"/>
                  </a:cubicBezTo>
                  <a:cubicBezTo>
                    <a:pt x="424180" y="464820"/>
                    <a:pt x="433070" y="478790"/>
                    <a:pt x="438150" y="491490"/>
                  </a:cubicBezTo>
                  <a:cubicBezTo>
                    <a:pt x="443230" y="504190"/>
                    <a:pt x="445770" y="519430"/>
                    <a:pt x="444500" y="533400"/>
                  </a:cubicBezTo>
                  <a:cubicBezTo>
                    <a:pt x="443230" y="547370"/>
                    <a:pt x="436880" y="562610"/>
                    <a:pt x="429260" y="574040"/>
                  </a:cubicBezTo>
                  <a:cubicBezTo>
                    <a:pt x="421640" y="585470"/>
                    <a:pt x="410210" y="595630"/>
                    <a:pt x="397510" y="601980"/>
                  </a:cubicBezTo>
                  <a:cubicBezTo>
                    <a:pt x="384810" y="608330"/>
                    <a:pt x="372110" y="615950"/>
                    <a:pt x="355600" y="613410"/>
                  </a:cubicBezTo>
                  <a:cubicBezTo>
                    <a:pt x="328930" y="609600"/>
                    <a:pt x="276860" y="575310"/>
                    <a:pt x="259080" y="548640"/>
                  </a:cubicBezTo>
                  <a:cubicBezTo>
                    <a:pt x="245110" y="527050"/>
                    <a:pt x="243840" y="505460"/>
                    <a:pt x="246380" y="471170"/>
                  </a:cubicBezTo>
                  <a:cubicBezTo>
                    <a:pt x="252730" y="401320"/>
                    <a:pt x="326390" y="222250"/>
                    <a:pt x="353060" y="160020"/>
                  </a:cubicBezTo>
                  <a:cubicBezTo>
                    <a:pt x="364490" y="132080"/>
                    <a:pt x="369570" y="115570"/>
                    <a:pt x="383540" y="100330"/>
                  </a:cubicBezTo>
                  <a:cubicBezTo>
                    <a:pt x="397510" y="85090"/>
                    <a:pt x="419100" y="72390"/>
                    <a:pt x="435610" y="68580"/>
                  </a:cubicBezTo>
                  <a:cubicBezTo>
                    <a:pt x="449580" y="64770"/>
                    <a:pt x="463550" y="67310"/>
                    <a:pt x="476250" y="71120"/>
                  </a:cubicBezTo>
                  <a:cubicBezTo>
                    <a:pt x="488950" y="74930"/>
                    <a:pt x="501650" y="81280"/>
                    <a:pt x="511810" y="92710"/>
                  </a:cubicBezTo>
                  <a:cubicBezTo>
                    <a:pt x="523240" y="105410"/>
                    <a:pt x="533400" y="123190"/>
                    <a:pt x="537210" y="148590"/>
                  </a:cubicBezTo>
                  <a:cubicBezTo>
                    <a:pt x="543560" y="193040"/>
                    <a:pt x="518160" y="294640"/>
                    <a:pt x="504190" y="344170"/>
                  </a:cubicBezTo>
                  <a:cubicBezTo>
                    <a:pt x="495300" y="377190"/>
                    <a:pt x="473710" y="401320"/>
                    <a:pt x="473710" y="422910"/>
                  </a:cubicBezTo>
                  <a:cubicBezTo>
                    <a:pt x="473710" y="436880"/>
                    <a:pt x="488950" y="445770"/>
                    <a:pt x="488950" y="458470"/>
                  </a:cubicBezTo>
                  <a:cubicBezTo>
                    <a:pt x="488950" y="473710"/>
                    <a:pt x="476250" y="497840"/>
                    <a:pt x="462280" y="509270"/>
                  </a:cubicBezTo>
                  <a:cubicBezTo>
                    <a:pt x="448310" y="520700"/>
                    <a:pt x="424180" y="528320"/>
                    <a:pt x="407670" y="529590"/>
                  </a:cubicBezTo>
                  <a:cubicBezTo>
                    <a:pt x="393700" y="530860"/>
                    <a:pt x="381000" y="528320"/>
                    <a:pt x="369570" y="520700"/>
                  </a:cubicBezTo>
                  <a:cubicBezTo>
                    <a:pt x="355600" y="511810"/>
                    <a:pt x="339090" y="491490"/>
                    <a:pt x="332740" y="476250"/>
                  </a:cubicBezTo>
                  <a:cubicBezTo>
                    <a:pt x="327660" y="463550"/>
                    <a:pt x="326390" y="455930"/>
                    <a:pt x="327660" y="438150"/>
                  </a:cubicBezTo>
                  <a:cubicBezTo>
                    <a:pt x="331470" y="398780"/>
                    <a:pt x="367030" y="287020"/>
                    <a:pt x="392430" y="251460"/>
                  </a:cubicBezTo>
                  <a:cubicBezTo>
                    <a:pt x="406400" y="232410"/>
                    <a:pt x="421640" y="222250"/>
                    <a:pt x="438150" y="217170"/>
                  </a:cubicBezTo>
                  <a:cubicBezTo>
                    <a:pt x="455930" y="212090"/>
                    <a:pt x="478790" y="213360"/>
                    <a:pt x="495300" y="220980"/>
                  </a:cubicBezTo>
                  <a:cubicBezTo>
                    <a:pt x="511810" y="228600"/>
                    <a:pt x="528320" y="247650"/>
                    <a:pt x="535940" y="262890"/>
                  </a:cubicBezTo>
                  <a:cubicBezTo>
                    <a:pt x="542290" y="275590"/>
                    <a:pt x="542290" y="283210"/>
                    <a:pt x="542290" y="300990"/>
                  </a:cubicBezTo>
                  <a:cubicBezTo>
                    <a:pt x="542290" y="347980"/>
                    <a:pt x="521970" y="513080"/>
                    <a:pt x="494030" y="554990"/>
                  </a:cubicBezTo>
                  <a:cubicBezTo>
                    <a:pt x="480060" y="574040"/>
                    <a:pt x="462280" y="581660"/>
                    <a:pt x="445770" y="585470"/>
                  </a:cubicBezTo>
                  <a:cubicBezTo>
                    <a:pt x="433070" y="589280"/>
                    <a:pt x="419100" y="589280"/>
                    <a:pt x="406400" y="584200"/>
                  </a:cubicBezTo>
                  <a:cubicBezTo>
                    <a:pt x="391160" y="579120"/>
                    <a:pt x="370840" y="565150"/>
                    <a:pt x="360680" y="549910"/>
                  </a:cubicBezTo>
                  <a:cubicBezTo>
                    <a:pt x="350520" y="534670"/>
                    <a:pt x="345440" y="518160"/>
                    <a:pt x="347980" y="492760"/>
                  </a:cubicBezTo>
                  <a:cubicBezTo>
                    <a:pt x="353060" y="433070"/>
                    <a:pt x="434340" y="254000"/>
                    <a:pt x="469900" y="203200"/>
                  </a:cubicBezTo>
                  <a:cubicBezTo>
                    <a:pt x="485140" y="181610"/>
                    <a:pt x="495300" y="170180"/>
                    <a:pt x="511810" y="163830"/>
                  </a:cubicBezTo>
                  <a:cubicBezTo>
                    <a:pt x="528320" y="157480"/>
                    <a:pt x="552450" y="157480"/>
                    <a:pt x="568960" y="161290"/>
                  </a:cubicBezTo>
                  <a:cubicBezTo>
                    <a:pt x="581660" y="165100"/>
                    <a:pt x="593090" y="171450"/>
                    <a:pt x="601980" y="181610"/>
                  </a:cubicBezTo>
                  <a:cubicBezTo>
                    <a:pt x="613410" y="194310"/>
                    <a:pt x="621030" y="213360"/>
                    <a:pt x="624840" y="234950"/>
                  </a:cubicBezTo>
                  <a:cubicBezTo>
                    <a:pt x="629920" y="265430"/>
                    <a:pt x="623570" y="307340"/>
                    <a:pt x="617220" y="350520"/>
                  </a:cubicBezTo>
                  <a:cubicBezTo>
                    <a:pt x="609600" y="405130"/>
                    <a:pt x="596900" y="505460"/>
                    <a:pt x="577850" y="537210"/>
                  </a:cubicBezTo>
                  <a:cubicBezTo>
                    <a:pt x="568960" y="551180"/>
                    <a:pt x="561340" y="556260"/>
                    <a:pt x="548640" y="561340"/>
                  </a:cubicBezTo>
                  <a:cubicBezTo>
                    <a:pt x="533400" y="567690"/>
                    <a:pt x="509270" y="572770"/>
                    <a:pt x="492760" y="567690"/>
                  </a:cubicBezTo>
                  <a:cubicBezTo>
                    <a:pt x="476250" y="562610"/>
                    <a:pt x="457200" y="548640"/>
                    <a:pt x="447040" y="533400"/>
                  </a:cubicBezTo>
                  <a:cubicBezTo>
                    <a:pt x="436880" y="518160"/>
                    <a:pt x="433070" y="505460"/>
                    <a:pt x="434340" y="478790"/>
                  </a:cubicBezTo>
                  <a:cubicBezTo>
                    <a:pt x="436880" y="403860"/>
                    <a:pt x="534670" y="110490"/>
                    <a:pt x="560070" y="52070"/>
                  </a:cubicBezTo>
                  <a:cubicBezTo>
                    <a:pt x="567690" y="35560"/>
                    <a:pt x="568960" y="30480"/>
                    <a:pt x="577850" y="22860"/>
                  </a:cubicBezTo>
                  <a:cubicBezTo>
                    <a:pt x="589280" y="12700"/>
                    <a:pt x="610870" y="2540"/>
                    <a:pt x="626110" y="1270"/>
                  </a:cubicBezTo>
                  <a:cubicBezTo>
                    <a:pt x="638810" y="0"/>
                    <a:pt x="650240" y="1270"/>
                    <a:pt x="661670" y="7620"/>
                  </a:cubicBezTo>
                  <a:cubicBezTo>
                    <a:pt x="675640" y="15240"/>
                    <a:pt x="688340" y="25400"/>
                    <a:pt x="698500" y="45720"/>
                  </a:cubicBezTo>
                  <a:cubicBezTo>
                    <a:pt x="721360" y="92710"/>
                    <a:pt x="722630" y="233680"/>
                    <a:pt x="737870" y="312420"/>
                  </a:cubicBezTo>
                  <a:cubicBezTo>
                    <a:pt x="750570" y="377190"/>
                    <a:pt x="783590" y="445770"/>
                    <a:pt x="781050" y="486410"/>
                  </a:cubicBezTo>
                  <a:cubicBezTo>
                    <a:pt x="779780" y="508000"/>
                    <a:pt x="773430" y="523240"/>
                    <a:pt x="763270" y="535940"/>
                  </a:cubicBezTo>
                  <a:cubicBezTo>
                    <a:pt x="753110" y="548640"/>
                    <a:pt x="734060" y="560070"/>
                    <a:pt x="717550" y="562610"/>
                  </a:cubicBezTo>
                  <a:cubicBezTo>
                    <a:pt x="701040" y="565150"/>
                    <a:pt x="678180" y="558800"/>
                    <a:pt x="665480" y="551180"/>
                  </a:cubicBezTo>
                  <a:cubicBezTo>
                    <a:pt x="654050" y="544830"/>
                    <a:pt x="646430" y="533400"/>
                    <a:pt x="641350" y="524510"/>
                  </a:cubicBezTo>
                  <a:cubicBezTo>
                    <a:pt x="637540" y="518160"/>
                    <a:pt x="635000" y="516890"/>
                    <a:pt x="635000" y="508000"/>
                  </a:cubicBezTo>
                  <a:cubicBezTo>
                    <a:pt x="633730" y="483870"/>
                    <a:pt x="656590" y="417830"/>
                    <a:pt x="676910" y="364490"/>
                  </a:cubicBezTo>
                  <a:cubicBezTo>
                    <a:pt x="703580" y="294640"/>
                    <a:pt x="758190" y="170180"/>
                    <a:pt x="787400" y="125730"/>
                  </a:cubicBezTo>
                  <a:cubicBezTo>
                    <a:pt x="800100" y="105410"/>
                    <a:pt x="810260" y="95250"/>
                    <a:pt x="822960" y="87630"/>
                  </a:cubicBezTo>
                  <a:cubicBezTo>
                    <a:pt x="833120" y="81280"/>
                    <a:pt x="844550" y="78740"/>
                    <a:pt x="857250" y="80010"/>
                  </a:cubicBezTo>
                  <a:cubicBezTo>
                    <a:pt x="872490" y="81280"/>
                    <a:pt x="894080" y="88900"/>
                    <a:pt x="905510" y="100330"/>
                  </a:cubicBezTo>
                  <a:cubicBezTo>
                    <a:pt x="916940" y="111760"/>
                    <a:pt x="924560" y="123190"/>
                    <a:pt x="928370" y="147320"/>
                  </a:cubicBezTo>
                  <a:cubicBezTo>
                    <a:pt x="939800" y="209550"/>
                    <a:pt x="916940" y="440690"/>
                    <a:pt x="894080" y="499110"/>
                  </a:cubicBezTo>
                  <a:cubicBezTo>
                    <a:pt x="885190" y="521970"/>
                    <a:pt x="875030" y="532130"/>
                    <a:pt x="862330" y="541020"/>
                  </a:cubicBezTo>
                  <a:cubicBezTo>
                    <a:pt x="852170" y="548640"/>
                    <a:pt x="840740" y="552450"/>
                    <a:pt x="828040" y="552450"/>
                  </a:cubicBezTo>
                  <a:cubicBezTo>
                    <a:pt x="812800" y="552450"/>
                    <a:pt x="789940" y="546100"/>
                    <a:pt x="777240" y="535940"/>
                  </a:cubicBezTo>
                  <a:cubicBezTo>
                    <a:pt x="764540" y="525780"/>
                    <a:pt x="755650" y="514350"/>
                    <a:pt x="749300" y="491490"/>
                  </a:cubicBezTo>
                  <a:cubicBezTo>
                    <a:pt x="734060" y="433070"/>
                    <a:pt x="737870" y="222250"/>
                    <a:pt x="763270" y="162560"/>
                  </a:cubicBezTo>
                  <a:cubicBezTo>
                    <a:pt x="774700" y="135890"/>
                    <a:pt x="795020" y="120650"/>
                    <a:pt x="811530" y="113030"/>
                  </a:cubicBezTo>
                  <a:cubicBezTo>
                    <a:pt x="822960" y="106680"/>
                    <a:pt x="836930" y="106680"/>
                    <a:pt x="848360" y="109220"/>
                  </a:cubicBezTo>
                  <a:cubicBezTo>
                    <a:pt x="859790" y="111760"/>
                    <a:pt x="872490" y="115570"/>
                    <a:pt x="881380" y="124460"/>
                  </a:cubicBezTo>
                  <a:cubicBezTo>
                    <a:pt x="894080" y="137160"/>
                    <a:pt x="909320" y="157480"/>
                    <a:pt x="910590" y="187960"/>
                  </a:cubicBezTo>
                  <a:cubicBezTo>
                    <a:pt x="914400" y="257810"/>
                    <a:pt x="822960" y="477520"/>
                    <a:pt x="795020" y="538480"/>
                  </a:cubicBezTo>
                  <a:cubicBezTo>
                    <a:pt x="784860" y="561340"/>
                    <a:pt x="779780" y="571500"/>
                    <a:pt x="767080" y="582930"/>
                  </a:cubicBezTo>
                  <a:cubicBezTo>
                    <a:pt x="754380" y="593090"/>
                    <a:pt x="735330" y="601980"/>
                    <a:pt x="718820" y="603250"/>
                  </a:cubicBezTo>
                  <a:cubicBezTo>
                    <a:pt x="702310" y="604520"/>
                    <a:pt x="680720" y="595630"/>
                    <a:pt x="668020" y="586740"/>
                  </a:cubicBezTo>
                  <a:cubicBezTo>
                    <a:pt x="657860" y="579120"/>
                    <a:pt x="651510" y="571500"/>
                    <a:pt x="646430" y="557530"/>
                  </a:cubicBezTo>
                  <a:cubicBezTo>
                    <a:pt x="637540" y="528320"/>
                    <a:pt x="645160" y="469900"/>
                    <a:pt x="648970" y="415290"/>
                  </a:cubicBezTo>
                  <a:cubicBezTo>
                    <a:pt x="655320" y="342900"/>
                    <a:pt x="675640" y="208280"/>
                    <a:pt x="685800" y="162560"/>
                  </a:cubicBezTo>
                  <a:cubicBezTo>
                    <a:pt x="689610" y="146050"/>
                    <a:pt x="689610" y="138430"/>
                    <a:pt x="697230" y="128270"/>
                  </a:cubicBezTo>
                  <a:cubicBezTo>
                    <a:pt x="706120" y="115570"/>
                    <a:pt x="723900" y="100330"/>
                    <a:pt x="741680" y="96520"/>
                  </a:cubicBezTo>
                  <a:cubicBezTo>
                    <a:pt x="760730" y="92710"/>
                    <a:pt x="795020" y="97790"/>
                    <a:pt x="810260" y="111760"/>
                  </a:cubicBezTo>
                  <a:cubicBezTo>
                    <a:pt x="826770" y="125730"/>
                    <a:pt x="834390" y="146050"/>
                    <a:pt x="836930" y="177800"/>
                  </a:cubicBezTo>
                  <a:cubicBezTo>
                    <a:pt x="843280" y="257810"/>
                    <a:pt x="770890" y="548640"/>
                    <a:pt x="734060" y="610870"/>
                  </a:cubicBezTo>
                  <a:cubicBezTo>
                    <a:pt x="721360" y="632460"/>
                    <a:pt x="709930" y="640080"/>
                    <a:pt x="694690" y="646430"/>
                  </a:cubicBezTo>
                  <a:cubicBezTo>
                    <a:pt x="679450" y="652780"/>
                    <a:pt x="656590" y="651510"/>
                    <a:pt x="641350" y="647700"/>
                  </a:cubicBezTo>
                  <a:cubicBezTo>
                    <a:pt x="628650" y="643890"/>
                    <a:pt x="618490" y="638810"/>
                    <a:pt x="610870" y="628650"/>
                  </a:cubicBezTo>
                  <a:cubicBezTo>
                    <a:pt x="600710" y="617220"/>
                    <a:pt x="596900" y="604520"/>
                    <a:pt x="591820" y="579120"/>
                  </a:cubicBezTo>
                  <a:cubicBezTo>
                    <a:pt x="579120" y="513080"/>
                    <a:pt x="571500" y="276860"/>
                    <a:pt x="591820" y="208280"/>
                  </a:cubicBezTo>
                  <a:cubicBezTo>
                    <a:pt x="600710" y="177800"/>
                    <a:pt x="614680" y="160020"/>
                    <a:pt x="631190" y="148590"/>
                  </a:cubicBezTo>
                  <a:cubicBezTo>
                    <a:pt x="646430" y="139700"/>
                    <a:pt x="669290" y="138430"/>
                    <a:pt x="684530" y="140970"/>
                  </a:cubicBezTo>
                  <a:cubicBezTo>
                    <a:pt x="697230" y="143510"/>
                    <a:pt x="708660" y="148590"/>
                    <a:pt x="717550" y="157480"/>
                  </a:cubicBezTo>
                  <a:cubicBezTo>
                    <a:pt x="728980" y="167640"/>
                    <a:pt x="742950" y="184150"/>
                    <a:pt x="744220" y="204470"/>
                  </a:cubicBezTo>
                  <a:cubicBezTo>
                    <a:pt x="746760" y="238760"/>
                    <a:pt x="718820" y="295910"/>
                    <a:pt x="692150" y="347980"/>
                  </a:cubicBezTo>
                  <a:cubicBezTo>
                    <a:pt x="655320" y="419100"/>
                    <a:pt x="576580" y="554990"/>
                    <a:pt x="532130" y="585470"/>
                  </a:cubicBezTo>
                  <a:cubicBezTo>
                    <a:pt x="513080" y="599440"/>
                    <a:pt x="495300" y="600710"/>
                    <a:pt x="478790" y="598170"/>
                  </a:cubicBezTo>
                  <a:cubicBezTo>
                    <a:pt x="462280" y="595630"/>
                    <a:pt x="441960" y="586740"/>
                    <a:pt x="430530" y="572770"/>
                  </a:cubicBezTo>
                  <a:cubicBezTo>
                    <a:pt x="417830" y="556260"/>
                    <a:pt x="411480" y="532130"/>
                    <a:pt x="414020" y="502920"/>
                  </a:cubicBezTo>
                  <a:cubicBezTo>
                    <a:pt x="419100" y="445770"/>
                    <a:pt x="490220" y="307340"/>
                    <a:pt x="521970" y="262890"/>
                  </a:cubicBezTo>
                  <a:cubicBezTo>
                    <a:pt x="535940" y="242570"/>
                    <a:pt x="544830" y="229870"/>
                    <a:pt x="562610" y="223520"/>
                  </a:cubicBezTo>
                  <a:cubicBezTo>
                    <a:pt x="581660" y="215900"/>
                    <a:pt x="617220" y="218440"/>
                    <a:pt x="635000" y="228600"/>
                  </a:cubicBezTo>
                  <a:cubicBezTo>
                    <a:pt x="650240" y="237490"/>
                    <a:pt x="662940" y="256540"/>
                    <a:pt x="668020" y="273050"/>
                  </a:cubicBezTo>
                  <a:cubicBezTo>
                    <a:pt x="673100" y="289560"/>
                    <a:pt x="660400" y="306070"/>
                    <a:pt x="664210" y="327660"/>
                  </a:cubicBezTo>
                  <a:cubicBezTo>
                    <a:pt x="671830" y="363220"/>
                    <a:pt x="712470" y="411480"/>
                    <a:pt x="732790" y="463550"/>
                  </a:cubicBezTo>
                  <a:cubicBezTo>
                    <a:pt x="758190" y="525780"/>
                    <a:pt x="796290" y="631190"/>
                    <a:pt x="798830" y="679450"/>
                  </a:cubicBezTo>
                  <a:cubicBezTo>
                    <a:pt x="800100" y="703580"/>
                    <a:pt x="796290" y="718820"/>
                    <a:pt x="788670" y="732790"/>
                  </a:cubicBezTo>
                  <a:cubicBezTo>
                    <a:pt x="782320" y="744220"/>
                    <a:pt x="774700" y="753110"/>
                    <a:pt x="763270" y="758190"/>
                  </a:cubicBezTo>
                  <a:cubicBezTo>
                    <a:pt x="746760" y="765810"/>
                    <a:pt x="709930" y="770890"/>
                    <a:pt x="690880" y="763270"/>
                  </a:cubicBezTo>
                  <a:cubicBezTo>
                    <a:pt x="674370" y="756920"/>
                    <a:pt x="656590" y="741680"/>
                    <a:pt x="652780" y="723900"/>
                  </a:cubicBezTo>
                  <a:cubicBezTo>
                    <a:pt x="647700" y="695960"/>
                    <a:pt x="674370" y="657860"/>
                    <a:pt x="703580" y="607060"/>
                  </a:cubicBezTo>
                  <a:cubicBezTo>
                    <a:pt x="770890" y="492760"/>
                    <a:pt x="1019810" y="151130"/>
                    <a:pt x="1097280" y="83820"/>
                  </a:cubicBezTo>
                  <a:cubicBezTo>
                    <a:pt x="1121410" y="62230"/>
                    <a:pt x="1136650" y="53340"/>
                    <a:pt x="1154430" y="52070"/>
                  </a:cubicBezTo>
                  <a:cubicBezTo>
                    <a:pt x="1169670" y="50800"/>
                    <a:pt x="1188720" y="58420"/>
                    <a:pt x="1200150" y="68580"/>
                  </a:cubicBezTo>
                  <a:cubicBezTo>
                    <a:pt x="1211580" y="78740"/>
                    <a:pt x="1221740" y="96520"/>
                    <a:pt x="1224280" y="111760"/>
                  </a:cubicBezTo>
                  <a:cubicBezTo>
                    <a:pt x="1226820" y="127000"/>
                    <a:pt x="1212850" y="142240"/>
                    <a:pt x="1214120" y="160020"/>
                  </a:cubicBezTo>
                  <a:cubicBezTo>
                    <a:pt x="1215390" y="182880"/>
                    <a:pt x="1233170" y="208280"/>
                    <a:pt x="1239520" y="236220"/>
                  </a:cubicBezTo>
                  <a:cubicBezTo>
                    <a:pt x="1247140" y="270510"/>
                    <a:pt x="1252220" y="316230"/>
                    <a:pt x="1250950" y="350520"/>
                  </a:cubicBezTo>
                  <a:cubicBezTo>
                    <a:pt x="1249680" y="379730"/>
                    <a:pt x="1250950" y="412750"/>
                    <a:pt x="1238250" y="431800"/>
                  </a:cubicBezTo>
                  <a:cubicBezTo>
                    <a:pt x="1228090" y="447040"/>
                    <a:pt x="1210310" y="455930"/>
                    <a:pt x="1193800" y="459740"/>
                  </a:cubicBezTo>
                  <a:cubicBezTo>
                    <a:pt x="1177290" y="463550"/>
                    <a:pt x="1155700" y="457200"/>
                    <a:pt x="1141730" y="450850"/>
                  </a:cubicBezTo>
                  <a:cubicBezTo>
                    <a:pt x="1130300" y="445770"/>
                    <a:pt x="1123950" y="439420"/>
                    <a:pt x="1116330" y="426720"/>
                  </a:cubicBezTo>
                  <a:cubicBezTo>
                    <a:pt x="1102360" y="405130"/>
                    <a:pt x="1088390" y="361950"/>
                    <a:pt x="1076960" y="321310"/>
                  </a:cubicBezTo>
                  <a:cubicBezTo>
                    <a:pt x="1060450" y="266700"/>
                    <a:pt x="1031240" y="171450"/>
                    <a:pt x="1035050" y="128270"/>
                  </a:cubicBezTo>
                  <a:cubicBezTo>
                    <a:pt x="1037590" y="105410"/>
                    <a:pt x="1043940" y="91440"/>
                    <a:pt x="1055370" y="78740"/>
                  </a:cubicBezTo>
                  <a:cubicBezTo>
                    <a:pt x="1066800" y="66040"/>
                    <a:pt x="1087120" y="55880"/>
                    <a:pt x="1103630" y="54610"/>
                  </a:cubicBezTo>
                  <a:cubicBezTo>
                    <a:pt x="1120140" y="53340"/>
                    <a:pt x="1141730" y="58420"/>
                    <a:pt x="1155700" y="68580"/>
                  </a:cubicBezTo>
                  <a:cubicBezTo>
                    <a:pt x="1169670" y="78740"/>
                    <a:pt x="1183640" y="93980"/>
                    <a:pt x="1186180" y="114300"/>
                  </a:cubicBezTo>
                  <a:cubicBezTo>
                    <a:pt x="1189990" y="149860"/>
                    <a:pt x="1151890" y="217170"/>
                    <a:pt x="1126490" y="270510"/>
                  </a:cubicBezTo>
                  <a:cubicBezTo>
                    <a:pt x="1098550" y="330200"/>
                    <a:pt x="1056640" y="405130"/>
                    <a:pt x="1023620" y="455930"/>
                  </a:cubicBezTo>
                  <a:cubicBezTo>
                    <a:pt x="998220" y="494030"/>
                    <a:pt x="975360" y="538480"/>
                    <a:pt x="949960" y="551180"/>
                  </a:cubicBezTo>
                  <a:cubicBezTo>
                    <a:pt x="932180" y="560070"/>
                    <a:pt x="913130" y="558800"/>
                    <a:pt x="896620" y="552450"/>
                  </a:cubicBezTo>
                  <a:cubicBezTo>
                    <a:pt x="878840" y="544830"/>
                    <a:pt x="857250" y="528320"/>
                    <a:pt x="849630" y="501650"/>
                  </a:cubicBezTo>
                  <a:cubicBezTo>
                    <a:pt x="833120" y="440690"/>
                    <a:pt x="899160" y="209550"/>
                    <a:pt x="924560" y="161290"/>
                  </a:cubicBezTo>
                  <a:cubicBezTo>
                    <a:pt x="933450" y="146050"/>
                    <a:pt x="938530" y="140970"/>
                    <a:pt x="949960" y="134620"/>
                  </a:cubicBezTo>
                  <a:cubicBezTo>
                    <a:pt x="963930" y="127000"/>
                    <a:pt x="985520" y="121920"/>
                    <a:pt x="1002030" y="124460"/>
                  </a:cubicBezTo>
                  <a:cubicBezTo>
                    <a:pt x="1018540" y="127000"/>
                    <a:pt x="1038860" y="138430"/>
                    <a:pt x="1049020" y="149860"/>
                  </a:cubicBezTo>
                  <a:cubicBezTo>
                    <a:pt x="1057910" y="158750"/>
                    <a:pt x="1060450" y="166370"/>
                    <a:pt x="1064260" y="182880"/>
                  </a:cubicBezTo>
                  <a:cubicBezTo>
                    <a:pt x="1073150" y="228600"/>
                    <a:pt x="1051560" y="382270"/>
                    <a:pt x="1054100" y="453390"/>
                  </a:cubicBezTo>
                  <a:cubicBezTo>
                    <a:pt x="1056640" y="499110"/>
                    <a:pt x="1073150" y="538480"/>
                    <a:pt x="1068070" y="567690"/>
                  </a:cubicBezTo>
                  <a:cubicBezTo>
                    <a:pt x="1064260" y="586740"/>
                    <a:pt x="1054100" y="603250"/>
                    <a:pt x="1042670" y="613410"/>
                  </a:cubicBezTo>
                  <a:cubicBezTo>
                    <a:pt x="1033780" y="622300"/>
                    <a:pt x="1021080" y="627380"/>
                    <a:pt x="1009650" y="629920"/>
                  </a:cubicBezTo>
                  <a:cubicBezTo>
                    <a:pt x="998220" y="632460"/>
                    <a:pt x="985520" y="632460"/>
                    <a:pt x="974090" y="628650"/>
                  </a:cubicBezTo>
                  <a:cubicBezTo>
                    <a:pt x="960120" y="623570"/>
                    <a:pt x="939800" y="609600"/>
                    <a:pt x="930910" y="596900"/>
                  </a:cubicBezTo>
                  <a:cubicBezTo>
                    <a:pt x="923290" y="586740"/>
                    <a:pt x="919480" y="580390"/>
                    <a:pt x="919480" y="562610"/>
                  </a:cubicBezTo>
                  <a:cubicBezTo>
                    <a:pt x="918210" y="513080"/>
                    <a:pt x="969010" y="323850"/>
                    <a:pt x="994410" y="270510"/>
                  </a:cubicBezTo>
                  <a:cubicBezTo>
                    <a:pt x="1005840" y="247650"/>
                    <a:pt x="1014730" y="236220"/>
                    <a:pt x="1027430" y="227330"/>
                  </a:cubicBezTo>
                  <a:cubicBezTo>
                    <a:pt x="1037590" y="219710"/>
                    <a:pt x="1050290" y="215900"/>
                    <a:pt x="1062990" y="215900"/>
                  </a:cubicBezTo>
                  <a:cubicBezTo>
                    <a:pt x="1078230" y="215900"/>
                    <a:pt x="1101090" y="220980"/>
                    <a:pt x="1115060" y="231140"/>
                  </a:cubicBezTo>
                  <a:cubicBezTo>
                    <a:pt x="1129030" y="241300"/>
                    <a:pt x="1137920" y="257810"/>
                    <a:pt x="1144270" y="278130"/>
                  </a:cubicBezTo>
                  <a:cubicBezTo>
                    <a:pt x="1153160" y="307340"/>
                    <a:pt x="1164590" y="375920"/>
                    <a:pt x="1150620" y="392430"/>
                  </a:cubicBezTo>
                  <a:cubicBezTo>
                    <a:pt x="1141730" y="402590"/>
                    <a:pt x="1103630" y="394970"/>
                    <a:pt x="1103630" y="397510"/>
                  </a:cubicBezTo>
                  <a:cubicBezTo>
                    <a:pt x="1103630" y="401320"/>
                    <a:pt x="1144270" y="401320"/>
                    <a:pt x="1158240" y="411480"/>
                  </a:cubicBezTo>
                  <a:cubicBezTo>
                    <a:pt x="1172210" y="421640"/>
                    <a:pt x="1186180" y="440690"/>
                    <a:pt x="1189990" y="458470"/>
                  </a:cubicBezTo>
                  <a:cubicBezTo>
                    <a:pt x="1193800" y="474980"/>
                    <a:pt x="1192530" y="499110"/>
                    <a:pt x="1183640" y="514350"/>
                  </a:cubicBezTo>
                  <a:cubicBezTo>
                    <a:pt x="1172210" y="532130"/>
                    <a:pt x="1123950" y="558800"/>
                    <a:pt x="1121410" y="556260"/>
                  </a:cubicBezTo>
                  <a:cubicBezTo>
                    <a:pt x="1118870" y="552450"/>
                    <a:pt x="1178560" y="466090"/>
                    <a:pt x="1192530" y="471170"/>
                  </a:cubicBezTo>
                  <a:cubicBezTo>
                    <a:pt x="1207770" y="476250"/>
                    <a:pt x="1206500" y="571500"/>
                    <a:pt x="1202690" y="607060"/>
                  </a:cubicBezTo>
                  <a:cubicBezTo>
                    <a:pt x="1200150" y="629920"/>
                    <a:pt x="1197610" y="647700"/>
                    <a:pt x="1187450" y="662940"/>
                  </a:cubicBezTo>
                  <a:cubicBezTo>
                    <a:pt x="1177290" y="676910"/>
                    <a:pt x="1155700" y="689610"/>
                    <a:pt x="1139190" y="694690"/>
                  </a:cubicBezTo>
                  <a:cubicBezTo>
                    <a:pt x="1126490" y="698500"/>
                    <a:pt x="1112520" y="697230"/>
                    <a:pt x="1099820" y="693420"/>
                  </a:cubicBezTo>
                  <a:cubicBezTo>
                    <a:pt x="1084580" y="688340"/>
                    <a:pt x="1062990" y="673100"/>
                    <a:pt x="1052830" y="660400"/>
                  </a:cubicBezTo>
                  <a:cubicBezTo>
                    <a:pt x="1045210" y="648970"/>
                    <a:pt x="1041400" y="638810"/>
                    <a:pt x="1040130" y="623570"/>
                  </a:cubicBezTo>
                  <a:cubicBezTo>
                    <a:pt x="1038860" y="601980"/>
                    <a:pt x="1042670" y="566420"/>
                    <a:pt x="1056640" y="544830"/>
                  </a:cubicBezTo>
                  <a:cubicBezTo>
                    <a:pt x="1070610" y="521970"/>
                    <a:pt x="1108710" y="509270"/>
                    <a:pt x="1122680" y="491490"/>
                  </a:cubicBezTo>
                  <a:cubicBezTo>
                    <a:pt x="1132840" y="478790"/>
                    <a:pt x="1131570" y="461010"/>
                    <a:pt x="1141730" y="454660"/>
                  </a:cubicBezTo>
                  <a:cubicBezTo>
                    <a:pt x="1151890" y="448310"/>
                    <a:pt x="1170940" y="450850"/>
                    <a:pt x="1183640" y="453390"/>
                  </a:cubicBezTo>
                  <a:cubicBezTo>
                    <a:pt x="1196340" y="455930"/>
                    <a:pt x="1209040" y="463550"/>
                    <a:pt x="1219200" y="472440"/>
                  </a:cubicBezTo>
                  <a:cubicBezTo>
                    <a:pt x="1229360" y="481330"/>
                    <a:pt x="1238250" y="492760"/>
                    <a:pt x="1243330" y="506730"/>
                  </a:cubicBezTo>
                  <a:cubicBezTo>
                    <a:pt x="1248410" y="523240"/>
                    <a:pt x="1249680" y="549910"/>
                    <a:pt x="1244600" y="566420"/>
                  </a:cubicBezTo>
                  <a:cubicBezTo>
                    <a:pt x="1240790" y="580390"/>
                    <a:pt x="1231900" y="591820"/>
                    <a:pt x="1221740" y="600710"/>
                  </a:cubicBezTo>
                  <a:cubicBezTo>
                    <a:pt x="1211580" y="609600"/>
                    <a:pt x="1201420" y="618490"/>
                    <a:pt x="1184910" y="621030"/>
                  </a:cubicBezTo>
                  <a:cubicBezTo>
                    <a:pt x="1153160" y="624840"/>
                    <a:pt x="1070610" y="607060"/>
                    <a:pt x="1041400" y="588010"/>
                  </a:cubicBezTo>
                  <a:cubicBezTo>
                    <a:pt x="1023620" y="576580"/>
                    <a:pt x="1013460" y="561340"/>
                    <a:pt x="1007110" y="544830"/>
                  </a:cubicBezTo>
                  <a:cubicBezTo>
                    <a:pt x="1000760" y="528320"/>
                    <a:pt x="1000760" y="506730"/>
                    <a:pt x="1005840" y="490220"/>
                  </a:cubicBezTo>
                  <a:cubicBezTo>
                    <a:pt x="1010920" y="473710"/>
                    <a:pt x="1023620" y="455930"/>
                    <a:pt x="1037590" y="445770"/>
                  </a:cubicBezTo>
                  <a:cubicBezTo>
                    <a:pt x="1051560" y="435610"/>
                    <a:pt x="1071880" y="427990"/>
                    <a:pt x="1089660" y="429260"/>
                  </a:cubicBezTo>
                  <a:cubicBezTo>
                    <a:pt x="1111250" y="431800"/>
                    <a:pt x="1146810" y="448310"/>
                    <a:pt x="1159510" y="468630"/>
                  </a:cubicBezTo>
                  <a:cubicBezTo>
                    <a:pt x="1172210" y="488950"/>
                    <a:pt x="1173480" y="527050"/>
                    <a:pt x="1167130" y="548640"/>
                  </a:cubicBezTo>
                  <a:cubicBezTo>
                    <a:pt x="1160780" y="566420"/>
                    <a:pt x="1143000" y="582930"/>
                    <a:pt x="1130300" y="590550"/>
                  </a:cubicBezTo>
                  <a:cubicBezTo>
                    <a:pt x="1121410" y="596900"/>
                    <a:pt x="1115060" y="599440"/>
                    <a:pt x="1103630" y="599440"/>
                  </a:cubicBezTo>
                  <a:cubicBezTo>
                    <a:pt x="1084580" y="599440"/>
                    <a:pt x="1043940" y="590550"/>
                    <a:pt x="1027430" y="576580"/>
                  </a:cubicBezTo>
                  <a:cubicBezTo>
                    <a:pt x="1013460" y="565150"/>
                    <a:pt x="1004570" y="544830"/>
                    <a:pt x="1002030" y="527050"/>
                  </a:cubicBezTo>
                  <a:cubicBezTo>
                    <a:pt x="999490" y="510540"/>
                    <a:pt x="1002030" y="488950"/>
                    <a:pt x="1012190" y="473710"/>
                  </a:cubicBezTo>
                  <a:cubicBezTo>
                    <a:pt x="1024890" y="454660"/>
                    <a:pt x="1052830" y="433070"/>
                    <a:pt x="1080770" y="429260"/>
                  </a:cubicBezTo>
                  <a:cubicBezTo>
                    <a:pt x="1117600" y="424180"/>
                    <a:pt x="1192530" y="449580"/>
                    <a:pt x="1219200" y="472440"/>
                  </a:cubicBezTo>
                  <a:cubicBezTo>
                    <a:pt x="1236980" y="486410"/>
                    <a:pt x="1245870" y="506730"/>
                    <a:pt x="1248410" y="525780"/>
                  </a:cubicBezTo>
                  <a:cubicBezTo>
                    <a:pt x="1250950" y="544830"/>
                    <a:pt x="1244600" y="568960"/>
                    <a:pt x="1234440" y="585470"/>
                  </a:cubicBezTo>
                  <a:cubicBezTo>
                    <a:pt x="1224280" y="600710"/>
                    <a:pt x="1205230" y="613410"/>
                    <a:pt x="1184910" y="621030"/>
                  </a:cubicBezTo>
                  <a:cubicBezTo>
                    <a:pt x="1159510" y="629920"/>
                    <a:pt x="1123950" y="631190"/>
                    <a:pt x="1093470" y="627380"/>
                  </a:cubicBezTo>
                  <a:cubicBezTo>
                    <a:pt x="1060450" y="623570"/>
                    <a:pt x="1013460" y="614680"/>
                    <a:pt x="991870" y="593090"/>
                  </a:cubicBezTo>
                  <a:cubicBezTo>
                    <a:pt x="971550" y="572770"/>
                    <a:pt x="958850" y="534670"/>
                    <a:pt x="962660" y="505460"/>
                  </a:cubicBezTo>
                  <a:cubicBezTo>
                    <a:pt x="966470" y="471170"/>
                    <a:pt x="1000760" y="421640"/>
                    <a:pt x="1029970" y="402590"/>
                  </a:cubicBezTo>
                  <a:cubicBezTo>
                    <a:pt x="1055370" y="386080"/>
                    <a:pt x="1090930" y="382270"/>
                    <a:pt x="1118870" y="388620"/>
                  </a:cubicBezTo>
                  <a:cubicBezTo>
                    <a:pt x="1146810" y="394970"/>
                    <a:pt x="1179830" y="417830"/>
                    <a:pt x="1197610" y="440690"/>
                  </a:cubicBezTo>
                  <a:cubicBezTo>
                    <a:pt x="1214120" y="462280"/>
                    <a:pt x="1224280" y="492760"/>
                    <a:pt x="1225550" y="523240"/>
                  </a:cubicBezTo>
                  <a:cubicBezTo>
                    <a:pt x="1226820" y="560070"/>
                    <a:pt x="1209040" y="619760"/>
                    <a:pt x="1196340" y="646430"/>
                  </a:cubicBezTo>
                  <a:cubicBezTo>
                    <a:pt x="1189990" y="660400"/>
                    <a:pt x="1183640" y="669290"/>
                    <a:pt x="1173480" y="676910"/>
                  </a:cubicBezTo>
                  <a:cubicBezTo>
                    <a:pt x="1159510" y="687070"/>
                    <a:pt x="1137920" y="698500"/>
                    <a:pt x="1118870" y="697230"/>
                  </a:cubicBezTo>
                  <a:cubicBezTo>
                    <a:pt x="1097280" y="695960"/>
                    <a:pt x="1066800" y="681990"/>
                    <a:pt x="1052830" y="660400"/>
                  </a:cubicBezTo>
                  <a:cubicBezTo>
                    <a:pt x="1031240" y="628650"/>
                    <a:pt x="1024890" y="546100"/>
                    <a:pt x="1036320" y="500380"/>
                  </a:cubicBezTo>
                  <a:cubicBezTo>
                    <a:pt x="1046480" y="459740"/>
                    <a:pt x="1078230" y="407670"/>
                    <a:pt x="1103630" y="397510"/>
                  </a:cubicBezTo>
                  <a:cubicBezTo>
                    <a:pt x="1120140" y="391160"/>
                    <a:pt x="1144270" y="400050"/>
                    <a:pt x="1158240" y="411480"/>
                  </a:cubicBezTo>
                  <a:cubicBezTo>
                    <a:pt x="1174750" y="424180"/>
                    <a:pt x="1191260" y="457200"/>
                    <a:pt x="1192530" y="477520"/>
                  </a:cubicBezTo>
                  <a:cubicBezTo>
                    <a:pt x="1193800" y="495300"/>
                    <a:pt x="1183640" y="516890"/>
                    <a:pt x="1172210" y="529590"/>
                  </a:cubicBezTo>
                  <a:cubicBezTo>
                    <a:pt x="1160780" y="542290"/>
                    <a:pt x="1137920" y="553720"/>
                    <a:pt x="1121410" y="556260"/>
                  </a:cubicBezTo>
                  <a:cubicBezTo>
                    <a:pt x="1106170" y="557530"/>
                    <a:pt x="1093470" y="553720"/>
                    <a:pt x="1078230" y="546100"/>
                  </a:cubicBezTo>
                  <a:cubicBezTo>
                    <a:pt x="1059180" y="537210"/>
                    <a:pt x="1032510" y="519430"/>
                    <a:pt x="1018540" y="497840"/>
                  </a:cubicBezTo>
                  <a:cubicBezTo>
                    <a:pt x="1002030" y="471170"/>
                    <a:pt x="998220" y="430530"/>
                    <a:pt x="994410" y="393700"/>
                  </a:cubicBezTo>
                  <a:cubicBezTo>
                    <a:pt x="989330" y="354330"/>
                    <a:pt x="984250" y="299720"/>
                    <a:pt x="994410" y="270510"/>
                  </a:cubicBezTo>
                  <a:cubicBezTo>
                    <a:pt x="1000760" y="251460"/>
                    <a:pt x="1014730" y="236220"/>
                    <a:pt x="1027430" y="227330"/>
                  </a:cubicBezTo>
                  <a:cubicBezTo>
                    <a:pt x="1037590" y="219710"/>
                    <a:pt x="1050290" y="215900"/>
                    <a:pt x="1062990" y="215900"/>
                  </a:cubicBezTo>
                  <a:cubicBezTo>
                    <a:pt x="1078230" y="215900"/>
                    <a:pt x="1101090" y="219710"/>
                    <a:pt x="1115060" y="231140"/>
                  </a:cubicBezTo>
                  <a:cubicBezTo>
                    <a:pt x="1130300" y="243840"/>
                    <a:pt x="1143000" y="265430"/>
                    <a:pt x="1145540" y="295910"/>
                  </a:cubicBezTo>
                  <a:cubicBezTo>
                    <a:pt x="1150620" y="356870"/>
                    <a:pt x="1097280" y="532130"/>
                    <a:pt x="1062990" y="584200"/>
                  </a:cubicBezTo>
                  <a:cubicBezTo>
                    <a:pt x="1046480" y="609600"/>
                    <a:pt x="1026160" y="623570"/>
                    <a:pt x="1009650" y="629920"/>
                  </a:cubicBezTo>
                  <a:cubicBezTo>
                    <a:pt x="996950" y="633730"/>
                    <a:pt x="985520" y="632460"/>
                    <a:pt x="974090" y="628650"/>
                  </a:cubicBezTo>
                  <a:cubicBezTo>
                    <a:pt x="960120" y="623570"/>
                    <a:pt x="942340" y="614680"/>
                    <a:pt x="930910" y="596900"/>
                  </a:cubicBezTo>
                  <a:cubicBezTo>
                    <a:pt x="913130" y="566420"/>
                    <a:pt x="910590" y="502920"/>
                    <a:pt x="906780" y="445770"/>
                  </a:cubicBezTo>
                  <a:cubicBezTo>
                    <a:pt x="902970" y="369570"/>
                    <a:pt x="900430" y="227330"/>
                    <a:pt x="918210" y="177800"/>
                  </a:cubicBezTo>
                  <a:cubicBezTo>
                    <a:pt x="925830" y="154940"/>
                    <a:pt x="935990" y="143510"/>
                    <a:pt x="949960" y="134620"/>
                  </a:cubicBezTo>
                  <a:cubicBezTo>
                    <a:pt x="963930" y="125730"/>
                    <a:pt x="985520" y="121920"/>
                    <a:pt x="1002030" y="124460"/>
                  </a:cubicBezTo>
                  <a:cubicBezTo>
                    <a:pt x="1018540" y="127000"/>
                    <a:pt x="1038860" y="137160"/>
                    <a:pt x="1049020" y="149860"/>
                  </a:cubicBezTo>
                  <a:cubicBezTo>
                    <a:pt x="1060450" y="162560"/>
                    <a:pt x="1065530" y="176530"/>
                    <a:pt x="1066800" y="200660"/>
                  </a:cubicBezTo>
                  <a:cubicBezTo>
                    <a:pt x="1069340" y="260350"/>
                    <a:pt x="1018540" y="462280"/>
                    <a:pt x="988060" y="514350"/>
                  </a:cubicBezTo>
                  <a:cubicBezTo>
                    <a:pt x="975360" y="534670"/>
                    <a:pt x="963930" y="544830"/>
                    <a:pt x="949960" y="551180"/>
                  </a:cubicBezTo>
                  <a:cubicBezTo>
                    <a:pt x="938530" y="556260"/>
                    <a:pt x="927100" y="558800"/>
                    <a:pt x="914400" y="556260"/>
                  </a:cubicBezTo>
                  <a:cubicBezTo>
                    <a:pt x="899160" y="553720"/>
                    <a:pt x="877570" y="542290"/>
                    <a:pt x="866140" y="532130"/>
                  </a:cubicBezTo>
                  <a:cubicBezTo>
                    <a:pt x="857250" y="523240"/>
                    <a:pt x="852170" y="513080"/>
                    <a:pt x="849630" y="501650"/>
                  </a:cubicBezTo>
                  <a:cubicBezTo>
                    <a:pt x="847090" y="486410"/>
                    <a:pt x="847090" y="471170"/>
                    <a:pt x="854710" y="448310"/>
                  </a:cubicBezTo>
                  <a:cubicBezTo>
                    <a:pt x="871220" y="396240"/>
                    <a:pt x="952500" y="261620"/>
                    <a:pt x="988060" y="208280"/>
                  </a:cubicBezTo>
                  <a:cubicBezTo>
                    <a:pt x="1007110" y="180340"/>
                    <a:pt x="1028700" y="167640"/>
                    <a:pt x="1037590" y="146050"/>
                  </a:cubicBezTo>
                  <a:cubicBezTo>
                    <a:pt x="1045210" y="128270"/>
                    <a:pt x="1036320" y="107950"/>
                    <a:pt x="1045210" y="92710"/>
                  </a:cubicBezTo>
                  <a:cubicBezTo>
                    <a:pt x="1055370" y="76200"/>
                    <a:pt x="1084580" y="57150"/>
                    <a:pt x="1103630" y="54610"/>
                  </a:cubicBezTo>
                  <a:cubicBezTo>
                    <a:pt x="1121410" y="52070"/>
                    <a:pt x="1141730" y="58420"/>
                    <a:pt x="1155700" y="68580"/>
                  </a:cubicBezTo>
                  <a:cubicBezTo>
                    <a:pt x="1169670" y="78740"/>
                    <a:pt x="1176020" y="91440"/>
                    <a:pt x="1186180" y="114300"/>
                  </a:cubicBezTo>
                  <a:cubicBezTo>
                    <a:pt x="1209040" y="165100"/>
                    <a:pt x="1253490" y="327660"/>
                    <a:pt x="1252220" y="381000"/>
                  </a:cubicBezTo>
                  <a:cubicBezTo>
                    <a:pt x="1252220" y="405130"/>
                    <a:pt x="1248410" y="419100"/>
                    <a:pt x="1238250" y="431800"/>
                  </a:cubicBezTo>
                  <a:cubicBezTo>
                    <a:pt x="1228090" y="444500"/>
                    <a:pt x="1207770" y="455930"/>
                    <a:pt x="1193800" y="459740"/>
                  </a:cubicBezTo>
                  <a:cubicBezTo>
                    <a:pt x="1182370" y="463550"/>
                    <a:pt x="1169670" y="463550"/>
                    <a:pt x="1158240" y="458470"/>
                  </a:cubicBezTo>
                  <a:cubicBezTo>
                    <a:pt x="1141730" y="450850"/>
                    <a:pt x="1120140" y="436880"/>
                    <a:pt x="1108710" y="410210"/>
                  </a:cubicBezTo>
                  <a:cubicBezTo>
                    <a:pt x="1083310" y="351790"/>
                    <a:pt x="1069340" y="133350"/>
                    <a:pt x="1097280" y="83820"/>
                  </a:cubicBezTo>
                  <a:cubicBezTo>
                    <a:pt x="1109980" y="60960"/>
                    <a:pt x="1135380" y="52070"/>
                    <a:pt x="1154430" y="52070"/>
                  </a:cubicBezTo>
                  <a:cubicBezTo>
                    <a:pt x="1173480" y="52070"/>
                    <a:pt x="1200150" y="68580"/>
                    <a:pt x="1211580" y="81280"/>
                  </a:cubicBezTo>
                  <a:cubicBezTo>
                    <a:pt x="1219200" y="90170"/>
                    <a:pt x="1223010" y="100330"/>
                    <a:pt x="1224280" y="111760"/>
                  </a:cubicBezTo>
                  <a:cubicBezTo>
                    <a:pt x="1225550" y="125730"/>
                    <a:pt x="1224280" y="137160"/>
                    <a:pt x="1214120" y="160020"/>
                  </a:cubicBezTo>
                  <a:cubicBezTo>
                    <a:pt x="1181100" y="236220"/>
                    <a:pt x="972820" y="542290"/>
                    <a:pt x="889000" y="613410"/>
                  </a:cubicBezTo>
                  <a:cubicBezTo>
                    <a:pt x="852170" y="645160"/>
                    <a:pt x="806450" y="640080"/>
                    <a:pt x="793750" y="661670"/>
                  </a:cubicBezTo>
                  <a:cubicBezTo>
                    <a:pt x="784860" y="676910"/>
                    <a:pt x="801370" y="698500"/>
                    <a:pt x="796290" y="715010"/>
                  </a:cubicBezTo>
                  <a:cubicBezTo>
                    <a:pt x="791210" y="731520"/>
                    <a:pt x="778510" y="749300"/>
                    <a:pt x="763270" y="758190"/>
                  </a:cubicBezTo>
                  <a:cubicBezTo>
                    <a:pt x="745490" y="768350"/>
                    <a:pt x="709930" y="770890"/>
                    <a:pt x="690880" y="763270"/>
                  </a:cubicBezTo>
                  <a:cubicBezTo>
                    <a:pt x="674370" y="756920"/>
                    <a:pt x="665480" y="746760"/>
                    <a:pt x="652780" y="723900"/>
                  </a:cubicBezTo>
                  <a:cubicBezTo>
                    <a:pt x="613410" y="656590"/>
                    <a:pt x="504190" y="330200"/>
                    <a:pt x="521970" y="262890"/>
                  </a:cubicBezTo>
                  <a:cubicBezTo>
                    <a:pt x="528320" y="240030"/>
                    <a:pt x="544830" y="229870"/>
                    <a:pt x="562610" y="223520"/>
                  </a:cubicBezTo>
                  <a:cubicBezTo>
                    <a:pt x="581660" y="215900"/>
                    <a:pt x="618490" y="220980"/>
                    <a:pt x="635000" y="228600"/>
                  </a:cubicBezTo>
                  <a:cubicBezTo>
                    <a:pt x="647700" y="233680"/>
                    <a:pt x="654050" y="243840"/>
                    <a:pt x="660400" y="255270"/>
                  </a:cubicBezTo>
                  <a:cubicBezTo>
                    <a:pt x="668020" y="269240"/>
                    <a:pt x="673100" y="285750"/>
                    <a:pt x="670560" y="309880"/>
                  </a:cubicBezTo>
                  <a:cubicBezTo>
                    <a:pt x="664210" y="363220"/>
                    <a:pt x="595630" y="511810"/>
                    <a:pt x="557530" y="557530"/>
                  </a:cubicBezTo>
                  <a:cubicBezTo>
                    <a:pt x="537210" y="580390"/>
                    <a:pt x="519430" y="595630"/>
                    <a:pt x="497840" y="598170"/>
                  </a:cubicBezTo>
                  <a:cubicBezTo>
                    <a:pt x="476250" y="600710"/>
                    <a:pt x="444500" y="586740"/>
                    <a:pt x="430530" y="572770"/>
                  </a:cubicBezTo>
                  <a:cubicBezTo>
                    <a:pt x="417830" y="560070"/>
                    <a:pt x="412750" y="538480"/>
                    <a:pt x="411480" y="521970"/>
                  </a:cubicBezTo>
                  <a:cubicBezTo>
                    <a:pt x="410210" y="506730"/>
                    <a:pt x="414020" y="497840"/>
                    <a:pt x="422910" y="478790"/>
                  </a:cubicBezTo>
                  <a:cubicBezTo>
                    <a:pt x="441960" y="435610"/>
                    <a:pt x="521970" y="337820"/>
                    <a:pt x="553720" y="280670"/>
                  </a:cubicBezTo>
                  <a:cubicBezTo>
                    <a:pt x="576580" y="240030"/>
                    <a:pt x="588010" y="196850"/>
                    <a:pt x="604520" y="173990"/>
                  </a:cubicBezTo>
                  <a:cubicBezTo>
                    <a:pt x="613410" y="161290"/>
                    <a:pt x="619760" y="153670"/>
                    <a:pt x="631190" y="148590"/>
                  </a:cubicBezTo>
                  <a:cubicBezTo>
                    <a:pt x="645160" y="142240"/>
                    <a:pt x="669290" y="138430"/>
                    <a:pt x="684530" y="140970"/>
                  </a:cubicBezTo>
                  <a:cubicBezTo>
                    <a:pt x="697230" y="143510"/>
                    <a:pt x="708660" y="148590"/>
                    <a:pt x="717550" y="157480"/>
                  </a:cubicBezTo>
                  <a:cubicBezTo>
                    <a:pt x="728980" y="167640"/>
                    <a:pt x="737870" y="180340"/>
                    <a:pt x="744220" y="204470"/>
                  </a:cubicBezTo>
                  <a:cubicBezTo>
                    <a:pt x="760730" y="271780"/>
                    <a:pt x="762000" y="551180"/>
                    <a:pt x="734060" y="610870"/>
                  </a:cubicBezTo>
                  <a:cubicBezTo>
                    <a:pt x="723900" y="632460"/>
                    <a:pt x="709930" y="640080"/>
                    <a:pt x="694690" y="646430"/>
                  </a:cubicBezTo>
                  <a:cubicBezTo>
                    <a:pt x="679450" y="652780"/>
                    <a:pt x="656590" y="651510"/>
                    <a:pt x="641350" y="647700"/>
                  </a:cubicBezTo>
                  <a:cubicBezTo>
                    <a:pt x="628650" y="643890"/>
                    <a:pt x="618490" y="638810"/>
                    <a:pt x="610870" y="628650"/>
                  </a:cubicBezTo>
                  <a:cubicBezTo>
                    <a:pt x="600710" y="617220"/>
                    <a:pt x="593090" y="604520"/>
                    <a:pt x="591820" y="579120"/>
                  </a:cubicBezTo>
                  <a:cubicBezTo>
                    <a:pt x="586740" y="506730"/>
                    <a:pt x="648970" y="214630"/>
                    <a:pt x="689610" y="144780"/>
                  </a:cubicBezTo>
                  <a:cubicBezTo>
                    <a:pt x="706120" y="116840"/>
                    <a:pt x="722630" y="102870"/>
                    <a:pt x="741680" y="96520"/>
                  </a:cubicBezTo>
                  <a:cubicBezTo>
                    <a:pt x="758190" y="91440"/>
                    <a:pt x="779780" y="92710"/>
                    <a:pt x="795020" y="101600"/>
                  </a:cubicBezTo>
                  <a:cubicBezTo>
                    <a:pt x="812800" y="111760"/>
                    <a:pt x="828040" y="129540"/>
                    <a:pt x="835660" y="158750"/>
                  </a:cubicBezTo>
                  <a:cubicBezTo>
                    <a:pt x="853440" y="229870"/>
                    <a:pt x="806450" y="496570"/>
                    <a:pt x="786130" y="552450"/>
                  </a:cubicBezTo>
                  <a:cubicBezTo>
                    <a:pt x="779780" y="568960"/>
                    <a:pt x="775970" y="575310"/>
                    <a:pt x="767080" y="582930"/>
                  </a:cubicBezTo>
                  <a:cubicBezTo>
                    <a:pt x="755650" y="593090"/>
                    <a:pt x="735330" y="601980"/>
                    <a:pt x="718820" y="603250"/>
                  </a:cubicBezTo>
                  <a:cubicBezTo>
                    <a:pt x="702310" y="604520"/>
                    <a:pt x="680720" y="595630"/>
                    <a:pt x="668020" y="586740"/>
                  </a:cubicBezTo>
                  <a:cubicBezTo>
                    <a:pt x="657860" y="579120"/>
                    <a:pt x="650240" y="568960"/>
                    <a:pt x="646430" y="557530"/>
                  </a:cubicBezTo>
                  <a:cubicBezTo>
                    <a:pt x="641350" y="543560"/>
                    <a:pt x="640080" y="528320"/>
                    <a:pt x="643890" y="504190"/>
                  </a:cubicBezTo>
                  <a:cubicBezTo>
                    <a:pt x="651510" y="453390"/>
                    <a:pt x="698500" y="332740"/>
                    <a:pt x="722630" y="266700"/>
                  </a:cubicBezTo>
                  <a:cubicBezTo>
                    <a:pt x="740410" y="219710"/>
                    <a:pt x="751840" y="172720"/>
                    <a:pt x="770890" y="146050"/>
                  </a:cubicBezTo>
                  <a:cubicBezTo>
                    <a:pt x="783590" y="129540"/>
                    <a:pt x="796290" y="118110"/>
                    <a:pt x="811530" y="113030"/>
                  </a:cubicBezTo>
                  <a:cubicBezTo>
                    <a:pt x="826770" y="107950"/>
                    <a:pt x="849630" y="106680"/>
                    <a:pt x="864870" y="114300"/>
                  </a:cubicBezTo>
                  <a:cubicBezTo>
                    <a:pt x="882650" y="123190"/>
                    <a:pt x="900430" y="140970"/>
                    <a:pt x="909320" y="168910"/>
                  </a:cubicBezTo>
                  <a:cubicBezTo>
                    <a:pt x="929640" y="231140"/>
                    <a:pt x="914400" y="443230"/>
                    <a:pt x="894080" y="499110"/>
                  </a:cubicBezTo>
                  <a:cubicBezTo>
                    <a:pt x="886460" y="521970"/>
                    <a:pt x="875030" y="532130"/>
                    <a:pt x="862330" y="541020"/>
                  </a:cubicBezTo>
                  <a:cubicBezTo>
                    <a:pt x="852170" y="548640"/>
                    <a:pt x="840740" y="552450"/>
                    <a:pt x="828040" y="552450"/>
                  </a:cubicBezTo>
                  <a:cubicBezTo>
                    <a:pt x="812800" y="552450"/>
                    <a:pt x="789940" y="546100"/>
                    <a:pt x="777240" y="535940"/>
                  </a:cubicBezTo>
                  <a:cubicBezTo>
                    <a:pt x="764540" y="525780"/>
                    <a:pt x="754380" y="514350"/>
                    <a:pt x="749300" y="491490"/>
                  </a:cubicBezTo>
                  <a:cubicBezTo>
                    <a:pt x="735330" y="429260"/>
                    <a:pt x="760730" y="184150"/>
                    <a:pt x="787400" y="125730"/>
                  </a:cubicBezTo>
                  <a:cubicBezTo>
                    <a:pt x="797560" y="104140"/>
                    <a:pt x="810260" y="95250"/>
                    <a:pt x="822960" y="87630"/>
                  </a:cubicBezTo>
                  <a:cubicBezTo>
                    <a:pt x="833120" y="81280"/>
                    <a:pt x="844550" y="78740"/>
                    <a:pt x="857250" y="80010"/>
                  </a:cubicBezTo>
                  <a:cubicBezTo>
                    <a:pt x="872490" y="81280"/>
                    <a:pt x="894080" y="87630"/>
                    <a:pt x="905510" y="100330"/>
                  </a:cubicBezTo>
                  <a:cubicBezTo>
                    <a:pt x="918210" y="114300"/>
                    <a:pt x="929640" y="135890"/>
                    <a:pt x="927100" y="165100"/>
                  </a:cubicBezTo>
                  <a:cubicBezTo>
                    <a:pt x="923290" y="229870"/>
                    <a:pt x="795020" y="408940"/>
                    <a:pt x="778510" y="468630"/>
                  </a:cubicBezTo>
                  <a:cubicBezTo>
                    <a:pt x="772160" y="492760"/>
                    <a:pt x="782320" y="505460"/>
                    <a:pt x="773430" y="520700"/>
                  </a:cubicBezTo>
                  <a:cubicBezTo>
                    <a:pt x="763270" y="538480"/>
                    <a:pt x="736600" y="558800"/>
                    <a:pt x="717550" y="562610"/>
                  </a:cubicBezTo>
                  <a:cubicBezTo>
                    <a:pt x="701040" y="566420"/>
                    <a:pt x="678180" y="558800"/>
                    <a:pt x="665480" y="551180"/>
                  </a:cubicBezTo>
                  <a:cubicBezTo>
                    <a:pt x="654050" y="544830"/>
                    <a:pt x="648970" y="538480"/>
                    <a:pt x="641350" y="524510"/>
                  </a:cubicBezTo>
                  <a:cubicBezTo>
                    <a:pt x="623570" y="491490"/>
                    <a:pt x="605790" y="400050"/>
                    <a:pt x="593090" y="335280"/>
                  </a:cubicBezTo>
                  <a:cubicBezTo>
                    <a:pt x="579120" y="269240"/>
                    <a:pt x="566420" y="182880"/>
                    <a:pt x="561340" y="130810"/>
                  </a:cubicBezTo>
                  <a:cubicBezTo>
                    <a:pt x="558800" y="99060"/>
                    <a:pt x="554990" y="71120"/>
                    <a:pt x="560070" y="52070"/>
                  </a:cubicBezTo>
                  <a:cubicBezTo>
                    <a:pt x="563880" y="39370"/>
                    <a:pt x="568960" y="30480"/>
                    <a:pt x="577850" y="22860"/>
                  </a:cubicBezTo>
                  <a:cubicBezTo>
                    <a:pt x="589280" y="12700"/>
                    <a:pt x="608330" y="1270"/>
                    <a:pt x="626110" y="1270"/>
                  </a:cubicBezTo>
                  <a:cubicBezTo>
                    <a:pt x="646430" y="1270"/>
                    <a:pt x="676910" y="15240"/>
                    <a:pt x="689610" y="30480"/>
                  </a:cubicBezTo>
                  <a:cubicBezTo>
                    <a:pt x="701040" y="43180"/>
                    <a:pt x="704850" y="55880"/>
                    <a:pt x="704850" y="81280"/>
                  </a:cubicBezTo>
                  <a:cubicBezTo>
                    <a:pt x="706120" y="157480"/>
                    <a:pt x="613410" y="481330"/>
                    <a:pt x="577850" y="537210"/>
                  </a:cubicBezTo>
                  <a:cubicBezTo>
                    <a:pt x="567690" y="552450"/>
                    <a:pt x="561340" y="556260"/>
                    <a:pt x="548640" y="561340"/>
                  </a:cubicBezTo>
                  <a:cubicBezTo>
                    <a:pt x="533400" y="567690"/>
                    <a:pt x="509270" y="571500"/>
                    <a:pt x="492760" y="567690"/>
                  </a:cubicBezTo>
                  <a:cubicBezTo>
                    <a:pt x="480060" y="565150"/>
                    <a:pt x="467360" y="558800"/>
                    <a:pt x="458470" y="548640"/>
                  </a:cubicBezTo>
                  <a:cubicBezTo>
                    <a:pt x="447040" y="537210"/>
                    <a:pt x="438150" y="521970"/>
                    <a:pt x="434340" y="497840"/>
                  </a:cubicBezTo>
                  <a:cubicBezTo>
                    <a:pt x="425450" y="440690"/>
                    <a:pt x="444500" y="254000"/>
                    <a:pt x="469900" y="203200"/>
                  </a:cubicBezTo>
                  <a:cubicBezTo>
                    <a:pt x="481330" y="180340"/>
                    <a:pt x="495300" y="170180"/>
                    <a:pt x="511810" y="163830"/>
                  </a:cubicBezTo>
                  <a:cubicBezTo>
                    <a:pt x="528320" y="157480"/>
                    <a:pt x="552450" y="156210"/>
                    <a:pt x="568960" y="161290"/>
                  </a:cubicBezTo>
                  <a:cubicBezTo>
                    <a:pt x="585470" y="166370"/>
                    <a:pt x="604520" y="182880"/>
                    <a:pt x="613410" y="198120"/>
                  </a:cubicBezTo>
                  <a:cubicBezTo>
                    <a:pt x="622300" y="213360"/>
                    <a:pt x="624840" y="228600"/>
                    <a:pt x="622300" y="254000"/>
                  </a:cubicBezTo>
                  <a:cubicBezTo>
                    <a:pt x="614680" y="314960"/>
                    <a:pt x="533400" y="508000"/>
                    <a:pt x="494030" y="554990"/>
                  </a:cubicBezTo>
                  <a:cubicBezTo>
                    <a:pt x="477520" y="574040"/>
                    <a:pt x="462280" y="581660"/>
                    <a:pt x="445770" y="585470"/>
                  </a:cubicBezTo>
                  <a:cubicBezTo>
                    <a:pt x="433070" y="589280"/>
                    <a:pt x="419100" y="589280"/>
                    <a:pt x="406400" y="584200"/>
                  </a:cubicBezTo>
                  <a:cubicBezTo>
                    <a:pt x="391160" y="579120"/>
                    <a:pt x="370840" y="565150"/>
                    <a:pt x="360680" y="549910"/>
                  </a:cubicBezTo>
                  <a:cubicBezTo>
                    <a:pt x="350520" y="534670"/>
                    <a:pt x="347980" y="518160"/>
                    <a:pt x="347980" y="492760"/>
                  </a:cubicBezTo>
                  <a:cubicBezTo>
                    <a:pt x="346710" y="440690"/>
                    <a:pt x="365760" y="293370"/>
                    <a:pt x="392430" y="251460"/>
                  </a:cubicBezTo>
                  <a:cubicBezTo>
                    <a:pt x="405130" y="231140"/>
                    <a:pt x="421640" y="222250"/>
                    <a:pt x="438150" y="217170"/>
                  </a:cubicBezTo>
                  <a:cubicBezTo>
                    <a:pt x="455930" y="212090"/>
                    <a:pt x="478790" y="213360"/>
                    <a:pt x="495300" y="220980"/>
                  </a:cubicBezTo>
                  <a:cubicBezTo>
                    <a:pt x="511810" y="228600"/>
                    <a:pt x="528320" y="247650"/>
                    <a:pt x="535940" y="262890"/>
                  </a:cubicBezTo>
                  <a:cubicBezTo>
                    <a:pt x="542290" y="275590"/>
                    <a:pt x="543560" y="283210"/>
                    <a:pt x="542290" y="300990"/>
                  </a:cubicBezTo>
                  <a:cubicBezTo>
                    <a:pt x="538480" y="341630"/>
                    <a:pt x="497840" y="462280"/>
                    <a:pt x="474980" y="495300"/>
                  </a:cubicBezTo>
                  <a:cubicBezTo>
                    <a:pt x="464820" y="509270"/>
                    <a:pt x="458470" y="515620"/>
                    <a:pt x="445770" y="520700"/>
                  </a:cubicBezTo>
                  <a:cubicBezTo>
                    <a:pt x="430530" y="527050"/>
                    <a:pt x="405130" y="529590"/>
                    <a:pt x="388620" y="527050"/>
                  </a:cubicBezTo>
                  <a:cubicBezTo>
                    <a:pt x="375920" y="524510"/>
                    <a:pt x="363220" y="518160"/>
                    <a:pt x="354330" y="509270"/>
                  </a:cubicBezTo>
                  <a:cubicBezTo>
                    <a:pt x="345440" y="500380"/>
                    <a:pt x="336550" y="490220"/>
                    <a:pt x="332740" y="476250"/>
                  </a:cubicBezTo>
                  <a:cubicBezTo>
                    <a:pt x="326390" y="455930"/>
                    <a:pt x="328930" y="427990"/>
                    <a:pt x="331470" y="392430"/>
                  </a:cubicBezTo>
                  <a:cubicBezTo>
                    <a:pt x="336550" y="327660"/>
                    <a:pt x="342900" y="170180"/>
                    <a:pt x="373380" y="118110"/>
                  </a:cubicBezTo>
                  <a:cubicBezTo>
                    <a:pt x="389890" y="90170"/>
                    <a:pt x="415290" y="74930"/>
                    <a:pt x="435610" y="68580"/>
                  </a:cubicBezTo>
                  <a:cubicBezTo>
                    <a:pt x="449580" y="64770"/>
                    <a:pt x="463550" y="67310"/>
                    <a:pt x="476250" y="71120"/>
                  </a:cubicBezTo>
                  <a:cubicBezTo>
                    <a:pt x="488950" y="74930"/>
                    <a:pt x="501650" y="81280"/>
                    <a:pt x="511810" y="92710"/>
                  </a:cubicBezTo>
                  <a:cubicBezTo>
                    <a:pt x="523240" y="105410"/>
                    <a:pt x="535940" y="121920"/>
                    <a:pt x="537210" y="148590"/>
                  </a:cubicBezTo>
                  <a:cubicBezTo>
                    <a:pt x="539750" y="212090"/>
                    <a:pt x="469900" y="455930"/>
                    <a:pt x="425450" y="473710"/>
                  </a:cubicBezTo>
                  <a:cubicBezTo>
                    <a:pt x="403860" y="482600"/>
                    <a:pt x="353060" y="436880"/>
                    <a:pt x="354330" y="434340"/>
                  </a:cubicBezTo>
                  <a:cubicBezTo>
                    <a:pt x="355600" y="431800"/>
                    <a:pt x="383540" y="436880"/>
                    <a:pt x="396240" y="443230"/>
                  </a:cubicBezTo>
                  <a:cubicBezTo>
                    <a:pt x="408940" y="449580"/>
                    <a:pt x="420370" y="461010"/>
                    <a:pt x="427990" y="472440"/>
                  </a:cubicBezTo>
                  <a:cubicBezTo>
                    <a:pt x="435610" y="483870"/>
                    <a:pt x="443230" y="496570"/>
                    <a:pt x="444500" y="511810"/>
                  </a:cubicBezTo>
                  <a:cubicBezTo>
                    <a:pt x="445770" y="529590"/>
                    <a:pt x="440690" y="557530"/>
                    <a:pt x="429260" y="574040"/>
                  </a:cubicBezTo>
                  <a:cubicBezTo>
                    <a:pt x="417830" y="590550"/>
                    <a:pt x="403860" y="601980"/>
                    <a:pt x="377190" y="610870"/>
                  </a:cubicBezTo>
                  <a:cubicBezTo>
                    <a:pt x="318770" y="631190"/>
                    <a:pt x="121920" y="641350"/>
                    <a:pt x="63500" y="623570"/>
                  </a:cubicBezTo>
                  <a:cubicBezTo>
                    <a:pt x="38100" y="615950"/>
                    <a:pt x="24130" y="601980"/>
                    <a:pt x="13970" y="585470"/>
                  </a:cubicBezTo>
                  <a:cubicBezTo>
                    <a:pt x="3810" y="568960"/>
                    <a:pt x="0" y="541020"/>
                    <a:pt x="2540" y="523240"/>
                  </a:cubicBezTo>
                  <a:cubicBezTo>
                    <a:pt x="3810" y="509270"/>
                    <a:pt x="10160" y="496570"/>
                    <a:pt x="20320" y="485140"/>
                  </a:cubicBezTo>
                  <a:cubicBezTo>
                    <a:pt x="31750" y="471170"/>
                    <a:pt x="59690" y="457200"/>
                    <a:pt x="73660" y="452120"/>
                  </a:cubicBezTo>
                  <a:cubicBezTo>
                    <a:pt x="82550" y="449580"/>
                    <a:pt x="87630" y="448310"/>
                    <a:pt x="95250" y="450850"/>
                  </a:cubicBezTo>
                  <a:cubicBezTo>
                    <a:pt x="109220" y="455930"/>
                    <a:pt x="124460" y="485140"/>
                    <a:pt x="147320" y="495300"/>
                  </a:cubicBezTo>
                  <a:cubicBezTo>
                    <a:pt x="177800" y="508000"/>
                    <a:pt x="248920" y="491490"/>
                    <a:pt x="270510" y="506730"/>
                  </a:cubicBezTo>
                  <a:cubicBezTo>
                    <a:pt x="283210" y="515620"/>
                    <a:pt x="287020" y="530860"/>
                    <a:pt x="288290" y="544830"/>
                  </a:cubicBezTo>
                  <a:cubicBezTo>
                    <a:pt x="290830" y="562610"/>
                    <a:pt x="285750" y="590550"/>
                    <a:pt x="276860" y="607060"/>
                  </a:cubicBezTo>
                  <a:cubicBezTo>
                    <a:pt x="270510" y="619760"/>
                    <a:pt x="259080" y="629920"/>
                    <a:pt x="247650" y="637540"/>
                  </a:cubicBezTo>
                  <a:cubicBezTo>
                    <a:pt x="236220" y="645160"/>
                    <a:pt x="222250" y="650240"/>
                    <a:pt x="208280" y="650240"/>
                  </a:cubicBezTo>
                  <a:cubicBezTo>
                    <a:pt x="190500" y="650240"/>
                    <a:pt x="162560" y="642620"/>
                    <a:pt x="147320" y="632460"/>
                  </a:cubicBezTo>
                  <a:cubicBezTo>
                    <a:pt x="134620" y="624840"/>
                    <a:pt x="127000" y="615950"/>
                    <a:pt x="119380" y="600710"/>
                  </a:cubicBezTo>
                  <a:cubicBezTo>
                    <a:pt x="106680" y="576580"/>
                    <a:pt x="91440" y="529590"/>
                    <a:pt x="95250" y="495300"/>
                  </a:cubicBezTo>
                  <a:cubicBezTo>
                    <a:pt x="99060" y="462280"/>
                    <a:pt x="116840" y="420370"/>
                    <a:pt x="140970" y="398780"/>
                  </a:cubicBezTo>
                  <a:cubicBezTo>
                    <a:pt x="163830" y="378460"/>
                    <a:pt x="205740" y="360680"/>
                    <a:pt x="232410" y="368300"/>
                  </a:cubicBezTo>
                  <a:cubicBezTo>
                    <a:pt x="260350" y="375920"/>
                    <a:pt x="297180" y="422910"/>
                    <a:pt x="302260" y="453390"/>
                  </a:cubicBezTo>
                  <a:cubicBezTo>
                    <a:pt x="307340" y="482600"/>
                    <a:pt x="288290" y="524510"/>
                    <a:pt x="269240" y="544830"/>
                  </a:cubicBezTo>
                  <a:cubicBezTo>
                    <a:pt x="251460" y="562610"/>
                    <a:pt x="222250" y="575310"/>
                    <a:pt x="196850" y="572770"/>
                  </a:cubicBezTo>
                  <a:cubicBezTo>
                    <a:pt x="166370" y="570230"/>
                    <a:pt x="118110" y="546100"/>
                    <a:pt x="99060" y="515620"/>
                  </a:cubicBezTo>
                  <a:cubicBezTo>
                    <a:pt x="76200" y="478790"/>
                    <a:pt x="78740" y="396240"/>
                    <a:pt x="85090" y="353060"/>
                  </a:cubicBezTo>
                  <a:cubicBezTo>
                    <a:pt x="88900" y="322580"/>
                    <a:pt x="107950" y="300990"/>
                    <a:pt x="113030" y="276860"/>
                  </a:cubicBezTo>
                  <a:cubicBezTo>
                    <a:pt x="116840" y="256540"/>
                    <a:pt x="109220" y="233680"/>
                    <a:pt x="114300" y="217170"/>
                  </a:cubicBezTo>
                  <a:cubicBezTo>
                    <a:pt x="118110" y="204470"/>
                    <a:pt x="125730" y="194310"/>
                    <a:pt x="137160" y="185420"/>
                  </a:cubicBezTo>
                  <a:cubicBezTo>
                    <a:pt x="151130" y="175260"/>
                    <a:pt x="173990" y="165100"/>
                    <a:pt x="193040" y="165100"/>
                  </a:cubicBezTo>
                  <a:cubicBezTo>
                    <a:pt x="210820" y="165100"/>
                    <a:pt x="234950" y="176530"/>
                    <a:pt x="247650" y="186690"/>
                  </a:cubicBezTo>
                  <a:cubicBezTo>
                    <a:pt x="257810" y="195580"/>
                    <a:pt x="262890" y="205740"/>
                    <a:pt x="269240" y="219710"/>
                  </a:cubicBezTo>
                  <a:cubicBezTo>
                    <a:pt x="279400" y="242570"/>
                    <a:pt x="288290" y="278130"/>
                    <a:pt x="290830" y="311150"/>
                  </a:cubicBezTo>
                  <a:cubicBezTo>
                    <a:pt x="294640" y="349250"/>
                    <a:pt x="297180" y="403860"/>
                    <a:pt x="285750" y="433070"/>
                  </a:cubicBezTo>
                  <a:cubicBezTo>
                    <a:pt x="278130" y="453390"/>
                    <a:pt x="260350" y="467360"/>
                    <a:pt x="246380" y="476250"/>
                  </a:cubicBezTo>
                  <a:cubicBezTo>
                    <a:pt x="234950" y="482600"/>
                    <a:pt x="222250" y="486410"/>
                    <a:pt x="208280" y="485140"/>
                  </a:cubicBezTo>
                  <a:cubicBezTo>
                    <a:pt x="191770" y="483870"/>
                    <a:pt x="168910" y="476250"/>
                    <a:pt x="154940" y="463550"/>
                  </a:cubicBezTo>
                  <a:cubicBezTo>
                    <a:pt x="142240" y="452120"/>
                    <a:pt x="132080" y="434340"/>
                    <a:pt x="128270" y="412750"/>
                  </a:cubicBezTo>
                  <a:cubicBezTo>
                    <a:pt x="121920" y="379730"/>
                    <a:pt x="132080" y="311150"/>
                    <a:pt x="140970" y="283210"/>
                  </a:cubicBezTo>
                  <a:cubicBezTo>
                    <a:pt x="146050" y="267970"/>
                    <a:pt x="149860" y="259080"/>
                    <a:pt x="160020" y="250190"/>
                  </a:cubicBezTo>
                  <a:cubicBezTo>
                    <a:pt x="171450" y="238760"/>
                    <a:pt x="193040" y="227330"/>
                    <a:pt x="210820" y="226060"/>
                  </a:cubicBezTo>
                  <a:cubicBezTo>
                    <a:pt x="228600" y="224790"/>
                    <a:pt x="251460" y="231140"/>
                    <a:pt x="265430" y="241300"/>
                  </a:cubicBezTo>
                  <a:cubicBezTo>
                    <a:pt x="279400" y="251460"/>
                    <a:pt x="290830" y="271780"/>
                    <a:pt x="295910" y="289560"/>
                  </a:cubicBezTo>
                  <a:cubicBezTo>
                    <a:pt x="300990" y="306070"/>
                    <a:pt x="298450" y="321310"/>
                    <a:pt x="297180" y="341630"/>
                  </a:cubicBezTo>
                  <a:cubicBezTo>
                    <a:pt x="295910" y="372110"/>
                    <a:pt x="297180" y="429260"/>
                    <a:pt x="287020" y="457200"/>
                  </a:cubicBezTo>
                  <a:cubicBezTo>
                    <a:pt x="279400" y="476250"/>
                    <a:pt x="270510" y="492760"/>
                    <a:pt x="255270" y="501650"/>
                  </a:cubicBezTo>
                  <a:cubicBezTo>
                    <a:pt x="237490" y="511810"/>
                    <a:pt x="201930" y="515620"/>
                    <a:pt x="182880" y="509270"/>
                  </a:cubicBezTo>
                  <a:cubicBezTo>
                    <a:pt x="166370" y="502920"/>
                    <a:pt x="152400" y="492760"/>
                    <a:pt x="143510" y="471170"/>
                  </a:cubicBezTo>
                  <a:cubicBezTo>
                    <a:pt x="123190" y="422910"/>
                    <a:pt x="130810" y="250190"/>
                    <a:pt x="142240" y="195580"/>
                  </a:cubicBezTo>
                  <a:cubicBezTo>
                    <a:pt x="147320" y="171450"/>
                    <a:pt x="151130" y="157480"/>
                    <a:pt x="163830" y="144780"/>
                  </a:cubicBezTo>
                  <a:cubicBezTo>
                    <a:pt x="179070" y="130810"/>
                    <a:pt x="210820" y="119380"/>
                    <a:pt x="231140" y="120650"/>
                  </a:cubicBezTo>
                  <a:cubicBezTo>
                    <a:pt x="248920" y="121920"/>
                    <a:pt x="267970" y="134620"/>
                    <a:pt x="279400" y="147320"/>
                  </a:cubicBezTo>
                  <a:cubicBezTo>
                    <a:pt x="290830" y="160020"/>
                    <a:pt x="297180" y="199390"/>
                    <a:pt x="297180" y="199390"/>
                  </a:cubicBezTo>
                </a:path>
              </a:pathLst>
            </a:custGeom>
            <a:solidFill>
              <a:srgbClr val="FFFFFF"/>
            </a:solidFill>
            <a:ln cap="sq">
              <a:noFill/>
              <a:prstDash val="solid"/>
              <a:miter/>
            </a:ln>
          </p:spPr>
        </p:sp>
      </p:grpSp>
      <p:grpSp>
        <p:nvGrpSpPr>
          <p:cNvPr id="17" name="Group 17"/>
          <p:cNvGrpSpPr/>
          <p:nvPr/>
        </p:nvGrpSpPr>
        <p:grpSpPr>
          <a:xfrm>
            <a:off x="15338107" y="1640205"/>
            <a:ext cx="184785" cy="184785"/>
            <a:chOff x="0" y="0"/>
            <a:chExt cx="246380" cy="246380"/>
          </a:xfrm>
        </p:grpSpPr>
        <p:sp>
          <p:nvSpPr>
            <p:cNvPr id="18" name="Freeform 18"/>
            <p:cNvSpPr/>
            <p:nvPr/>
          </p:nvSpPr>
          <p:spPr>
            <a:xfrm>
              <a:off x="45720" y="49530"/>
              <a:ext cx="147320" cy="154940"/>
            </a:xfrm>
            <a:custGeom>
              <a:avLst/>
              <a:gdLst/>
              <a:ahLst/>
              <a:cxnLst/>
              <a:rect l="l" t="t" r="r" b="b"/>
              <a:pathLst>
                <a:path w="147320" h="154940">
                  <a:moveTo>
                    <a:pt x="147320" y="53340"/>
                  </a:moveTo>
                  <a:cubicBezTo>
                    <a:pt x="144780" y="107950"/>
                    <a:pt x="124460" y="137160"/>
                    <a:pt x="105410" y="146050"/>
                  </a:cubicBezTo>
                  <a:cubicBezTo>
                    <a:pt x="86360" y="154940"/>
                    <a:pt x="50800" y="149860"/>
                    <a:pt x="34290" y="142240"/>
                  </a:cubicBezTo>
                  <a:cubicBezTo>
                    <a:pt x="22860" y="137160"/>
                    <a:pt x="13970" y="128270"/>
                    <a:pt x="8890" y="115570"/>
                  </a:cubicBezTo>
                  <a:cubicBezTo>
                    <a:pt x="127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FFFFF"/>
            </a:solidFill>
            <a:ln cap="sq">
              <a:noFill/>
              <a:prstDash val="solid"/>
              <a:miter/>
            </a:ln>
          </p:spPr>
        </p:sp>
      </p:grpSp>
      <p:grpSp>
        <p:nvGrpSpPr>
          <p:cNvPr id="19" name="Group 19"/>
          <p:cNvGrpSpPr/>
          <p:nvPr/>
        </p:nvGrpSpPr>
        <p:grpSpPr>
          <a:xfrm>
            <a:off x="13464540" y="1895475"/>
            <a:ext cx="3088005" cy="652462"/>
            <a:chOff x="0" y="0"/>
            <a:chExt cx="4117340" cy="869950"/>
          </a:xfrm>
        </p:grpSpPr>
        <p:sp>
          <p:nvSpPr>
            <p:cNvPr id="20" name="Freeform 20"/>
            <p:cNvSpPr/>
            <p:nvPr/>
          </p:nvSpPr>
          <p:spPr>
            <a:xfrm>
              <a:off x="43180" y="45720"/>
              <a:ext cx="4028440" cy="778510"/>
            </a:xfrm>
            <a:custGeom>
              <a:avLst/>
              <a:gdLst/>
              <a:ahLst/>
              <a:cxnLst/>
              <a:rect l="l" t="t" r="r" b="b"/>
              <a:pathLst>
                <a:path w="4028440" h="778510">
                  <a:moveTo>
                    <a:pt x="224790" y="261620"/>
                  </a:moveTo>
                  <a:cubicBezTo>
                    <a:pt x="217170" y="309880"/>
                    <a:pt x="177800" y="364490"/>
                    <a:pt x="149860" y="372110"/>
                  </a:cubicBezTo>
                  <a:cubicBezTo>
                    <a:pt x="124460" y="378460"/>
                    <a:pt x="66040" y="350520"/>
                    <a:pt x="67310" y="344170"/>
                  </a:cubicBezTo>
                  <a:cubicBezTo>
                    <a:pt x="68580" y="337820"/>
                    <a:pt x="147320" y="342900"/>
                    <a:pt x="149860" y="334010"/>
                  </a:cubicBezTo>
                  <a:cubicBezTo>
                    <a:pt x="151130" y="327660"/>
                    <a:pt x="107950" y="316230"/>
                    <a:pt x="105410" y="303530"/>
                  </a:cubicBezTo>
                  <a:cubicBezTo>
                    <a:pt x="102870" y="290830"/>
                    <a:pt x="125730" y="265430"/>
                    <a:pt x="140970" y="255270"/>
                  </a:cubicBezTo>
                  <a:cubicBezTo>
                    <a:pt x="156210" y="245110"/>
                    <a:pt x="182880" y="241300"/>
                    <a:pt x="199390" y="243840"/>
                  </a:cubicBezTo>
                  <a:cubicBezTo>
                    <a:pt x="213360" y="245110"/>
                    <a:pt x="226060" y="252730"/>
                    <a:pt x="236220" y="260350"/>
                  </a:cubicBezTo>
                  <a:cubicBezTo>
                    <a:pt x="246380" y="267970"/>
                    <a:pt x="256540" y="280670"/>
                    <a:pt x="261620" y="292100"/>
                  </a:cubicBezTo>
                  <a:cubicBezTo>
                    <a:pt x="266700" y="303530"/>
                    <a:pt x="269240" y="313690"/>
                    <a:pt x="269240" y="331470"/>
                  </a:cubicBezTo>
                  <a:cubicBezTo>
                    <a:pt x="267970" y="367030"/>
                    <a:pt x="254000" y="458470"/>
                    <a:pt x="232410" y="488950"/>
                  </a:cubicBezTo>
                  <a:cubicBezTo>
                    <a:pt x="218440" y="508000"/>
                    <a:pt x="198120" y="516890"/>
                    <a:pt x="181610" y="520700"/>
                  </a:cubicBezTo>
                  <a:cubicBezTo>
                    <a:pt x="167640" y="524510"/>
                    <a:pt x="154940" y="523240"/>
                    <a:pt x="140970" y="518160"/>
                  </a:cubicBezTo>
                  <a:cubicBezTo>
                    <a:pt x="124460" y="511810"/>
                    <a:pt x="102870" y="496570"/>
                    <a:pt x="92710" y="482600"/>
                  </a:cubicBezTo>
                  <a:cubicBezTo>
                    <a:pt x="83820" y="471170"/>
                    <a:pt x="78740" y="459740"/>
                    <a:pt x="80010" y="443230"/>
                  </a:cubicBezTo>
                  <a:cubicBezTo>
                    <a:pt x="81280" y="414020"/>
                    <a:pt x="115570" y="344170"/>
                    <a:pt x="135890" y="322580"/>
                  </a:cubicBezTo>
                  <a:cubicBezTo>
                    <a:pt x="147320" y="309880"/>
                    <a:pt x="160020" y="306070"/>
                    <a:pt x="172720" y="303530"/>
                  </a:cubicBezTo>
                  <a:cubicBezTo>
                    <a:pt x="185420" y="300990"/>
                    <a:pt x="199390" y="299720"/>
                    <a:pt x="213360" y="303530"/>
                  </a:cubicBezTo>
                  <a:cubicBezTo>
                    <a:pt x="229870" y="308610"/>
                    <a:pt x="252730" y="325120"/>
                    <a:pt x="262890" y="339090"/>
                  </a:cubicBezTo>
                  <a:cubicBezTo>
                    <a:pt x="271780" y="350520"/>
                    <a:pt x="275590" y="361950"/>
                    <a:pt x="276860" y="378460"/>
                  </a:cubicBezTo>
                  <a:cubicBezTo>
                    <a:pt x="278130" y="408940"/>
                    <a:pt x="260350" y="478790"/>
                    <a:pt x="245110" y="505460"/>
                  </a:cubicBezTo>
                  <a:cubicBezTo>
                    <a:pt x="236220" y="520700"/>
                    <a:pt x="227330" y="528320"/>
                    <a:pt x="214630" y="534670"/>
                  </a:cubicBezTo>
                  <a:cubicBezTo>
                    <a:pt x="198120" y="542290"/>
                    <a:pt x="172720" y="547370"/>
                    <a:pt x="153670" y="543560"/>
                  </a:cubicBezTo>
                  <a:cubicBezTo>
                    <a:pt x="134620" y="539750"/>
                    <a:pt x="114300" y="524510"/>
                    <a:pt x="102870" y="509270"/>
                  </a:cubicBezTo>
                  <a:cubicBezTo>
                    <a:pt x="91440" y="494030"/>
                    <a:pt x="78740" y="458470"/>
                    <a:pt x="86360" y="450850"/>
                  </a:cubicBezTo>
                  <a:cubicBezTo>
                    <a:pt x="95250" y="441960"/>
                    <a:pt x="173990" y="466090"/>
                    <a:pt x="175260" y="478790"/>
                  </a:cubicBezTo>
                  <a:cubicBezTo>
                    <a:pt x="176530" y="492760"/>
                    <a:pt x="104140" y="541020"/>
                    <a:pt x="78740" y="534670"/>
                  </a:cubicBezTo>
                  <a:cubicBezTo>
                    <a:pt x="53340" y="528320"/>
                    <a:pt x="19050" y="466090"/>
                    <a:pt x="22860" y="436880"/>
                  </a:cubicBezTo>
                  <a:cubicBezTo>
                    <a:pt x="26670" y="407670"/>
                    <a:pt x="73660" y="365760"/>
                    <a:pt x="102870" y="359410"/>
                  </a:cubicBezTo>
                  <a:cubicBezTo>
                    <a:pt x="129540" y="353060"/>
                    <a:pt x="167640" y="372110"/>
                    <a:pt x="189230" y="389890"/>
                  </a:cubicBezTo>
                  <a:cubicBezTo>
                    <a:pt x="212090" y="407670"/>
                    <a:pt x="229870" y="441960"/>
                    <a:pt x="236220" y="468630"/>
                  </a:cubicBezTo>
                  <a:cubicBezTo>
                    <a:pt x="241300" y="494030"/>
                    <a:pt x="237490" y="521970"/>
                    <a:pt x="228600" y="547370"/>
                  </a:cubicBezTo>
                  <a:cubicBezTo>
                    <a:pt x="219710" y="576580"/>
                    <a:pt x="187960" y="635000"/>
                    <a:pt x="177800" y="632460"/>
                  </a:cubicBezTo>
                  <a:cubicBezTo>
                    <a:pt x="167640" y="629920"/>
                    <a:pt x="167640" y="553720"/>
                    <a:pt x="172720" y="514350"/>
                  </a:cubicBezTo>
                  <a:cubicBezTo>
                    <a:pt x="177800" y="472440"/>
                    <a:pt x="189230" y="419100"/>
                    <a:pt x="207010" y="389890"/>
                  </a:cubicBezTo>
                  <a:cubicBezTo>
                    <a:pt x="219710" y="369570"/>
                    <a:pt x="236220" y="354330"/>
                    <a:pt x="255270" y="347980"/>
                  </a:cubicBezTo>
                  <a:cubicBezTo>
                    <a:pt x="274320" y="341630"/>
                    <a:pt x="300990" y="342900"/>
                    <a:pt x="318770" y="349250"/>
                  </a:cubicBezTo>
                  <a:cubicBezTo>
                    <a:pt x="332740" y="354330"/>
                    <a:pt x="345440" y="364490"/>
                    <a:pt x="354330" y="374650"/>
                  </a:cubicBezTo>
                  <a:cubicBezTo>
                    <a:pt x="363220" y="384810"/>
                    <a:pt x="368300" y="394970"/>
                    <a:pt x="373380" y="412750"/>
                  </a:cubicBezTo>
                  <a:cubicBezTo>
                    <a:pt x="382270" y="445770"/>
                    <a:pt x="391160" y="527050"/>
                    <a:pt x="383540" y="565150"/>
                  </a:cubicBezTo>
                  <a:cubicBezTo>
                    <a:pt x="378460" y="589280"/>
                    <a:pt x="367030" y="608330"/>
                    <a:pt x="354330" y="621030"/>
                  </a:cubicBezTo>
                  <a:cubicBezTo>
                    <a:pt x="344170" y="631190"/>
                    <a:pt x="331470" y="638810"/>
                    <a:pt x="316230" y="641350"/>
                  </a:cubicBezTo>
                  <a:cubicBezTo>
                    <a:pt x="298450" y="645160"/>
                    <a:pt x="269240" y="641350"/>
                    <a:pt x="252730" y="633730"/>
                  </a:cubicBezTo>
                  <a:cubicBezTo>
                    <a:pt x="238760" y="627380"/>
                    <a:pt x="228600" y="615950"/>
                    <a:pt x="220980" y="604520"/>
                  </a:cubicBezTo>
                  <a:cubicBezTo>
                    <a:pt x="213360" y="593090"/>
                    <a:pt x="205740" y="581660"/>
                    <a:pt x="205740" y="565150"/>
                  </a:cubicBezTo>
                  <a:cubicBezTo>
                    <a:pt x="205740" y="541020"/>
                    <a:pt x="220980" y="508000"/>
                    <a:pt x="237490" y="471170"/>
                  </a:cubicBezTo>
                  <a:cubicBezTo>
                    <a:pt x="264160" y="411480"/>
                    <a:pt x="323850" y="285750"/>
                    <a:pt x="367030" y="246380"/>
                  </a:cubicBezTo>
                  <a:cubicBezTo>
                    <a:pt x="391160" y="224790"/>
                    <a:pt x="416560" y="212090"/>
                    <a:pt x="439420" y="212090"/>
                  </a:cubicBezTo>
                  <a:cubicBezTo>
                    <a:pt x="459740" y="212090"/>
                    <a:pt x="481330" y="223520"/>
                    <a:pt x="495300" y="237490"/>
                  </a:cubicBezTo>
                  <a:cubicBezTo>
                    <a:pt x="509270" y="250190"/>
                    <a:pt x="516890" y="266700"/>
                    <a:pt x="520700" y="292100"/>
                  </a:cubicBezTo>
                  <a:cubicBezTo>
                    <a:pt x="528320" y="342900"/>
                    <a:pt x="505460" y="474980"/>
                    <a:pt x="486410" y="530860"/>
                  </a:cubicBezTo>
                  <a:cubicBezTo>
                    <a:pt x="474980" y="563880"/>
                    <a:pt x="441960" y="604520"/>
                    <a:pt x="443230" y="605790"/>
                  </a:cubicBezTo>
                  <a:cubicBezTo>
                    <a:pt x="444500" y="607060"/>
                    <a:pt x="480060" y="553720"/>
                    <a:pt x="483870" y="554990"/>
                  </a:cubicBezTo>
                  <a:cubicBezTo>
                    <a:pt x="486410" y="556260"/>
                    <a:pt x="483870" y="567690"/>
                    <a:pt x="480060" y="575310"/>
                  </a:cubicBezTo>
                  <a:cubicBezTo>
                    <a:pt x="473710" y="588010"/>
                    <a:pt x="459740" y="613410"/>
                    <a:pt x="443230" y="622300"/>
                  </a:cubicBezTo>
                  <a:cubicBezTo>
                    <a:pt x="426720" y="631190"/>
                    <a:pt x="402590" y="635000"/>
                    <a:pt x="383540" y="631190"/>
                  </a:cubicBezTo>
                  <a:cubicBezTo>
                    <a:pt x="365760" y="627380"/>
                    <a:pt x="344170" y="614680"/>
                    <a:pt x="332740" y="599440"/>
                  </a:cubicBezTo>
                  <a:cubicBezTo>
                    <a:pt x="321310" y="584200"/>
                    <a:pt x="311150" y="544830"/>
                    <a:pt x="316230" y="542290"/>
                  </a:cubicBezTo>
                  <a:cubicBezTo>
                    <a:pt x="321310" y="538480"/>
                    <a:pt x="377190" y="577850"/>
                    <a:pt x="375920" y="598170"/>
                  </a:cubicBezTo>
                  <a:cubicBezTo>
                    <a:pt x="374650" y="627380"/>
                    <a:pt x="287020" y="679450"/>
                    <a:pt x="246380" y="701040"/>
                  </a:cubicBezTo>
                  <a:cubicBezTo>
                    <a:pt x="215900" y="717550"/>
                    <a:pt x="190500" y="723900"/>
                    <a:pt x="160020" y="727710"/>
                  </a:cubicBezTo>
                  <a:cubicBezTo>
                    <a:pt x="127000" y="732790"/>
                    <a:pt x="80010" y="741680"/>
                    <a:pt x="54610" y="726440"/>
                  </a:cubicBezTo>
                  <a:cubicBezTo>
                    <a:pt x="31750" y="712470"/>
                    <a:pt x="12700" y="675640"/>
                    <a:pt x="11430" y="648970"/>
                  </a:cubicBezTo>
                  <a:cubicBezTo>
                    <a:pt x="10160" y="619760"/>
                    <a:pt x="26670" y="574040"/>
                    <a:pt x="50800" y="557530"/>
                  </a:cubicBezTo>
                  <a:cubicBezTo>
                    <a:pt x="76200" y="541020"/>
                    <a:pt x="118110" y="561340"/>
                    <a:pt x="160020" y="553720"/>
                  </a:cubicBezTo>
                  <a:cubicBezTo>
                    <a:pt x="220980" y="543560"/>
                    <a:pt x="334010" y="516890"/>
                    <a:pt x="379730" y="486410"/>
                  </a:cubicBezTo>
                  <a:cubicBezTo>
                    <a:pt x="407670" y="467360"/>
                    <a:pt x="420370" y="445770"/>
                    <a:pt x="434340" y="420370"/>
                  </a:cubicBezTo>
                  <a:cubicBezTo>
                    <a:pt x="449580" y="391160"/>
                    <a:pt x="449580" y="340360"/>
                    <a:pt x="464820" y="318770"/>
                  </a:cubicBezTo>
                  <a:cubicBezTo>
                    <a:pt x="473710" y="306070"/>
                    <a:pt x="485140" y="299720"/>
                    <a:pt x="497840" y="294640"/>
                  </a:cubicBezTo>
                  <a:cubicBezTo>
                    <a:pt x="509270" y="289560"/>
                    <a:pt x="524510" y="285750"/>
                    <a:pt x="537210" y="287020"/>
                  </a:cubicBezTo>
                  <a:cubicBezTo>
                    <a:pt x="549910" y="288290"/>
                    <a:pt x="565150" y="290830"/>
                    <a:pt x="576580" y="299720"/>
                  </a:cubicBezTo>
                  <a:cubicBezTo>
                    <a:pt x="593090" y="312420"/>
                    <a:pt x="614680" y="337820"/>
                    <a:pt x="617220" y="367030"/>
                  </a:cubicBezTo>
                  <a:cubicBezTo>
                    <a:pt x="622300" y="416560"/>
                    <a:pt x="524510" y="563880"/>
                    <a:pt x="539750" y="574040"/>
                  </a:cubicBezTo>
                  <a:cubicBezTo>
                    <a:pt x="554990" y="584200"/>
                    <a:pt x="674370" y="472440"/>
                    <a:pt x="709930" y="424180"/>
                  </a:cubicBezTo>
                  <a:cubicBezTo>
                    <a:pt x="734060" y="391160"/>
                    <a:pt x="750570" y="327660"/>
                    <a:pt x="753110" y="328930"/>
                  </a:cubicBezTo>
                  <a:cubicBezTo>
                    <a:pt x="756920" y="330200"/>
                    <a:pt x="660400" y="577850"/>
                    <a:pt x="668020" y="581660"/>
                  </a:cubicBezTo>
                  <a:cubicBezTo>
                    <a:pt x="673100" y="584200"/>
                    <a:pt x="694690" y="530860"/>
                    <a:pt x="716280" y="511810"/>
                  </a:cubicBezTo>
                  <a:cubicBezTo>
                    <a:pt x="739140" y="491490"/>
                    <a:pt x="775970" y="481330"/>
                    <a:pt x="800100" y="463550"/>
                  </a:cubicBezTo>
                  <a:cubicBezTo>
                    <a:pt x="822960" y="447040"/>
                    <a:pt x="861060" y="424180"/>
                    <a:pt x="859790" y="407670"/>
                  </a:cubicBezTo>
                  <a:cubicBezTo>
                    <a:pt x="858520" y="391160"/>
                    <a:pt x="826770" y="367030"/>
                    <a:pt x="796290" y="361950"/>
                  </a:cubicBezTo>
                  <a:cubicBezTo>
                    <a:pt x="732790" y="351790"/>
                    <a:pt x="486410" y="457200"/>
                    <a:pt x="486410" y="455930"/>
                  </a:cubicBezTo>
                  <a:cubicBezTo>
                    <a:pt x="486410" y="454660"/>
                    <a:pt x="537210" y="443230"/>
                    <a:pt x="567690" y="426720"/>
                  </a:cubicBezTo>
                  <a:cubicBezTo>
                    <a:pt x="614680" y="401320"/>
                    <a:pt x="702310" y="346710"/>
                    <a:pt x="735330" y="306070"/>
                  </a:cubicBezTo>
                  <a:cubicBezTo>
                    <a:pt x="755650" y="280670"/>
                    <a:pt x="778510" y="243840"/>
                    <a:pt x="769620" y="229870"/>
                  </a:cubicBezTo>
                  <a:cubicBezTo>
                    <a:pt x="760730" y="215900"/>
                    <a:pt x="711200" y="223520"/>
                    <a:pt x="678180" y="226060"/>
                  </a:cubicBezTo>
                  <a:cubicBezTo>
                    <a:pt x="637540" y="228600"/>
                    <a:pt x="594360" y="237490"/>
                    <a:pt x="544830" y="250190"/>
                  </a:cubicBezTo>
                  <a:cubicBezTo>
                    <a:pt x="478790" y="267970"/>
                    <a:pt x="318770" y="328930"/>
                    <a:pt x="318770" y="328930"/>
                  </a:cubicBezTo>
                  <a:cubicBezTo>
                    <a:pt x="318770" y="328930"/>
                    <a:pt x="402590" y="307340"/>
                    <a:pt x="450850" y="284480"/>
                  </a:cubicBezTo>
                  <a:cubicBezTo>
                    <a:pt x="514350" y="254000"/>
                    <a:pt x="656590" y="147320"/>
                    <a:pt x="661670" y="153670"/>
                  </a:cubicBezTo>
                  <a:cubicBezTo>
                    <a:pt x="665480" y="158750"/>
                    <a:pt x="595630" y="214630"/>
                    <a:pt x="574040" y="246380"/>
                  </a:cubicBezTo>
                  <a:cubicBezTo>
                    <a:pt x="554990" y="274320"/>
                    <a:pt x="524510" y="318770"/>
                    <a:pt x="534670" y="334010"/>
                  </a:cubicBezTo>
                  <a:cubicBezTo>
                    <a:pt x="544830" y="350520"/>
                    <a:pt x="599440" y="340360"/>
                    <a:pt x="645160" y="332740"/>
                  </a:cubicBezTo>
                  <a:cubicBezTo>
                    <a:pt x="723900" y="320040"/>
                    <a:pt x="962660" y="241300"/>
                    <a:pt x="960120" y="229870"/>
                  </a:cubicBezTo>
                  <a:cubicBezTo>
                    <a:pt x="958850" y="222250"/>
                    <a:pt x="886460" y="226060"/>
                    <a:pt x="839470" y="232410"/>
                  </a:cubicBezTo>
                  <a:cubicBezTo>
                    <a:pt x="769620" y="242570"/>
                    <a:pt x="642620" y="276860"/>
                    <a:pt x="581660" y="300990"/>
                  </a:cubicBezTo>
                  <a:cubicBezTo>
                    <a:pt x="546100" y="314960"/>
                    <a:pt x="505460" y="325120"/>
                    <a:pt x="500380" y="345440"/>
                  </a:cubicBezTo>
                  <a:cubicBezTo>
                    <a:pt x="495300" y="364490"/>
                    <a:pt x="515620" y="403860"/>
                    <a:pt x="541020" y="415290"/>
                  </a:cubicBezTo>
                  <a:cubicBezTo>
                    <a:pt x="581660" y="434340"/>
                    <a:pt x="681990" y="392430"/>
                    <a:pt x="754380" y="375920"/>
                  </a:cubicBezTo>
                  <a:cubicBezTo>
                    <a:pt x="829310" y="359410"/>
                    <a:pt x="927100" y="335280"/>
                    <a:pt x="982980" y="314960"/>
                  </a:cubicBezTo>
                  <a:cubicBezTo>
                    <a:pt x="1017270" y="303530"/>
                    <a:pt x="1056640" y="274320"/>
                    <a:pt x="1061720" y="279400"/>
                  </a:cubicBezTo>
                  <a:cubicBezTo>
                    <a:pt x="1065530" y="283210"/>
                    <a:pt x="1036320" y="326390"/>
                    <a:pt x="1032510" y="325120"/>
                  </a:cubicBezTo>
                  <a:cubicBezTo>
                    <a:pt x="1028700" y="323850"/>
                    <a:pt x="1028700" y="288290"/>
                    <a:pt x="1037590" y="273050"/>
                  </a:cubicBezTo>
                  <a:cubicBezTo>
                    <a:pt x="1047750" y="256540"/>
                    <a:pt x="1073150" y="234950"/>
                    <a:pt x="1093470" y="232410"/>
                  </a:cubicBezTo>
                  <a:cubicBezTo>
                    <a:pt x="1113790" y="229870"/>
                    <a:pt x="1143000" y="243840"/>
                    <a:pt x="1156970" y="255270"/>
                  </a:cubicBezTo>
                  <a:cubicBezTo>
                    <a:pt x="1167130" y="264160"/>
                    <a:pt x="1176020" y="271780"/>
                    <a:pt x="1174750" y="287020"/>
                  </a:cubicBezTo>
                  <a:cubicBezTo>
                    <a:pt x="1170940" y="334010"/>
                    <a:pt x="947420" y="534670"/>
                    <a:pt x="966470" y="560070"/>
                  </a:cubicBezTo>
                  <a:cubicBezTo>
                    <a:pt x="985520" y="585470"/>
                    <a:pt x="1283970" y="458470"/>
                    <a:pt x="1281430" y="445770"/>
                  </a:cubicBezTo>
                  <a:cubicBezTo>
                    <a:pt x="1278890" y="434340"/>
                    <a:pt x="1075690" y="461010"/>
                    <a:pt x="1002030" y="477520"/>
                  </a:cubicBezTo>
                  <a:cubicBezTo>
                    <a:pt x="951230" y="488950"/>
                    <a:pt x="876300" y="518160"/>
                    <a:pt x="876300" y="519430"/>
                  </a:cubicBezTo>
                  <a:cubicBezTo>
                    <a:pt x="876300" y="520700"/>
                    <a:pt x="1043940" y="478790"/>
                    <a:pt x="1143000" y="445770"/>
                  </a:cubicBezTo>
                  <a:cubicBezTo>
                    <a:pt x="1273810" y="402590"/>
                    <a:pt x="1590040" y="273050"/>
                    <a:pt x="1590040" y="273050"/>
                  </a:cubicBezTo>
                  <a:cubicBezTo>
                    <a:pt x="1590040" y="273050"/>
                    <a:pt x="1501140" y="312420"/>
                    <a:pt x="1447800" y="327660"/>
                  </a:cubicBezTo>
                  <a:cubicBezTo>
                    <a:pt x="1383030" y="346710"/>
                    <a:pt x="1224280" y="365760"/>
                    <a:pt x="1225550" y="374650"/>
                  </a:cubicBezTo>
                  <a:cubicBezTo>
                    <a:pt x="1225550" y="382270"/>
                    <a:pt x="1332230" y="383540"/>
                    <a:pt x="1388110" y="381000"/>
                  </a:cubicBezTo>
                  <a:cubicBezTo>
                    <a:pt x="1447800" y="378460"/>
                    <a:pt x="1515110" y="367030"/>
                    <a:pt x="1574800" y="358140"/>
                  </a:cubicBezTo>
                  <a:cubicBezTo>
                    <a:pt x="1631950" y="350520"/>
                    <a:pt x="1682750" y="345440"/>
                    <a:pt x="1739900" y="332740"/>
                  </a:cubicBezTo>
                  <a:cubicBezTo>
                    <a:pt x="1804670" y="318770"/>
                    <a:pt x="1944370" y="275590"/>
                    <a:pt x="1944370" y="276860"/>
                  </a:cubicBezTo>
                  <a:cubicBezTo>
                    <a:pt x="1944370" y="278130"/>
                    <a:pt x="1898650" y="297180"/>
                    <a:pt x="1871980" y="300990"/>
                  </a:cubicBezTo>
                  <a:cubicBezTo>
                    <a:pt x="1838960" y="306070"/>
                    <a:pt x="1795780" y="293370"/>
                    <a:pt x="1761490" y="295910"/>
                  </a:cubicBezTo>
                  <a:cubicBezTo>
                    <a:pt x="1731010" y="298450"/>
                    <a:pt x="1703070" y="303530"/>
                    <a:pt x="1673860" y="311150"/>
                  </a:cubicBezTo>
                  <a:cubicBezTo>
                    <a:pt x="1642110" y="320040"/>
                    <a:pt x="1609090" y="330200"/>
                    <a:pt x="1578610" y="345440"/>
                  </a:cubicBezTo>
                  <a:cubicBezTo>
                    <a:pt x="1545590" y="361950"/>
                    <a:pt x="1512570" y="381000"/>
                    <a:pt x="1483360" y="406400"/>
                  </a:cubicBezTo>
                  <a:cubicBezTo>
                    <a:pt x="1452880" y="433070"/>
                    <a:pt x="1394460" y="483870"/>
                    <a:pt x="1400810" y="500380"/>
                  </a:cubicBezTo>
                  <a:cubicBezTo>
                    <a:pt x="1407160" y="516890"/>
                    <a:pt x="1474470" y="513080"/>
                    <a:pt x="1512570" y="509270"/>
                  </a:cubicBezTo>
                  <a:cubicBezTo>
                    <a:pt x="1553210" y="505460"/>
                    <a:pt x="1586230" y="491490"/>
                    <a:pt x="1638300" y="473710"/>
                  </a:cubicBezTo>
                  <a:cubicBezTo>
                    <a:pt x="1729740" y="443230"/>
                    <a:pt x="2002790" y="325120"/>
                    <a:pt x="2005330" y="330200"/>
                  </a:cubicBezTo>
                  <a:cubicBezTo>
                    <a:pt x="2006600" y="332740"/>
                    <a:pt x="1958340" y="364490"/>
                    <a:pt x="1925320" y="373380"/>
                  </a:cubicBezTo>
                  <a:cubicBezTo>
                    <a:pt x="1877060" y="386080"/>
                    <a:pt x="1809750" y="367030"/>
                    <a:pt x="1738630" y="374650"/>
                  </a:cubicBezTo>
                  <a:cubicBezTo>
                    <a:pt x="1639570" y="384810"/>
                    <a:pt x="1494790" y="420370"/>
                    <a:pt x="1389380" y="447040"/>
                  </a:cubicBezTo>
                  <a:cubicBezTo>
                    <a:pt x="1299210" y="469900"/>
                    <a:pt x="1197610" y="496570"/>
                    <a:pt x="1143000" y="521970"/>
                  </a:cubicBezTo>
                  <a:cubicBezTo>
                    <a:pt x="1112520" y="535940"/>
                    <a:pt x="1075690" y="563880"/>
                    <a:pt x="1075690" y="565150"/>
                  </a:cubicBezTo>
                  <a:cubicBezTo>
                    <a:pt x="1076960" y="566420"/>
                    <a:pt x="1129030" y="527050"/>
                    <a:pt x="1178560" y="510540"/>
                  </a:cubicBezTo>
                  <a:cubicBezTo>
                    <a:pt x="1282700" y="474980"/>
                    <a:pt x="1568450" y="458470"/>
                    <a:pt x="1692910" y="427990"/>
                  </a:cubicBezTo>
                  <a:cubicBezTo>
                    <a:pt x="1765300" y="410210"/>
                    <a:pt x="1824990" y="370840"/>
                    <a:pt x="1863090" y="370840"/>
                  </a:cubicBezTo>
                  <a:cubicBezTo>
                    <a:pt x="1882140" y="370840"/>
                    <a:pt x="1896110" y="375920"/>
                    <a:pt x="1907540" y="384810"/>
                  </a:cubicBezTo>
                  <a:cubicBezTo>
                    <a:pt x="1918970" y="393700"/>
                    <a:pt x="1929130" y="411480"/>
                    <a:pt x="1931670" y="425450"/>
                  </a:cubicBezTo>
                  <a:cubicBezTo>
                    <a:pt x="1934210" y="439420"/>
                    <a:pt x="1930400" y="458470"/>
                    <a:pt x="1922780" y="471170"/>
                  </a:cubicBezTo>
                  <a:cubicBezTo>
                    <a:pt x="1915160" y="483870"/>
                    <a:pt x="1903730" y="495300"/>
                    <a:pt x="1885950" y="500380"/>
                  </a:cubicBezTo>
                  <a:cubicBezTo>
                    <a:pt x="1852930" y="510540"/>
                    <a:pt x="1797050" y="490220"/>
                    <a:pt x="1732280" y="490220"/>
                  </a:cubicBezTo>
                  <a:cubicBezTo>
                    <a:pt x="1616710" y="490220"/>
                    <a:pt x="1363980" y="510540"/>
                    <a:pt x="1254760" y="519430"/>
                  </a:cubicBezTo>
                  <a:cubicBezTo>
                    <a:pt x="1197610" y="524510"/>
                    <a:pt x="1164590" y="523240"/>
                    <a:pt x="1125220" y="532130"/>
                  </a:cubicBezTo>
                  <a:cubicBezTo>
                    <a:pt x="1092200" y="539750"/>
                    <a:pt x="1035050" y="565150"/>
                    <a:pt x="1033780" y="562610"/>
                  </a:cubicBezTo>
                  <a:cubicBezTo>
                    <a:pt x="1032510" y="560070"/>
                    <a:pt x="1075690" y="529590"/>
                    <a:pt x="1112520" y="516890"/>
                  </a:cubicBezTo>
                  <a:cubicBezTo>
                    <a:pt x="1182370" y="494030"/>
                    <a:pt x="1320800" y="497840"/>
                    <a:pt x="1436370" y="481330"/>
                  </a:cubicBezTo>
                  <a:cubicBezTo>
                    <a:pt x="1570990" y="461010"/>
                    <a:pt x="1756410" y="425450"/>
                    <a:pt x="1869440" y="400050"/>
                  </a:cubicBezTo>
                  <a:cubicBezTo>
                    <a:pt x="1943100" y="383540"/>
                    <a:pt x="2011680" y="342900"/>
                    <a:pt x="2051050" y="350520"/>
                  </a:cubicBezTo>
                  <a:cubicBezTo>
                    <a:pt x="2073910" y="354330"/>
                    <a:pt x="2091690" y="372110"/>
                    <a:pt x="2099310" y="387350"/>
                  </a:cubicBezTo>
                  <a:cubicBezTo>
                    <a:pt x="2106930" y="401320"/>
                    <a:pt x="2105660" y="421640"/>
                    <a:pt x="2101850" y="434340"/>
                  </a:cubicBezTo>
                  <a:cubicBezTo>
                    <a:pt x="2099310" y="444500"/>
                    <a:pt x="2096770" y="449580"/>
                    <a:pt x="2085340" y="461010"/>
                  </a:cubicBezTo>
                  <a:cubicBezTo>
                    <a:pt x="2048510" y="500380"/>
                    <a:pt x="1776730" y="659130"/>
                    <a:pt x="1783080" y="670560"/>
                  </a:cubicBezTo>
                  <a:cubicBezTo>
                    <a:pt x="1786890" y="678180"/>
                    <a:pt x="1877060" y="631190"/>
                    <a:pt x="1941830" y="613410"/>
                  </a:cubicBezTo>
                  <a:cubicBezTo>
                    <a:pt x="2035810" y="586740"/>
                    <a:pt x="2297430" y="535940"/>
                    <a:pt x="2298700" y="542290"/>
                  </a:cubicBezTo>
                  <a:cubicBezTo>
                    <a:pt x="2299970" y="546100"/>
                    <a:pt x="2242820" y="568960"/>
                    <a:pt x="2207260" y="576580"/>
                  </a:cubicBezTo>
                  <a:cubicBezTo>
                    <a:pt x="2161540" y="586740"/>
                    <a:pt x="2105660" y="577850"/>
                    <a:pt x="2042160" y="585470"/>
                  </a:cubicBezTo>
                  <a:cubicBezTo>
                    <a:pt x="1950720" y="596900"/>
                    <a:pt x="1769110" y="673100"/>
                    <a:pt x="1713230" y="648970"/>
                  </a:cubicBezTo>
                  <a:cubicBezTo>
                    <a:pt x="1685290" y="636270"/>
                    <a:pt x="1661160" y="599440"/>
                    <a:pt x="1670050" y="577850"/>
                  </a:cubicBezTo>
                  <a:cubicBezTo>
                    <a:pt x="1687830" y="530860"/>
                    <a:pt x="1991360" y="438150"/>
                    <a:pt x="2040890" y="464820"/>
                  </a:cubicBezTo>
                  <a:cubicBezTo>
                    <a:pt x="2062480" y="476250"/>
                    <a:pt x="2076450" y="518160"/>
                    <a:pt x="2062480" y="538480"/>
                  </a:cubicBezTo>
                  <a:cubicBezTo>
                    <a:pt x="2021840" y="596900"/>
                    <a:pt x="1474470" y="647700"/>
                    <a:pt x="1403350" y="591820"/>
                  </a:cubicBezTo>
                  <a:cubicBezTo>
                    <a:pt x="1375410" y="570230"/>
                    <a:pt x="1369060" y="518160"/>
                    <a:pt x="1388110" y="492760"/>
                  </a:cubicBezTo>
                  <a:cubicBezTo>
                    <a:pt x="1432560" y="434340"/>
                    <a:pt x="1769110" y="453390"/>
                    <a:pt x="1907540" y="429260"/>
                  </a:cubicBezTo>
                  <a:cubicBezTo>
                    <a:pt x="2000250" y="414020"/>
                    <a:pt x="2081530" y="361950"/>
                    <a:pt x="2137410" y="378460"/>
                  </a:cubicBezTo>
                  <a:cubicBezTo>
                    <a:pt x="2176780" y="389890"/>
                    <a:pt x="2227580" y="435610"/>
                    <a:pt x="2223770" y="466090"/>
                  </a:cubicBezTo>
                  <a:cubicBezTo>
                    <a:pt x="2218690" y="510540"/>
                    <a:pt x="2025650" y="621030"/>
                    <a:pt x="1995170" y="605790"/>
                  </a:cubicBezTo>
                  <a:cubicBezTo>
                    <a:pt x="1978660" y="596900"/>
                    <a:pt x="1971040" y="549910"/>
                    <a:pt x="1987550" y="523240"/>
                  </a:cubicBezTo>
                  <a:cubicBezTo>
                    <a:pt x="2028190" y="458470"/>
                    <a:pt x="2353310" y="401320"/>
                    <a:pt x="2463800" y="351790"/>
                  </a:cubicBezTo>
                  <a:cubicBezTo>
                    <a:pt x="2526030" y="323850"/>
                    <a:pt x="2569210" y="281940"/>
                    <a:pt x="2603500" y="276860"/>
                  </a:cubicBezTo>
                  <a:cubicBezTo>
                    <a:pt x="2622550" y="274320"/>
                    <a:pt x="2637790" y="280670"/>
                    <a:pt x="2649220" y="287020"/>
                  </a:cubicBezTo>
                  <a:cubicBezTo>
                    <a:pt x="2659380" y="292100"/>
                    <a:pt x="2667000" y="300990"/>
                    <a:pt x="2672080" y="311150"/>
                  </a:cubicBezTo>
                  <a:cubicBezTo>
                    <a:pt x="2678430" y="323850"/>
                    <a:pt x="2680970" y="344170"/>
                    <a:pt x="2678430" y="358140"/>
                  </a:cubicBezTo>
                  <a:cubicBezTo>
                    <a:pt x="2677160" y="369570"/>
                    <a:pt x="2670810" y="379730"/>
                    <a:pt x="2664460" y="387350"/>
                  </a:cubicBezTo>
                  <a:cubicBezTo>
                    <a:pt x="2658110" y="394970"/>
                    <a:pt x="2651760" y="402590"/>
                    <a:pt x="2637790" y="405130"/>
                  </a:cubicBezTo>
                  <a:cubicBezTo>
                    <a:pt x="2600960" y="410210"/>
                    <a:pt x="2475230" y="344170"/>
                    <a:pt x="2419350" y="336550"/>
                  </a:cubicBezTo>
                  <a:cubicBezTo>
                    <a:pt x="2386330" y="332740"/>
                    <a:pt x="2372360" y="335280"/>
                    <a:pt x="2338070" y="340360"/>
                  </a:cubicBezTo>
                  <a:cubicBezTo>
                    <a:pt x="2274570" y="349250"/>
                    <a:pt x="2132330" y="379730"/>
                    <a:pt x="2072640" y="405130"/>
                  </a:cubicBezTo>
                  <a:cubicBezTo>
                    <a:pt x="2039620" y="419100"/>
                    <a:pt x="2000250" y="452120"/>
                    <a:pt x="2000250" y="450850"/>
                  </a:cubicBezTo>
                  <a:cubicBezTo>
                    <a:pt x="2000250" y="449580"/>
                    <a:pt x="2073910" y="387350"/>
                    <a:pt x="2122170" y="364490"/>
                  </a:cubicBezTo>
                  <a:cubicBezTo>
                    <a:pt x="2178050" y="337820"/>
                    <a:pt x="2278380" y="295910"/>
                    <a:pt x="2321560" y="311150"/>
                  </a:cubicBezTo>
                  <a:cubicBezTo>
                    <a:pt x="2350770" y="322580"/>
                    <a:pt x="2385060" y="367030"/>
                    <a:pt x="2377440" y="391160"/>
                  </a:cubicBezTo>
                  <a:cubicBezTo>
                    <a:pt x="2363470" y="433070"/>
                    <a:pt x="2087880" y="487680"/>
                    <a:pt x="2087880" y="487680"/>
                  </a:cubicBezTo>
                  <a:cubicBezTo>
                    <a:pt x="2087880" y="487680"/>
                    <a:pt x="2143760" y="462280"/>
                    <a:pt x="2190750" y="453390"/>
                  </a:cubicBezTo>
                  <a:cubicBezTo>
                    <a:pt x="2289810" y="434340"/>
                    <a:pt x="2506980" y="439420"/>
                    <a:pt x="2660650" y="421640"/>
                  </a:cubicBezTo>
                  <a:cubicBezTo>
                    <a:pt x="2807970" y="405130"/>
                    <a:pt x="3025140" y="345440"/>
                    <a:pt x="3093720" y="353060"/>
                  </a:cubicBezTo>
                  <a:cubicBezTo>
                    <a:pt x="3116580" y="355600"/>
                    <a:pt x="3126740" y="359410"/>
                    <a:pt x="3136900" y="370840"/>
                  </a:cubicBezTo>
                  <a:cubicBezTo>
                    <a:pt x="3148330" y="383540"/>
                    <a:pt x="3159760" y="411480"/>
                    <a:pt x="3157220" y="429260"/>
                  </a:cubicBezTo>
                  <a:cubicBezTo>
                    <a:pt x="3154680" y="447040"/>
                    <a:pt x="3143250" y="463550"/>
                    <a:pt x="3120390" y="478790"/>
                  </a:cubicBezTo>
                  <a:cubicBezTo>
                    <a:pt x="3069590" y="513080"/>
                    <a:pt x="2876550" y="535940"/>
                    <a:pt x="2807970" y="562610"/>
                  </a:cubicBezTo>
                  <a:cubicBezTo>
                    <a:pt x="2772410" y="576580"/>
                    <a:pt x="2741930" y="612140"/>
                    <a:pt x="2729230" y="604520"/>
                  </a:cubicBezTo>
                  <a:cubicBezTo>
                    <a:pt x="2716530" y="596900"/>
                    <a:pt x="2712720" y="538480"/>
                    <a:pt x="2730500" y="518160"/>
                  </a:cubicBezTo>
                  <a:cubicBezTo>
                    <a:pt x="2755900" y="487680"/>
                    <a:pt x="2847340" y="500380"/>
                    <a:pt x="2919730" y="482600"/>
                  </a:cubicBezTo>
                  <a:cubicBezTo>
                    <a:pt x="3022600" y="458470"/>
                    <a:pt x="3252470" y="347980"/>
                    <a:pt x="3285490" y="375920"/>
                  </a:cubicBezTo>
                  <a:cubicBezTo>
                    <a:pt x="3300730" y="388620"/>
                    <a:pt x="3294380" y="436880"/>
                    <a:pt x="3275330" y="452120"/>
                  </a:cubicBezTo>
                  <a:cubicBezTo>
                    <a:pt x="3241040" y="481330"/>
                    <a:pt x="3110230" y="433070"/>
                    <a:pt x="3011170" y="435610"/>
                  </a:cubicBezTo>
                  <a:cubicBezTo>
                    <a:pt x="2881630" y="438150"/>
                    <a:pt x="2569210" y="494030"/>
                    <a:pt x="2565400" y="481330"/>
                  </a:cubicBezTo>
                  <a:cubicBezTo>
                    <a:pt x="2564130" y="474980"/>
                    <a:pt x="2614930" y="453390"/>
                    <a:pt x="2654300" y="444500"/>
                  </a:cubicBezTo>
                  <a:cubicBezTo>
                    <a:pt x="2720340" y="429260"/>
                    <a:pt x="2842260" y="439420"/>
                    <a:pt x="2929890" y="427990"/>
                  </a:cubicBezTo>
                  <a:cubicBezTo>
                    <a:pt x="3009900" y="416560"/>
                    <a:pt x="3157220" y="375920"/>
                    <a:pt x="3158490" y="379730"/>
                  </a:cubicBezTo>
                  <a:cubicBezTo>
                    <a:pt x="3159760" y="383540"/>
                    <a:pt x="3067050" y="420370"/>
                    <a:pt x="3001010" y="434340"/>
                  </a:cubicBezTo>
                  <a:cubicBezTo>
                    <a:pt x="2893060" y="455930"/>
                    <a:pt x="2703830" y="440690"/>
                    <a:pt x="2566670" y="466090"/>
                  </a:cubicBezTo>
                  <a:cubicBezTo>
                    <a:pt x="2438400" y="488950"/>
                    <a:pt x="2214880" y="596900"/>
                    <a:pt x="2200910" y="574040"/>
                  </a:cubicBezTo>
                  <a:cubicBezTo>
                    <a:pt x="2192020" y="560070"/>
                    <a:pt x="2244090" y="502920"/>
                    <a:pt x="2293620" y="467360"/>
                  </a:cubicBezTo>
                  <a:cubicBezTo>
                    <a:pt x="2391410" y="396240"/>
                    <a:pt x="2700020" y="311150"/>
                    <a:pt x="2809240" y="256540"/>
                  </a:cubicBezTo>
                  <a:cubicBezTo>
                    <a:pt x="2863850" y="229870"/>
                    <a:pt x="2926080" y="186690"/>
                    <a:pt x="2926080" y="186690"/>
                  </a:cubicBezTo>
                  <a:cubicBezTo>
                    <a:pt x="2926080" y="187960"/>
                    <a:pt x="2585720" y="373380"/>
                    <a:pt x="2593340" y="394970"/>
                  </a:cubicBezTo>
                  <a:cubicBezTo>
                    <a:pt x="2599690" y="412750"/>
                    <a:pt x="2759710" y="372110"/>
                    <a:pt x="2846070" y="353060"/>
                  </a:cubicBezTo>
                  <a:cubicBezTo>
                    <a:pt x="2937510" y="332740"/>
                    <a:pt x="3126740" y="273050"/>
                    <a:pt x="3126740" y="271780"/>
                  </a:cubicBezTo>
                  <a:cubicBezTo>
                    <a:pt x="3126740" y="270510"/>
                    <a:pt x="2895600" y="318770"/>
                    <a:pt x="2797810" y="360680"/>
                  </a:cubicBezTo>
                  <a:cubicBezTo>
                    <a:pt x="2708910" y="397510"/>
                    <a:pt x="2611120" y="462280"/>
                    <a:pt x="2560320" y="501650"/>
                  </a:cubicBezTo>
                  <a:cubicBezTo>
                    <a:pt x="2532380" y="523240"/>
                    <a:pt x="2506980" y="562610"/>
                    <a:pt x="2503170" y="560070"/>
                  </a:cubicBezTo>
                  <a:cubicBezTo>
                    <a:pt x="2499360" y="557530"/>
                    <a:pt x="2517140" y="496570"/>
                    <a:pt x="2543810" y="474980"/>
                  </a:cubicBezTo>
                  <a:cubicBezTo>
                    <a:pt x="2583180" y="443230"/>
                    <a:pt x="2688590" y="445770"/>
                    <a:pt x="2747010" y="429260"/>
                  </a:cubicBezTo>
                  <a:cubicBezTo>
                    <a:pt x="2792730" y="416560"/>
                    <a:pt x="2835910" y="384810"/>
                    <a:pt x="2866390" y="386080"/>
                  </a:cubicBezTo>
                  <a:cubicBezTo>
                    <a:pt x="2885440" y="387350"/>
                    <a:pt x="2901950" y="397510"/>
                    <a:pt x="2913380" y="408940"/>
                  </a:cubicBezTo>
                  <a:cubicBezTo>
                    <a:pt x="2924810" y="420370"/>
                    <a:pt x="2932430" y="439420"/>
                    <a:pt x="2932430" y="455930"/>
                  </a:cubicBezTo>
                  <a:cubicBezTo>
                    <a:pt x="2932430" y="474980"/>
                    <a:pt x="2923540" y="495300"/>
                    <a:pt x="2903220" y="516890"/>
                  </a:cubicBezTo>
                  <a:cubicBezTo>
                    <a:pt x="2861310" y="562610"/>
                    <a:pt x="2700020" y="664210"/>
                    <a:pt x="2636520" y="665480"/>
                  </a:cubicBezTo>
                  <a:cubicBezTo>
                    <a:pt x="2600960" y="666750"/>
                    <a:pt x="2552700" y="637540"/>
                    <a:pt x="2553970" y="623570"/>
                  </a:cubicBezTo>
                  <a:cubicBezTo>
                    <a:pt x="2555240" y="605790"/>
                    <a:pt x="2640330" y="591820"/>
                    <a:pt x="2706370" y="574040"/>
                  </a:cubicBezTo>
                  <a:cubicBezTo>
                    <a:pt x="2824480" y="542290"/>
                    <a:pt x="3125470" y="449580"/>
                    <a:pt x="3204210" y="467360"/>
                  </a:cubicBezTo>
                  <a:cubicBezTo>
                    <a:pt x="3232150" y="473710"/>
                    <a:pt x="3247390" y="488950"/>
                    <a:pt x="3255010" y="506730"/>
                  </a:cubicBezTo>
                  <a:cubicBezTo>
                    <a:pt x="3262630" y="524510"/>
                    <a:pt x="3263900" y="549910"/>
                    <a:pt x="3252470" y="571500"/>
                  </a:cubicBezTo>
                  <a:cubicBezTo>
                    <a:pt x="3233420" y="605790"/>
                    <a:pt x="3144520" y="664210"/>
                    <a:pt x="3107690" y="671830"/>
                  </a:cubicBezTo>
                  <a:cubicBezTo>
                    <a:pt x="3087370" y="675640"/>
                    <a:pt x="3070860" y="671830"/>
                    <a:pt x="3056890" y="662940"/>
                  </a:cubicBezTo>
                  <a:cubicBezTo>
                    <a:pt x="3042920" y="655320"/>
                    <a:pt x="3030220" y="636270"/>
                    <a:pt x="3025140" y="622300"/>
                  </a:cubicBezTo>
                  <a:cubicBezTo>
                    <a:pt x="3020060" y="610870"/>
                    <a:pt x="3020060" y="598170"/>
                    <a:pt x="3022600" y="586740"/>
                  </a:cubicBezTo>
                  <a:cubicBezTo>
                    <a:pt x="3026410" y="572770"/>
                    <a:pt x="3035300" y="551180"/>
                    <a:pt x="3049270" y="542290"/>
                  </a:cubicBezTo>
                  <a:cubicBezTo>
                    <a:pt x="3067050" y="532130"/>
                    <a:pt x="3100070" y="544830"/>
                    <a:pt x="3126740" y="541020"/>
                  </a:cubicBezTo>
                  <a:cubicBezTo>
                    <a:pt x="3155950" y="535940"/>
                    <a:pt x="3178810" y="520700"/>
                    <a:pt x="3218180" y="511810"/>
                  </a:cubicBezTo>
                  <a:cubicBezTo>
                    <a:pt x="3286760" y="496570"/>
                    <a:pt x="3416300" y="487680"/>
                    <a:pt x="3503930" y="469900"/>
                  </a:cubicBezTo>
                  <a:cubicBezTo>
                    <a:pt x="3580130" y="454660"/>
                    <a:pt x="3713480" y="406400"/>
                    <a:pt x="3716020" y="414020"/>
                  </a:cubicBezTo>
                  <a:cubicBezTo>
                    <a:pt x="3718560" y="420370"/>
                    <a:pt x="3638550" y="464820"/>
                    <a:pt x="3599180" y="478790"/>
                  </a:cubicBezTo>
                  <a:cubicBezTo>
                    <a:pt x="3562350" y="492760"/>
                    <a:pt x="3521710" y="488950"/>
                    <a:pt x="3486150" y="500380"/>
                  </a:cubicBezTo>
                  <a:cubicBezTo>
                    <a:pt x="3453130" y="511810"/>
                    <a:pt x="3425190" y="524510"/>
                    <a:pt x="3392170" y="546100"/>
                  </a:cubicBezTo>
                  <a:cubicBezTo>
                    <a:pt x="3348990" y="575310"/>
                    <a:pt x="3257550" y="666750"/>
                    <a:pt x="3257550" y="666750"/>
                  </a:cubicBezTo>
                  <a:cubicBezTo>
                    <a:pt x="3257550" y="666750"/>
                    <a:pt x="3290570" y="627380"/>
                    <a:pt x="3319780" y="613410"/>
                  </a:cubicBezTo>
                  <a:cubicBezTo>
                    <a:pt x="3365500" y="591820"/>
                    <a:pt x="3463290" y="590550"/>
                    <a:pt x="3515360" y="575310"/>
                  </a:cubicBezTo>
                  <a:cubicBezTo>
                    <a:pt x="3550920" y="565150"/>
                    <a:pt x="3600450" y="557530"/>
                    <a:pt x="3602990" y="542290"/>
                  </a:cubicBezTo>
                  <a:cubicBezTo>
                    <a:pt x="3605530" y="524510"/>
                    <a:pt x="3506470" y="491490"/>
                    <a:pt x="3510280" y="473710"/>
                  </a:cubicBezTo>
                  <a:cubicBezTo>
                    <a:pt x="3515360" y="449580"/>
                    <a:pt x="3639820" y="445770"/>
                    <a:pt x="3703320" y="424180"/>
                  </a:cubicBezTo>
                  <a:cubicBezTo>
                    <a:pt x="3768090" y="402590"/>
                    <a:pt x="3892550" y="378460"/>
                    <a:pt x="3896360" y="345440"/>
                  </a:cubicBezTo>
                  <a:cubicBezTo>
                    <a:pt x="3900170" y="311150"/>
                    <a:pt x="3769360" y="238760"/>
                    <a:pt x="3718560" y="222250"/>
                  </a:cubicBezTo>
                  <a:cubicBezTo>
                    <a:pt x="3686810" y="212090"/>
                    <a:pt x="3653790" y="208280"/>
                    <a:pt x="3632200" y="219710"/>
                  </a:cubicBezTo>
                  <a:cubicBezTo>
                    <a:pt x="3610610" y="231140"/>
                    <a:pt x="3580130" y="275590"/>
                    <a:pt x="3587750" y="290830"/>
                  </a:cubicBezTo>
                  <a:cubicBezTo>
                    <a:pt x="3596640" y="309880"/>
                    <a:pt x="3681730" y="312420"/>
                    <a:pt x="3719830" y="309880"/>
                  </a:cubicBezTo>
                  <a:cubicBezTo>
                    <a:pt x="3750310" y="307340"/>
                    <a:pt x="3801110" y="295910"/>
                    <a:pt x="3801110" y="287020"/>
                  </a:cubicBezTo>
                  <a:cubicBezTo>
                    <a:pt x="3801110" y="274320"/>
                    <a:pt x="3690620" y="251460"/>
                    <a:pt x="3644900" y="243840"/>
                  </a:cubicBezTo>
                  <a:cubicBezTo>
                    <a:pt x="3609340" y="238760"/>
                    <a:pt x="3580130" y="234950"/>
                    <a:pt x="3550920" y="240030"/>
                  </a:cubicBezTo>
                  <a:cubicBezTo>
                    <a:pt x="3522980" y="243840"/>
                    <a:pt x="3497580" y="255270"/>
                    <a:pt x="3473450" y="267970"/>
                  </a:cubicBezTo>
                  <a:cubicBezTo>
                    <a:pt x="3449320" y="280670"/>
                    <a:pt x="3423920" y="295910"/>
                    <a:pt x="3404870" y="314960"/>
                  </a:cubicBezTo>
                  <a:cubicBezTo>
                    <a:pt x="3387090" y="332740"/>
                    <a:pt x="3355340" y="369570"/>
                    <a:pt x="3362960" y="379730"/>
                  </a:cubicBezTo>
                  <a:cubicBezTo>
                    <a:pt x="3375660" y="397510"/>
                    <a:pt x="3618230" y="307340"/>
                    <a:pt x="3620770" y="313690"/>
                  </a:cubicBezTo>
                  <a:cubicBezTo>
                    <a:pt x="3622040" y="317500"/>
                    <a:pt x="3553460" y="351790"/>
                    <a:pt x="3520440" y="361950"/>
                  </a:cubicBezTo>
                  <a:cubicBezTo>
                    <a:pt x="3489960" y="370840"/>
                    <a:pt x="3450590" y="383540"/>
                    <a:pt x="3430270" y="372110"/>
                  </a:cubicBezTo>
                  <a:cubicBezTo>
                    <a:pt x="3411220" y="360680"/>
                    <a:pt x="3388360" y="316230"/>
                    <a:pt x="3399790" y="295910"/>
                  </a:cubicBezTo>
                  <a:cubicBezTo>
                    <a:pt x="3422650" y="254000"/>
                    <a:pt x="3683000" y="226060"/>
                    <a:pt x="3743960" y="237490"/>
                  </a:cubicBezTo>
                  <a:cubicBezTo>
                    <a:pt x="3768090" y="242570"/>
                    <a:pt x="3780790" y="254000"/>
                    <a:pt x="3790950" y="265430"/>
                  </a:cubicBezTo>
                  <a:cubicBezTo>
                    <a:pt x="3799840" y="274320"/>
                    <a:pt x="3804920" y="285750"/>
                    <a:pt x="3806190" y="298450"/>
                  </a:cubicBezTo>
                  <a:cubicBezTo>
                    <a:pt x="3808730" y="313690"/>
                    <a:pt x="3806190" y="337820"/>
                    <a:pt x="3797300" y="351790"/>
                  </a:cubicBezTo>
                  <a:cubicBezTo>
                    <a:pt x="3788410" y="367030"/>
                    <a:pt x="3775710" y="377190"/>
                    <a:pt x="3754120" y="386080"/>
                  </a:cubicBezTo>
                  <a:cubicBezTo>
                    <a:pt x="3710940" y="405130"/>
                    <a:pt x="3587750" y="431800"/>
                    <a:pt x="3540760" y="419100"/>
                  </a:cubicBezTo>
                  <a:cubicBezTo>
                    <a:pt x="3514090" y="411480"/>
                    <a:pt x="3492500" y="392430"/>
                    <a:pt x="3483610" y="373380"/>
                  </a:cubicBezTo>
                  <a:cubicBezTo>
                    <a:pt x="3475990" y="356870"/>
                    <a:pt x="3474720" y="334010"/>
                    <a:pt x="3481070" y="317500"/>
                  </a:cubicBezTo>
                  <a:cubicBezTo>
                    <a:pt x="3488690" y="298450"/>
                    <a:pt x="3505200" y="280670"/>
                    <a:pt x="3533140" y="266700"/>
                  </a:cubicBezTo>
                  <a:cubicBezTo>
                    <a:pt x="3587750" y="238760"/>
                    <a:pt x="3737610" y="214630"/>
                    <a:pt x="3817620" y="218440"/>
                  </a:cubicBezTo>
                  <a:cubicBezTo>
                    <a:pt x="3877310" y="220980"/>
                    <a:pt x="3942080" y="232410"/>
                    <a:pt x="3973830" y="259080"/>
                  </a:cubicBezTo>
                  <a:cubicBezTo>
                    <a:pt x="3996690" y="278130"/>
                    <a:pt x="4005580" y="312420"/>
                    <a:pt x="4010660" y="339090"/>
                  </a:cubicBezTo>
                  <a:cubicBezTo>
                    <a:pt x="4015740" y="364490"/>
                    <a:pt x="4010660" y="389890"/>
                    <a:pt x="4006850" y="417830"/>
                  </a:cubicBezTo>
                  <a:cubicBezTo>
                    <a:pt x="4001770" y="452120"/>
                    <a:pt x="3992880" y="495300"/>
                    <a:pt x="3980180" y="528320"/>
                  </a:cubicBezTo>
                  <a:cubicBezTo>
                    <a:pt x="3968750" y="557530"/>
                    <a:pt x="3962400" y="594360"/>
                    <a:pt x="3938270" y="608330"/>
                  </a:cubicBezTo>
                  <a:cubicBezTo>
                    <a:pt x="3911600" y="624840"/>
                    <a:pt x="3850640" y="627380"/>
                    <a:pt x="3820160" y="609600"/>
                  </a:cubicBezTo>
                  <a:cubicBezTo>
                    <a:pt x="3787140" y="589280"/>
                    <a:pt x="3759200" y="515620"/>
                    <a:pt x="3754120" y="477520"/>
                  </a:cubicBezTo>
                  <a:cubicBezTo>
                    <a:pt x="3750310" y="449580"/>
                    <a:pt x="3759200" y="420370"/>
                    <a:pt x="3771900" y="402590"/>
                  </a:cubicBezTo>
                  <a:cubicBezTo>
                    <a:pt x="3783330" y="387350"/>
                    <a:pt x="3807460" y="378460"/>
                    <a:pt x="3823970" y="374650"/>
                  </a:cubicBezTo>
                  <a:cubicBezTo>
                    <a:pt x="3837940" y="372110"/>
                    <a:pt x="3850640" y="372110"/>
                    <a:pt x="3863340" y="378460"/>
                  </a:cubicBezTo>
                  <a:cubicBezTo>
                    <a:pt x="3881120" y="387350"/>
                    <a:pt x="3910330" y="408940"/>
                    <a:pt x="3914140" y="435610"/>
                  </a:cubicBezTo>
                  <a:cubicBezTo>
                    <a:pt x="3920490" y="477520"/>
                    <a:pt x="3853180" y="584200"/>
                    <a:pt x="3829050" y="617220"/>
                  </a:cubicBezTo>
                  <a:cubicBezTo>
                    <a:pt x="3818890" y="632460"/>
                    <a:pt x="3812540" y="638810"/>
                    <a:pt x="3799840" y="645160"/>
                  </a:cubicBezTo>
                  <a:cubicBezTo>
                    <a:pt x="3784600" y="652780"/>
                    <a:pt x="3757930" y="657860"/>
                    <a:pt x="3741420" y="655320"/>
                  </a:cubicBezTo>
                  <a:cubicBezTo>
                    <a:pt x="3727450" y="652780"/>
                    <a:pt x="3714750" y="646430"/>
                    <a:pt x="3704590" y="637540"/>
                  </a:cubicBezTo>
                  <a:cubicBezTo>
                    <a:pt x="3694430" y="629920"/>
                    <a:pt x="3685540" y="618490"/>
                    <a:pt x="3680460" y="605790"/>
                  </a:cubicBezTo>
                  <a:cubicBezTo>
                    <a:pt x="3675380" y="589280"/>
                    <a:pt x="3672840" y="565150"/>
                    <a:pt x="3679190" y="546100"/>
                  </a:cubicBezTo>
                  <a:cubicBezTo>
                    <a:pt x="3688080" y="523240"/>
                    <a:pt x="3721100" y="477520"/>
                    <a:pt x="3736340" y="480060"/>
                  </a:cubicBezTo>
                  <a:cubicBezTo>
                    <a:pt x="3752850" y="483870"/>
                    <a:pt x="3747770" y="571500"/>
                    <a:pt x="3770630" y="584200"/>
                  </a:cubicBezTo>
                  <a:cubicBezTo>
                    <a:pt x="3792220" y="596900"/>
                    <a:pt x="3860800" y="552450"/>
                    <a:pt x="3865880" y="562610"/>
                  </a:cubicBezTo>
                  <a:cubicBezTo>
                    <a:pt x="3873500" y="576580"/>
                    <a:pt x="3773170" y="698500"/>
                    <a:pt x="3733800" y="704850"/>
                  </a:cubicBezTo>
                  <a:cubicBezTo>
                    <a:pt x="3708400" y="708660"/>
                    <a:pt x="3675380" y="687070"/>
                    <a:pt x="3662680" y="666750"/>
                  </a:cubicBezTo>
                  <a:cubicBezTo>
                    <a:pt x="3649980" y="647700"/>
                    <a:pt x="3644900" y="608330"/>
                    <a:pt x="3653790" y="586740"/>
                  </a:cubicBezTo>
                  <a:cubicBezTo>
                    <a:pt x="3662680" y="565150"/>
                    <a:pt x="3696970" y="542290"/>
                    <a:pt x="3714750" y="534670"/>
                  </a:cubicBezTo>
                  <a:cubicBezTo>
                    <a:pt x="3724910" y="530860"/>
                    <a:pt x="3732530" y="530860"/>
                    <a:pt x="3742690" y="532130"/>
                  </a:cubicBezTo>
                  <a:cubicBezTo>
                    <a:pt x="3756660" y="534670"/>
                    <a:pt x="3779520" y="541020"/>
                    <a:pt x="3792220" y="554990"/>
                  </a:cubicBezTo>
                  <a:cubicBezTo>
                    <a:pt x="3807460" y="571500"/>
                    <a:pt x="3822700" y="608330"/>
                    <a:pt x="3818890" y="632460"/>
                  </a:cubicBezTo>
                  <a:cubicBezTo>
                    <a:pt x="3815080" y="655320"/>
                    <a:pt x="3789680" y="684530"/>
                    <a:pt x="3770630" y="695960"/>
                  </a:cubicBezTo>
                  <a:cubicBezTo>
                    <a:pt x="3754120" y="704850"/>
                    <a:pt x="3732530" y="706120"/>
                    <a:pt x="3716020" y="702310"/>
                  </a:cubicBezTo>
                  <a:cubicBezTo>
                    <a:pt x="3698240" y="698500"/>
                    <a:pt x="3679190" y="689610"/>
                    <a:pt x="3667760" y="674370"/>
                  </a:cubicBezTo>
                  <a:cubicBezTo>
                    <a:pt x="3655060" y="656590"/>
                    <a:pt x="3646170" y="617220"/>
                    <a:pt x="3649980" y="595630"/>
                  </a:cubicBezTo>
                  <a:cubicBezTo>
                    <a:pt x="3653790" y="577850"/>
                    <a:pt x="3667760" y="560070"/>
                    <a:pt x="3681730" y="549910"/>
                  </a:cubicBezTo>
                  <a:cubicBezTo>
                    <a:pt x="3695700" y="539750"/>
                    <a:pt x="3732530" y="539750"/>
                    <a:pt x="3733800" y="532130"/>
                  </a:cubicBezTo>
                  <a:cubicBezTo>
                    <a:pt x="3733800" y="525780"/>
                    <a:pt x="3698240" y="520700"/>
                    <a:pt x="3696970" y="510540"/>
                  </a:cubicBezTo>
                  <a:cubicBezTo>
                    <a:pt x="3694430" y="494030"/>
                    <a:pt x="3732530" y="450850"/>
                    <a:pt x="3759200" y="438150"/>
                  </a:cubicBezTo>
                  <a:cubicBezTo>
                    <a:pt x="3785870" y="425450"/>
                    <a:pt x="3834130" y="424180"/>
                    <a:pt x="3856990" y="438150"/>
                  </a:cubicBezTo>
                  <a:cubicBezTo>
                    <a:pt x="3877310" y="450850"/>
                    <a:pt x="3893820" y="485140"/>
                    <a:pt x="3892550" y="513080"/>
                  </a:cubicBezTo>
                  <a:cubicBezTo>
                    <a:pt x="3890010" y="548640"/>
                    <a:pt x="3843020" y="610870"/>
                    <a:pt x="3816350" y="633730"/>
                  </a:cubicBezTo>
                  <a:cubicBezTo>
                    <a:pt x="3798570" y="648970"/>
                    <a:pt x="3780790" y="655320"/>
                    <a:pt x="3761740" y="656590"/>
                  </a:cubicBezTo>
                  <a:cubicBezTo>
                    <a:pt x="3742690" y="657860"/>
                    <a:pt x="3718560" y="648970"/>
                    <a:pt x="3704590" y="637540"/>
                  </a:cubicBezTo>
                  <a:cubicBezTo>
                    <a:pt x="3690620" y="626110"/>
                    <a:pt x="3679190" y="603250"/>
                    <a:pt x="3675380" y="585470"/>
                  </a:cubicBezTo>
                  <a:cubicBezTo>
                    <a:pt x="3671570" y="568960"/>
                    <a:pt x="3672840" y="556260"/>
                    <a:pt x="3680460" y="537210"/>
                  </a:cubicBezTo>
                  <a:cubicBezTo>
                    <a:pt x="3693160" y="501650"/>
                    <a:pt x="3766820" y="394970"/>
                    <a:pt x="3774440" y="398780"/>
                  </a:cubicBezTo>
                  <a:cubicBezTo>
                    <a:pt x="3779520" y="401320"/>
                    <a:pt x="3755390" y="477520"/>
                    <a:pt x="3754120" y="477520"/>
                  </a:cubicBezTo>
                  <a:cubicBezTo>
                    <a:pt x="3752850" y="477520"/>
                    <a:pt x="3754120" y="434340"/>
                    <a:pt x="3760470" y="419100"/>
                  </a:cubicBezTo>
                  <a:cubicBezTo>
                    <a:pt x="3765550" y="406400"/>
                    <a:pt x="3775710" y="396240"/>
                    <a:pt x="3787140" y="388620"/>
                  </a:cubicBezTo>
                  <a:cubicBezTo>
                    <a:pt x="3801110" y="379730"/>
                    <a:pt x="3825240" y="372110"/>
                    <a:pt x="3843020" y="374650"/>
                  </a:cubicBezTo>
                  <a:cubicBezTo>
                    <a:pt x="3860800" y="377190"/>
                    <a:pt x="3882390" y="386080"/>
                    <a:pt x="3895090" y="401320"/>
                  </a:cubicBezTo>
                  <a:cubicBezTo>
                    <a:pt x="3910330" y="420370"/>
                    <a:pt x="3930650" y="476250"/>
                    <a:pt x="3921760" y="485140"/>
                  </a:cubicBezTo>
                  <a:cubicBezTo>
                    <a:pt x="3912870" y="494030"/>
                    <a:pt x="3850640" y="469900"/>
                    <a:pt x="3837940" y="449580"/>
                  </a:cubicBezTo>
                  <a:cubicBezTo>
                    <a:pt x="3825240" y="430530"/>
                    <a:pt x="3855720" y="386080"/>
                    <a:pt x="3839210" y="372110"/>
                  </a:cubicBezTo>
                  <a:cubicBezTo>
                    <a:pt x="3806190" y="342900"/>
                    <a:pt x="3596640" y="430530"/>
                    <a:pt x="3540760" y="419100"/>
                  </a:cubicBezTo>
                  <a:cubicBezTo>
                    <a:pt x="3516630" y="414020"/>
                    <a:pt x="3503930" y="403860"/>
                    <a:pt x="3493770" y="389890"/>
                  </a:cubicBezTo>
                  <a:cubicBezTo>
                    <a:pt x="3483610" y="375920"/>
                    <a:pt x="3475990" y="354330"/>
                    <a:pt x="3477260" y="336550"/>
                  </a:cubicBezTo>
                  <a:cubicBezTo>
                    <a:pt x="3478530" y="318770"/>
                    <a:pt x="3488690" y="298450"/>
                    <a:pt x="3500120" y="285750"/>
                  </a:cubicBezTo>
                  <a:cubicBezTo>
                    <a:pt x="3510280" y="274320"/>
                    <a:pt x="3525520" y="267970"/>
                    <a:pt x="3542030" y="261620"/>
                  </a:cubicBezTo>
                  <a:cubicBezTo>
                    <a:pt x="3564890" y="252730"/>
                    <a:pt x="3595370" y="247650"/>
                    <a:pt x="3627120" y="243840"/>
                  </a:cubicBezTo>
                  <a:cubicBezTo>
                    <a:pt x="3666490" y="240030"/>
                    <a:pt x="3733800" y="233680"/>
                    <a:pt x="3761740" y="242570"/>
                  </a:cubicBezTo>
                  <a:cubicBezTo>
                    <a:pt x="3775710" y="247650"/>
                    <a:pt x="3783330" y="255270"/>
                    <a:pt x="3790950" y="265430"/>
                  </a:cubicBezTo>
                  <a:cubicBezTo>
                    <a:pt x="3799840" y="278130"/>
                    <a:pt x="3810000" y="299720"/>
                    <a:pt x="3807460" y="317500"/>
                  </a:cubicBezTo>
                  <a:cubicBezTo>
                    <a:pt x="3804920" y="337820"/>
                    <a:pt x="3789680" y="364490"/>
                    <a:pt x="3770630" y="378460"/>
                  </a:cubicBezTo>
                  <a:cubicBezTo>
                    <a:pt x="3747770" y="394970"/>
                    <a:pt x="3712210" y="394970"/>
                    <a:pt x="3672840" y="401320"/>
                  </a:cubicBezTo>
                  <a:cubicBezTo>
                    <a:pt x="3616960" y="410210"/>
                    <a:pt x="3519170" y="416560"/>
                    <a:pt x="3464560" y="417830"/>
                  </a:cubicBezTo>
                  <a:cubicBezTo>
                    <a:pt x="3429000" y="419100"/>
                    <a:pt x="3404870" y="424180"/>
                    <a:pt x="3376930" y="415290"/>
                  </a:cubicBezTo>
                  <a:cubicBezTo>
                    <a:pt x="3345180" y="405130"/>
                    <a:pt x="3298190" y="382270"/>
                    <a:pt x="3286760" y="355600"/>
                  </a:cubicBezTo>
                  <a:cubicBezTo>
                    <a:pt x="3275330" y="330200"/>
                    <a:pt x="3284220" y="280670"/>
                    <a:pt x="3303270" y="259080"/>
                  </a:cubicBezTo>
                  <a:cubicBezTo>
                    <a:pt x="3323590" y="234950"/>
                    <a:pt x="3375660" y="231140"/>
                    <a:pt x="3412490" y="222250"/>
                  </a:cubicBezTo>
                  <a:cubicBezTo>
                    <a:pt x="3450590" y="213360"/>
                    <a:pt x="3492500" y="209550"/>
                    <a:pt x="3528060" y="208280"/>
                  </a:cubicBezTo>
                  <a:cubicBezTo>
                    <a:pt x="3559810" y="207010"/>
                    <a:pt x="3586480" y="207010"/>
                    <a:pt x="3618230" y="213360"/>
                  </a:cubicBezTo>
                  <a:cubicBezTo>
                    <a:pt x="3657600" y="222250"/>
                    <a:pt x="3718560" y="234950"/>
                    <a:pt x="3745230" y="262890"/>
                  </a:cubicBezTo>
                  <a:cubicBezTo>
                    <a:pt x="3768090" y="287020"/>
                    <a:pt x="3787140" y="332740"/>
                    <a:pt x="3776980" y="363220"/>
                  </a:cubicBezTo>
                  <a:cubicBezTo>
                    <a:pt x="3765550" y="400050"/>
                    <a:pt x="3702050" y="435610"/>
                    <a:pt x="3651250" y="457200"/>
                  </a:cubicBezTo>
                  <a:cubicBezTo>
                    <a:pt x="3590290" y="483870"/>
                    <a:pt x="3488690" y="492760"/>
                    <a:pt x="3426460" y="496570"/>
                  </a:cubicBezTo>
                  <a:cubicBezTo>
                    <a:pt x="3383280" y="499110"/>
                    <a:pt x="3348990" y="501650"/>
                    <a:pt x="3317240" y="491490"/>
                  </a:cubicBezTo>
                  <a:cubicBezTo>
                    <a:pt x="3289300" y="482600"/>
                    <a:pt x="3262630" y="468630"/>
                    <a:pt x="3246120" y="448310"/>
                  </a:cubicBezTo>
                  <a:cubicBezTo>
                    <a:pt x="3229610" y="427990"/>
                    <a:pt x="3218180" y="398780"/>
                    <a:pt x="3218180" y="370840"/>
                  </a:cubicBezTo>
                  <a:cubicBezTo>
                    <a:pt x="3218180" y="336550"/>
                    <a:pt x="3242310" y="288290"/>
                    <a:pt x="3262630" y="257810"/>
                  </a:cubicBezTo>
                  <a:cubicBezTo>
                    <a:pt x="3279140" y="231140"/>
                    <a:pt x="3300730" y="214630"/>
                    <a:pt x="3324860" y="194310"/>
                  </a:cubicBezTo>
                  <a:cubicBezTo>
                    <a:pt x="3354070" y="170180"/>
                    <a:pt x="3390900" y="144780"/>
                    <a:pt x="3427730" y="128270"/>
                  </a:cubicBezTo>
                  <a:cubicBezTo>
                    <a:pt x="3465830" y="110490"/>
                    <a:pt x="3510280" y="96520"/>
                    <a:pt x="3553460" y="91440"/>
                  </a:cubicBezTo>
                  <a:cubicBezTo>
                    <a:pt x="3595370" y="86360"/>
                    <a:pt x="3642360" y="88900"/>
                    <a:pt x="3683000" y="95250"/>
                  </a:cubicBezTo>
                  <a:cubicBezTo>
                    <a:pt x="3719830" y="100330"/>
                    <a:pt x="3751580" y="109220"/>
                    <a:pt x="3784600" y="121920"/>
                  </a:cubicBezTo>
                  <a:cubicBezTo>
                    <a:pt x="3817620" y="134620"/>
                    <a:pt x="3853180" y="149860"/>
                    <a:pt x="3879850" y="171450"/>
                  </a:cubicBezTo>
                  <a:cubicBezTo>
                    <a:pt x="3905250" y="191770"/>
                    <a:pt x="3930650" y="214630"/>
                    <a:pt x="3940810" y="243840"/>
                  </a:cubicBezTo>
                  <a:cubicBezTo>
                    <a:pt x="3952240" y="276860"/>
                    <a:pt x="3954780" y="334010"/>
                    <a:pt x="3938270" y="365760"/>
                  </a:cubicBezTo>
                  <a:cubicBezTo>
                    <a:pt x="3921760" y="396240"/>
                    <a:pt x="3883660" y="412750"/>
                    <a:pt x="3843020" y="431800"/>
                  </a:cubicBezTo>
                  <a:cubicBezTo>
                    <a:pt x="3787140" y="457200"/>
                    <a:pt x="3694430" y="488950"/>
                    <a:pt x="3628390" y="488950"/>
                  </a:cubicBezTo>
                  <a:cubicBezTo>
                    <a:pt x="3571240" y="488950"/>
                    <a:pt x="3501390" y="477520"/>
                    <a:pt x="3468370" y="449580"/>
                  </a:cubicBezTo>
                  <a:cubicBezTo>
                    <a:pt x="3442970" y="427990"/>
                    <a:pt x="3435350" y="392430"/>
                    <a:pt x="3430270" y="359410"/>
                  </a:cubicBezTo>
                  <a:cubicBezTo>
                    <a:pt x="3425190" y="321310"/>
                    <a:pt x="3436620" y="266700"/>
                    <a:pt x="3446780" y="229870"/>
                  </a:cubicBezTo>
                  <a:cubicBezTo>
                    <a:pt x="3455670" y="200660"/>
                    <a:pt x="3462020" y="179070"/>
                    <a:pt x="3482340" y="156210"/>
                  </a:cubicBezTo>
                  <a:cubicBezTo>
                    <a:pt x="3511550" y="124460"/>
                    <a:pt x="3578860" y="82550"/>
                    <a:pt x="3620770" y="69850"/>
                  </a:cubicBezTo>
                  <a:cubicBezTo>
                    <a:pt x="3652520" y="60960"/>
                    <a:pt x="3680460" y="63500"/>
                    <a:pt x="3708400" y="67310"/>
                  </a:cubicBezTo>
                  <a:cubicBezTo>
                    <a:pt x="3736340" y="71120"/>
                    <a:pt x="3765550" y="80010"/>
                    <a:pt x="3790950" y="91440"/>
                  </a:cubicBezTo>
                  <a:cubicBezTo>
                    <a:pt x="3815080" y="101600"/>
                    <a:pt x="3835400" y="115570"/>
                    <a:pt x="3858260" y="132080"/>
                  </a:cubicBezTo>
                  <a:cubicBezTo>
                    <a:pt x="3882390" y="149860"/>
                    <a:pt x="3910330" y="170180"/>
                    <a:pt x="3931920" y="194310"/>
                  </a:cubicBezTo>
                  <a:cubicBezTo>
                    <a:pt x="3953510" y="218440"/>
                    <a:pt x="3973830" y="245110"/>
                    <a:pt x="3989070" y="274320"/>
                  </a:cubicBezTo>
                  <a:cubicBezTo>
                    <a:pt x="4004310" y="304800"/>
                    <a:pt x="4028440" y="342900"/>
                    <a:pt x="4023360" y="375920"/>
                  </a:cubicBezTo>
                  <a:cubicBezTo>
                    <a:pt x="4018280" y="414020"/>
                    <a:pt x="3981450" y="455930"/>
                    <a:pt x="3943350" y="486410"/>
                  </a:cubicBezTo>
                  <a:cubicBezTo>
                    <a:pt x="3893820" y="524510"/>
                    <a:pt x="3802380" y="544830"/>
                    <a:pt x="3738880" y="566420"/>
                  </a:cubicBezTo>
                  <a:cubicBezTo>
                    <a:pt x="3685540" y="584200"/>
                    <a:pt x="3639820" y="599440"/>
                    <a:pt x="3590290" y="607060"/>
                  </a:cubicBezTo>
                  <a:cubicBezTo>
                    <a:pt x="3543300" y="614680"/>
                    <a:pt x="3487420" y="622300"/>
                    <a:pt x="3448050" y="613410"/>
                  </a:cubicBezTo>
                  <a:cubicBezTo>
                    <a:pt x="3417570" y="605790"/>
                    <a:pt x="3390900" y="591820"/>
                    <a:pt x="3370580" y="571500"/>
                  </a:cubicBezTo>
                  <a:cubicBezTo>
                    <a:pt x="3348990" y="549910"/>
                    <a:pt x="3328670" y="515620"/>
                    <a:pt x="3324860" y="482600"/>
                  </a:cubicBezTo>
                  <a:cubicBezTo>
                    <a:pt x="3319780" y="447040"/>
                    <a:pt x="3331210" y="391160"/>
                    <a:pt x="3350260" y="363220"/>
                  </a:cubicBezTo>
                  <a:cubicBezTo>
                    <a:pt x="3366770" y="340360"/>
                    <a:pt x="3392170" y="325120"/>
                    <a:pt x="3421380" y="317500"/>
                  </a:cubicBezTo>
                  <a:cubicBezTo>
                    <a:pt x="3458210" y="308610"/>
                    <a:pt x="3515360" y="320040"/>
                    <a:pt x="3557270" y="330200"/>
                  </a:cubicBezTo>
                  <a:cubicBezTo>
                    <a:pt x="3596640" y="339090"/>
                    <a:pt x="3637280" y="347980"/>
                    <a:pt x="3669030" y="370840"/>
                  </a:cubicBezTo>
                  <a:cubicBezTo>
                    <a:pt x="3700780" y="393700"/>
                    <a:pt x="3731260" y="433070"/>
                    <a:pt x="3746500" y="469900"/>
                  </a:cubicBezTo>
                  <a:cubicBezTo>
                    <a:pt x="3760470" y="505460"/>
                    <a:pt x="3771900" y="553720"/>
                    <a:pt x="3757930" y="586740"/>
                  </a:cubicBezTo>
                  <a:cubicBezTo>
                    <a:pt x="3742690" y="623570"/>
                    <a:pt x="3696970" y="652780"/>
                    <a:pt x="3652520" y="676910"/>
                  </a:cubicBezTo>
                  <a:cubicBezTo>
                    <a:pt x="3594100" y="708660"/>
                    <a:pt x="3489960" y="731520"/>
                    <a:pt x="3427730" y="745490"/>
                  </a:cubicBezTo>
                  <a:cubicBezTo>
                    <a:pt x="3385820" y="754380"/>
                    <a:pt x="3354070" y="759460"/>
                    <a:pt x="3318510" y="760730"/>
                  </a:cubicBezTo>
                  <a:cubicBezTo>
                    <a:pt x="3285490" y="762000"/>
                    <a:pt x="3253740" y="769620"/>
                    <a:pt x="3224530" y="755650"/>
                  </a:cubicBezTo>
                  <a:cubicBezTo>
                    <a:pt x="3188970" y="739140"/>
                    <a:pt x="3135630" y="692150"/>
                    <a:pt x="3129280" y="655320"/>
                  </a:cubicBezTo>
                  <a:cubicBezTo>
                    <a:pt x="3122930" y="621030"/>
                    <a:pt x="3148330" y="580390"/>
                    <a:pt x="3175000" y="546100"/>
                  </a:cubicBezTo>
                  <a:cubicBezTo>
                    <a:pt x="3209290" y="501650"/>
                    <a:pt x="3281680" y="455930"/>
                    <a:pt x="3333750" y="424180"/>
                  </a:cubicBezTo>
                  <a:cubicBezTo>
                    <a:pt x="3376930" y="397510"/>
                    <a:pt x="3416300" y="378460"/>
                    <a:pt x="3459480" y="364490"/>
                  </a:cubicBezTo>
                  <a:cubicBezTo>
                    <a:pt x="3502660" y="350520"/>
                    <a:pt x="3550920" y="341630"/>
                    <a:pt x="3595370" y="337820"/>
                  </a:cubicBezTo>
                  <a:cubicBezTo>
                    <a:pt x="3638550" y="334010"/>
                    <a:pt x="3684270" y="323850"/>
                    <a:pt x="3722370" y="337820"/>
                  </a:cubicBezTo>
                  <a:cubicBezTo>
                    <a:pt x="3763010" y="351790"/>
                    <a:pt x="3825240" y="391160"/>
                    <a:pt x="3830320" y="425450"/>
                  </a:cubicBezTo>
                  <a:cubicBezTo>
                    <a:pt x="3835400" y="459740"/>
                    <a:pt x="3798570" y="510540"/>
                    <a:pt x="3754120" y="542290"/>
                  </a:cubicBezTo>
                  <a:cubicBezTo>
                    <a:pt x="3679190" y="594360"/>
                    <a:pt x="3464560" y="614680"/>
                    <a:pt x="3369310" y="635000"/>
                  </a:cubicBezTo>
                  <a:cubicBezTo>
                    <a:pt x="3313430" y="646430"/>
                    <a:pt x="3276600" y="656590"/>
                    <a:pt x="3235960" y="659130"/>
                  </a:cubicBezTo>
                  <a:cubicBezTo>
                    <a:pt x="3201670" y="661670"/>
                    <a:pt x="3167380" y="652780"/>
                    <a:pt x="3140710" y="656590"/>
                  </a:cubicBezTo>
                  <a:cubicBezTo>
                    <a:pt x="3121660" y="659130"/>
                    <a:pt x="3107690" y="674370"/>
                    <a:pt x="3091180" y="673100"/>
                  </a:cubicBezTo>
                  <a:cubicBezTo>
                    <a:pt x="3072130" y="670560"/>
                    <a:pt x="3042920" y="655320"/>
                    <a:pt x="3032760" y="637540"/>
                  </a:cubicBezTo>
                  <a:cubicBezTo>
                    <a:pt x="3022600" y="621030"/>
                    <a:pt x="3020060" y="590550"/>
                    <a:pt x="3027680" y="570230"/>
                  </a:cubicBezTo>
                  <a:cubicBezTo>
                    <a:pt x="3036570" y="546100"/>
                    <a:pt x="3068320" y="521970"/>
                    <a:pt x="3094990" y="504190"/>
                  </a:cubicBezTo>
                  <a:cubicBezTo>
                    <a:pt x="3121660" y="486410"/>
                    <a:pt x="3162300" y="467360"/>
                    <a:pt x="3187700" y="466090"/>
                  </a:cubicBezTo>
                  <a:cubicBezTo>
                    <a:pt x="3205480" y="464820"/>
                    <a:pt x="3221990" y="472440"/>
                    <a:pt x="3234690" y="481330"/>
                  </a:cubicBezTo>
                  <a:cubicBezTo>
                    <a:pt x="3247390" y="491490"/>
                    <a:pt x="3258820" y="508000"/>
                    <a:pt x="3261360" y="523240"/>
                  </a:cubicBezTo>
                  <a:cubicBezTo>
                    <a:pt x="3263900" y="538480"/>
                    <a:pt x="3260090" y="558800"/>
                    <a:pt x="3252470" y="571500"/>
                  </a:cubicBezTo>
                  <a:cubicBezTo>
                    <a:pt x="3244850" y="585470"/>
                    <a:pt x="3215640" y="604520"/>
                    <a:pt x="3214370" y="603250"/>
                  </a:cubicBezTo>
                  <a:cubicBezTo>
                    <a:pt x="3213100" y="601980"/>
                    <a:pt x="3244850" y="571500"/>
                    <a:pt x="3242310" y="568960"/>
                  </a:cubicBezTo>
                  <a:cubicBezTo>
                    <a:pt x="3238500" y="563880"/>
                    <a:pt x="3180080" y="608330"/>
                    <a:pt x="3129280" y="627380"/>
                  </a:cubicBezTo>
                  <a:cubicBezTo>
                    <a:pt x="3039110" y="660400"/>
                    <a:pt x="2823210" y="701040"/>
                    <a:pt x="2734310" y="721360"/>
                  </a:cubicBezTo>
                  <a:cubicBezTo>
                    <a:pt x="2689860" y="731520"/>
                    <a:pt x="2669540" y="739140"/>
                    <a:pt x="2633980" y="742950"/>
                  </a:cubicBezTo>
                  <a:cubicBezTo>
                    <a:pt x="2594610" y="746760"/>
                    <a:pt x="2537460" y="762000"/>
                    <a:pt x="2509520" y="741680"/>
                  </a:cubicBezTo>
                  <a:cubicBezTo>
                    <a:pt x="2482850" y="722630"/>
                    <a:pt x="2458720" y="662940"/>
                    <a:pt x="2468880" y="626110"/>
                  </a:cubicBezTo>
                  <a:cubicBezTo>
                    <a:pt x="2482850" y="577850"/>
                    <a:pt x="2586990" y="521970"/>
                    <a:pt x="2633980" y="488950"/>
                  </a:cubicBezTo>
                  <a:cubicBezTo>
                    <a:pt x="2665730" y="466090"/>
                    <a:pt x="2686050" y="454660"/>
                    <a:pt x="2719070" y="439420"/>
                  </a:cubicBezTo>
                  <a:cubicBezTo>
                    <a:pt x="2760980" y="420370"/>
                    <a:pt x="2830830" y="384810"/>
                    <a:pt x="2866390" y="386080"/>
                  </a:cubicBezTo>
                  <a:cubicBezTo>
                    <a:pt x="2886710" y="387350"/>
                    <a:pt x="2903220" y="396240"/>
                    <a:pt x="2913380" y="408940"/>
                  </a:cubicBezTo>
                  <a:cubicBezTo>
                    <a:pt x="2926080" y="424180"/>
                    <a:pt x="2933700" y="454660"/>
                    <a:pt x="2931160" y="473710"/>
                  </a:cubicBezTo>
                  <a:cubicBezTo>
                    <a:pt x="2928620" y="490220"/>
                    <a:pt x="2912110" y="508000"/>
                    <a:pt x="2903220" y="516890"/>
                  </a:cubicBezTo>
                  <a:cubicBezTo>
                    <a:pt x="2898140" y="521970"/>
                    <a:pt x="2889250" y="527050"/>
                    <a:pt x="2887980" y="525780"/>
                  </a:cubicBezTo>
                  <a:cubicBezTo>
                    <a:pt x="2886710" y="524510"/>
                    <a:pt x="2909570" y="505460"/>
                    <a:pt x="2908300" y="502920"/>
                  </a:cubicBezTo>
                  <a:cubicBezTo>
                    <a:pt x="2904490" y="497840"/>
                    <a:pt x="2834640" y="547370"/>
                    <a:pt x="2780030" y="566420"/>
                  </a:cubicBezTo>
                  <a:cubicBezTo>
                    <a:pt x="2696210" y="595630"/>
                    <a:pt x="2514600" y="655320"/>
                    <a:pt x="2448560" y="636270"/>
                  </a:cubicBezTo>
                  <a:cubicBezTo>
                    <a:pt x="2414270" y="626110"/>
                    <a:pt x="2388870" y="596900"/>
                    <a:pt x="2381250" y="570230"/>
                  </a:cubicBezTo>
                  <a:cubicBezTo>
                    <a:pt x="2373630" y="543560"/>
                    <a:pt x="2383790" y="506730"/>
                    <a:pt x="2399030" y="478790"/>
                  </a:cubicBezTo>
                  <a:cubicBezTo>
                    <a:pt x="2416810" y="447040"/>
                    <a:pt x="2456180" y="421640"/>
                    <a:pt x="2489200" y="396240"/>
                  </a:cubicBezTo>
                  <a:cubicBezTo>
                    <a:pt x="2523490" y="369570"/>
                    <a:pt x="2557780" y="347980"/>
                    <a:pt x="2598420" y="323850"/>
                  </a:cubicBezTo>
                  <a:cubicBezTo>
                    <a:pt x="2647950" y="294640"/>
                    <a:pt x="2700020" y="259080"/>
                    <a:pt x="2764790" y="233680"/>
                  </a:cubicBezTo>
                  <a:cubicBezTo>
                    <a:pt x="2847340" y="201930"/>
                    <a:pt x="2985770" y="172720"/>
                    <a:pt x="3059430" y="163830"/>
                  </a:cubicBezTo>
                  <a:cubicBezTo>
                    <a:pt x="3101340" y="158750"/>
                    <a:pt x="3129280" y="160020"/>
                    <a:pt x="3161030" y="163830"/>
                  </a:cubicBezTo>
                  <a:cubicBezTo>
                    <a:pt x="3191510" y="167640"/>
                    <a:pt x="3224530" y="167640"/>
                    <a:pt x="3246120" y="186690"/>
                  </a:cubicBezTo>
                  <a:cubicBezTo>
                    <a:pt x="3271520" y="208280"/>
                    <a:pt x="3299460" y="266700"/>
                    <a:pt x="3295650" y="299720"/>
                  </a:cubicBezTo>
                  <a:cubicBezTo>
                    <a:pt x="3291840" y="327660"/>
                    <a:pt x="3271520" y="349250"/>
                    <a:pt x="3239770" y="372110"/>
                  </a:cubicBezTo>
                  <a:cubicBezTo>
                    <a:pt x="3173730" y="417830"/>
                    <a:pt x="2965450" y="466090"/>
                    <a:pt x="2867660" y="488950"/>
                  </a:cubicBezTo>
                  <a:cubicBezTo>
                    <a:pt x="2806700" y="504190"/>
                    <a:pt x="2763520" y="511810"/>
                    <a:pt x="2715260" y="514350"/>
                  </a:cubicBezTo>
                  <a:cubicBezTo>
                    <a:pt x="2673350" y="516890"/>
                    <a:pt x="2632710" y="516890"/>
                    <a:pt x="2595880" y="506730"/>
                  </a:cubicBezTo>
                  <a:cubicBezTo>
                    <a:pt x="2561590" y="497840"/>
                    <a:pt x="2523490" y="486410"/>
                    <a:pt x="2501900" y="461010"/>
                  </a:cubicBezTo>
                  <a:cubicBezTo>
                    <a:pt x="2480310" y="434340"/>
                    <a:pt x="2463800" y="383540"/>
                    <a:pt x="2470150" y="349250"/>
                  </a:cubicBezTo>
                  <a:cubicBezTo>
                    <a:pt x="2476500" y="314960"/>
                    <a:pt x="2509520" y="285750"/>
                    <a:pt x="2543810" y="257810"/>
                  </a:cubicBezTo>
                  <a:cubicBezTo>
                    <a:pt x="2588260" y="220980"/>
                    <a:pt x="2670810" y="184150"/>
                    <a:pt x="2727960" y="158750"/>
                  </a:cubicBezTo>
                  <a:cubicBezTo>
                    <a:pt x="2773680" y="138430"/>
                    <a:pt x="2809240" y="123190"/>
                    <a:pt x="2856230" y="113030"/>
                  </a:cubicBezTo>
                  <a:cubicBezTo>
                    <a:pt x="2909570" y="100330"/>
                    <a:pt x="2995930" y="74930"/>
                    <a:pt x="3034030" y="95250"/>
                  </a:cubicBezTo>
                  <a:cubicBezTo>
                    <a:pt x="3063240" y="111760"/>
                    <a:pt x="3087370" y="160020"/>
                    <a:pt x="3082290" y="190500"/>
                  </a:cubicBezTo>
                  <a:cubicBezTo>
                    <a:pt x="3077210" y="224790"/>
                    <a:pt x="3025140" y="260350"/>
                    <a:pt x="2988310" y="289560"/>
                  </a:cubicBezTo>
                  <a:cubicBezTo>
                    <a:pt x="2950210" y="320040"/>
                    <a:pt x="2918460" y="336550"/>
                    <a:pt x="2856230" y="368300"/>
                  </a:cubicBezTo>
                  <a:cubicBezTo>
                    <a:pt x="2725420" y="435610"/>
                    <a:pt x="2363470" y="615950"/>
                    <a:pt x="2221230" y="646430"/>
                  </a:cubicBezTo>
                  <a:cubicBezTo>
                    <a:pt x="2153920" y="661670"/>
                    <a:pt x="2092960" y="671830"/>
                    <a:pt x="2065020" y="648970"/>
                  </a:cubicBezTo>
                  <a:cubicBezTo>
                    <a:pt x="2040890" y="628650"/>
                    <a:pt x="2032000" y="566420"/>
                    <a:pt x="2045970" y="535940"/>
                  </a:cubicBezTo>
                  <a:cubicBezTo>
                    <a:pt x="2059940" y="502920"/>
                    <a:pt x="2108200" y="485140"/>
                    <a:pt x="2160270" y="461010"/>
                  </a:cubicBezTo>
                  <a:cubicBezTo>
                    <a:pt x="2250440" y="419100"/>
                    <a:pt x="2415540" y="369570"/>
                    <a:pt x="2552700" y="342900"/>
                  </a:cubicBezTo>
                  <a:cubicBezTo>
                    <a:pt x="2698750" y="314960"/>
                    <a:pt x="2895600" y="303530"/>
                    <a:pt x="3011170" y="302260"/>
                  </a:cubicBezTo>
                  <a:cubicBezTo>
                    <a:pt x="3081020" y="300990"/>
                    <a:pt x="3133090" y="295910"/>
                    <a:pt x="3178810" y="313690"/>
                  </a:cubicBezTo>
                  <a:cubicBezTo>
                    <a:pt x="3216910" y="328930"/>
                    <a:pt x="3268980" y="358140"/>
                    <a:pt x="3272790" y="388620"/>
                  </a:cubicBezTo>
                  <a:cubicBezTo>
                    <a:pt x="3277870" y="421640"/>
                    <a:pt x="3233420" y="477520"/>
                    <a:pt x="3191510" y="505460"/>
                  </a:cubicBezTo>
                  <a:cubicBezTo>
                    <a:pt x="3135630" y="542290"/>
                    <a:pt x="3032760" y="546100"/>
                    <a:pt x="2945130" y="558800"/>
                  </a:cubicBezTo>
                  <a:cubicBezTo>
                    <a:pt x="2848610" y="572770"/>
                    <a:pt x="2721610" y="593090"/>
                    <a:pt x="2635250" y="585470"/>
                  </a:cubicBezTo>
                  <a:cubicBezTo>
                    <a:pt x="2571750" y="579120"/>
                    <a:pt x="2505710" y="570230"/>
                    <a:pt x="2471420" y="541020"/>
                  </a:cubicBezTo>
                  <a:cubicBezTo>
                    <a:pt x="2443480" y="516890"/>
                    <a:pt x="2419350" y="468630"/>
                    <a:pt x="2426970" y="439420"/>
                  </a:cubicBezTo>
                  <a:cubicBezTo>
                    <a:pt x="2435860" y="405130"/>
                    <a:pt x="2494280" y="374650"/>
                    <a:pt x="2543810" y="354330"/>
                  </a:cubicBezTo>
                  <a:cubicBezTo>
                    <a:pt x="2608580" y="327660"/>
                    <a:pt x="2702560" y="326390"/>
                    <a:pt x="2794000" y="317500"/>
                  </a:cubicBezTo>
                  <a:cubicBezTo>
                    <a:pt x="2903220" y="306070"/>
                    <a:pt x="3054350" y="290830"/>
                    <a:pt x="3153410" y="295910"/>
                  </a:cubicBezTo>
                  <a:cubicBezTo>
                    <a:pt x="3224530" y="299720"/>
                    <a:pt x="3293110" y="295910"/>
                    <a:pt x="3333750" y="325120"/>
                  </a:cubicBezTo>
                  <a:cubicBezTo>
                    <a:pt x="3368040" y="349250"/>
                    <a:pt x="3402330" y="410210"/>
                    <a:pt x="3397250" y="440690"/>
                  </a:cubicBezTo>
                  <a:cubicBezTo>
                    <a:pt x="3392170" y="467360"/>
                    <a:pt x="3362960" y="482600"/>
                    <a:pt x="3324860" y="504190"/>
                  </a:cubicBezTo>
                  <a:cubicBezTo>
                    <a:pt x="3234690" y="553720"/>
                    <a:pt x="2943860" y="640080"/>
                    <a:pt x="2819400" y="652780"/>
                  </a:cubicBezTo>
                  <a:cubicBezTo>
                    <a:pt x="2748280" y="660400"/>
                    <a:pt x="2679700" y="665480"/>
                    <a:pt x="2647950" y="637540"/>
                  </a:cubicBezTo>
                  <a:cubicBezTo>
                    <a:pt x="2621280" y="614680"/>
                    <a:pt x="2612390" y="549910"/>
                    <a:pt x="2622550" y="519430"/>
                  </a:cubicBezTo>
                  <a:cubicBezTo>
                    <a:pt x="2631440" y="492760"/>
                    <a:pt x="2670810" y="474980"/>
                    <a:pt x="2696210" y="459740"/>
                  </a:cubicBezTo>
                  <a:cubicBezTo>
                    <a:pt x="2719070" y="445770"/>
                    <a:pt x="2735580" y="440690"/>
                    <a:pt x="2768600" y="429260"/>
                  </a:cubicBezTo>
                  <a:cubicBezTo>
                    <a:pt x="2837180" y="406400"/>
                    <a:pt x="3036570" y="347980"/>
                    <a:pt x="3093720" y="353060"/>
                  </a:cubicBezTo>
                  <a:cubicBezTo>
                    <a:pt x="3115310" y="354330"/>
                    <a:pt x="3126740" y="360680"/>
                    <a:pt x="3136900" y="370840"/>
                  </a:cubicBezTo>
                  <a:cubicBezTo>
                    <a:pt x="3147060" y="381000"/>
                    <a:pt x="3155950" y="398780"/>
                    <a:pt x="3157220" y="412750"/>
                  </a:cubicBezTo>
                  <a:cubicBezTo>
                    <a:pt x="3158490" y="427990"/>
                    <a:pt x="3153410" y="447040"/>
                    <a:pt x="3144520" y="458470"/>
                  </a:cubicBezTo>
                  <a:cubicBezTo>
                    <a:pt x="3135630" y="469900"/>
                    <a:pt x="3129280" y="474980"/>
                    <a:pt x="3106420" y="483870"/>
                  </a:cubicBezTo>
                  <a:cubicBezTo>
                    <a:pt x="3017520" y="518160"/>
                    <a:pt x="2579370" y="565150"/>
                    <a:pt x="2383790" y="584200"/>
                  </a:cubicBezTo>
                  <a:cubicBezTo>
                    <a:pt x="2251710" y="596900"/>
                    <a:pt x="2133600" y="623570"/>
                    <a:pt x="2048510" y="603250"/>
                  </a:cubicBezTo>
                  <a:cubicBezTo>
                    <a:pt x="1988820" y="589280"/>
                    <a:pt x="1921510" y="561340"/>
                    <a:pt x="1908810" y="524510"/>
                  </a:cubicBezTo>
                  <a:cubicBezTo>
                    <a:pt x="1896110" y="488950"/>
                    <a:pt x="1938020" y="415290"/>
                    <a:pt x="1964690" y="387350"/>
                  </a:cubicBezTo>
                  <a:cubicBezTo>
                    <a:pt x="1983740" y="367030"/>
                    <a:pt x="2004060" y="365760"/>
                    <a:pt x="2034540" y="353060"/>
                  </a:cubicBezTo>
                  <a:cubicBezTo>
                    <a:pt x="2086610" y="330200"/>
                    <a:pt x="2192020" y="289560"/>
                    <a:pt x="2251710" y="273050"/>
                  </a:cubicBezTo>
                  <a:cubicBezTo>
                    <a:pt x="2291080" y="261620"/>
                    <a:pt x="2319020" y="248920"/>
                    <a:pt x="2353310" y="251460"/>
                  </a:cubicBezTo>
                  <a:cubicBezTo>
                    <a:pt x="2390140" y="254000"/>
                    <a:pt x="2448560" y="266700"/>
                    <a:pt x="2466340" y="293370"/>
                  </a:cubicBezTo>
                  <a:cubicBezTo>
                    <a:pt x="2484120" y="320040"/>
                    <a:pt x="2479040" y="382270"/>
                    <a:pt x="2459990" y="408940"/>
                  </a:cubicBezTo>
                  <a:cubicBezTo>
                    <a:pt x="2442210" y="434340"/>
                    <a:pt x="2405380" y="435610"/>
                    <a:pt x="2362200" y="449580"/>
                  </a:cubicBezTo>
                  <a:cubicBezTo>
                    <a:pt x="2287270" y="474980"/>
                    <a:pt x="2132330" y="533400"/>
                    <a:pt x="2044700" y="533400"/>
                  </a:cubicBezTo>
                  <a:cubicBezTo>
                    <a:pt x="1983740" y="533400"/>
                    <a:pt x="1915160" y="521970"/>
                    <a:pt x="1889760" y="491490"/>
                  </a:cubicBezTo>
                  <a:cubicBezTo>
                    <a:pt x="1868170" y="466090"/>
                    <a:pt x="1866900" y="412750"/>
                    <a:pt x="1878330" y="381000"/>
                  </a:cubicBezTo>
                  <a:cubicBezTo>
                    <a:pt x="1889760" y="350520"/>
                    <a:pt x="1918970" y="327660"/>
                    <a:pt x="1957070" y="304800"/>
                  </a:cubicBezTo>
                  <a:cubicBezTo>
                    <a:pt x="2020570" y="266700"/>
                    <a:pt x="2159000" y="226060"/>
                    <a:pt x="2247900" y="209550"/>
                  </a:cubicBezTo>
                  <a:cubicBezTo>
                    <a:pt x="2319020" y="196850"/>
                    <a:pt x="2391410" y="194310"/>
                    <a:pt x="2444750" y="199390"/>
                  </a:cubicBezTo>
                  <a:cubicBezTo>
                    <a:pt x="2481580" y="203200"/>
                    <a:pt x="2513330" y="205740"/>
                    <a:pt x="2537460" y="220980"/>
                  </a:cubicBezTo>
                  <a:cubicBezTo>
                    <a:pt x="2560320" y="234950"/>
                    <a:pt x="2571750" y="275590"/>
                    <a:pt x="2588260" y="281940"/>
                  </a:cubicBezTo>
                  <a:cubicBezTo>
                    <a:pt x="2598420" y="285750"/>
                    <a:pt x="2608580" y="275590"/>
                    <a:pt x="2620010" y="276860"/>
                  </a:cubicBezTo>
                  <a:cubicBezTo>
                    <a:pt x="2633980" y="279400"/>
                    <a:pt x="2651760" y="287020"/>
                    <a:pt x="2661920" y="298450"/>
                  </a:cubicBezTo>
                  <a:cubicBezTo>
                    <a:pt x="2673350" y="312420"/>
                    <a:pt x="2679700" y="341630"/>
                    <a:pt x="2678430" y="358140"/>
                  </a:cubicBezTo>
                  <a:cubicBezTo>
                    <a:pt x="2677160" y="369570"/>
                    <a:pt x="2672080" y="377190"/>
                    <a:pt x="2664460" y="387350"/>
                  </a:cubicBezTo>
                  <a:cubicBezTo>
                    <a:pt x="2651760" y="402590"/>
                    <a:pt x="2635250" y="416560"/>
                    <a:pt x="2604770" y="434340"/>
                  </a:cubicBezTo>
                  <a:cubicBezTo>
                    <a:pt x="2527300" y="478790"/>
                    <a:pt x="2266950" y="576580"/>
                    <a:pt x="2161540" y="610870"/>
                  </a:cubicBezTo>
                  <a:cubicBezTo>
                    <a:pt x="2104390" y="629920"/>
                    <a:pt x="2071370" y="646430"/>
                    <a:pt x="2026920" y="646430"/>
                  </a:cubicBezTo>
                  <a:cubicBezTo>
                    <a:pt x="1983740" y="646430"/>
                    <a:pt x="1911350" y="642620"/>
                    <a:pt x="1897380" y="615950"/>
                  </a:cubicBezTo>
                  <a:cubicBezTo>
                    <a:pt x="1880870" y="585470"/>
                    <a:pt x="1920240" y="501650"/>
                    <a:pt x="1954530" y="463550"/>
                  </a:cubicBezTo>
                  <a:cubicBezTo>
                    <a:pt x="1988820" y="424180"/>
                    <a:pt x="2058670" y="405130"/>
                    <a:pt x="2105660" y="384810"/>
                  </a:cubicBezTo>
                  <a:cubicBezTo>
                    <a:pt x="2143760" y="368300"/>
                    <a:pt x="2188210" y="335280"/>
                    <a:pt x="2212340" y="347980"/>
                  </a:cubicBezTo>
                  <a:cubicBezTo>
                    <a:pt x="2237740" y="360680"/>
                    <a:pt x="2268220" y="439420"/>
                    <a:pt x="2250440" y="471170"/>
                  </a:cubicBezTo>
                  <a:cubicBezTo>
                    <a:pt x="2221230" y="523240"/>
                    <a:pt x="2043430" y="530860"/>
                    <a:pt x="1925320" y="554990"/>
                  </a:cubicBezTo>
                  <a:cubicBezTo>
                    <a:pt x="1788160" y="582930"/>
                    <a:pt x="1579880" y="623570"/>
                    <a:pt x="1474470" y="623570"/>
                  </a:cubicBezTo>
                  <a:cubicBezTo>
                    <a:pt x="1417320" y="623570"/>
                    <a:pt x="1369060" y="626110"/>
                    <a:pt x="1343660" y="603250"/>
                  </a:cubicBezTo>
                  <a:cubicBezTo>
                    <a:pt x="1322070" y="582930"/>
                    <a:pt x="1309370" y="532130"/>
                    <a:pt x="1318260" y="508000"/>
                  </a:cubicBezTo>
                  <a:cubicBezTo>
                    <a:pt x="1325880" y="486410"/>
                    <a:pt x="1348740" y="474980"/>
                    <a:pt x="1385570" y="462280"/>
                  </a:cubicBezTo>
                  <a:cubicBezTo>
                    <a:pt x="1487170" y="426720"/>
                    <a:pt x="1898650" y="405130"/>
                    <a:pt x="2011680" y="405130"/>
                  </a:cubicBezTo>
                  <a:cubicBezTo>
                    <a:pt x="2053590" y="405130"/>
                    <a:pt x="2072640" y="401320"/>
                    <a:pt x="2099310" y="412750"/>
                  </a:cubicBezTo>
                  <a:cubicBezTo>
                    <a:pt x="2128520" y="424180"/>
                    <a:pt x="2174240" y="452120"/>
                    <a:pt x="2176780" y="478790"/>
                  </a:cubicBezTo>
                  <a:cubicBezTo>
                    <a:pt x="2180590" y="510540"/>
                    <a:pt x="2133600" y="561340"/>
                    <a:pt x="2086610" y="595630"/>
                  </a:cubicBezTo>
                  <a:cubicBezTo>
                    <a:pt x="2009140" y="650240"/>
                    <a:pt x="1795780" y="706120"/>
                    <a:pt x="1713230" y="718820"/>
                  </a:cubicBezTo>
                  <a:cubicBezTo>
                    <a:pt x="1673860" y="725170"/>
                    <a:pt x="1649730" y="726440"/>
                    <a:pt x="1623060" y="716280"/>
                  </a:cubicBezTo>
                  <a:cubicBezTo>
                    <a:pt x="1595120" y="704850"/>
                    <a:pt x="1554480" y="678180"/>
                    <a:pt x="1548130" y="651510"/>
                  </a:cubicBezTo>
                  <a:cubicBezTo>
                    <a:pt x="1540510" y="622300"/>
                    <a:pt x="1564640" y="570230"/>
                    <a:pt x="1588770" y="547370"/>
                  </a:cubicBezTo>
                  <a:cubicBezTo>
                    <a:pt x="1611630" y="525780"/>
                    <a:pt x="1639570" y="524510"/>
                    <a:pt x="1684020" y="513080"/>
                  </a:cubicBezTo>
                  <a:cubicBezTo>
                    <a:pt x="1779270" y="487680"/>
                    <a:pt x="2045970" y="431800"/>
                    <a:pt x="2142490" y="426720"/>
                  </a:cubicBezTo>
                  <a:cubicBezTo>
                    <a:pt x="2186940" y="424180"/>
                    <a:pt x="2204720" y="429260"/>
                    <a:pt x="2239010" y="435610"/>
                  </a:cubicBezTo>
                  <a:cubicBezTo>
                    <a:pt x="2282190" y="444500"/>
                    <a:pt x="2348230" y="453390"/>
                    <a:pt x="2381250" y="480060"/>
                  </a:cubicBezTo>
                  <a:cubicBezTo>
                    <a:pt x="2409190" y="502920"/>
                    <a:pt x="2438400" y="544830"/>
                    <a:pt x="2433320" y="575310"/>
                  </a:cubicBezTo>
                  <a:cubicBezTo>
                    <a:pt x="2428240" y="609600"/>
                    <a:pt x="2385060" y="645160"/>
                    <a:pt x="2332990" y="671830"/>
                  </a:cubicBezTo>
                  <a:cubicBezTo>
                    <a:pt x="2232660" y="723900"/>
                    <a:pt x="1949450" y="769620"/>
                    <a:pt x="1824990" y="773430"/>
                  </a:cubicBezTo>
                  <a:cubicBezTo>
                    <a:pt x="1752600" y="775970"/>
                    <a:pt x="1684020" y="778510"/>
                    <a:pt x="1652270" y="750570"/>
                  </a:cubicBezTo>
                  <a:cubicBezTo>
                    <a:pt x="1628140" y="728980"/>
                    <a:pt x="1616710" y="683260"/>
                    <a:pt x="1623060" y="652780"/>
                  </a:cubicBezTo>
                  <a:cubicBezTo>
                    <a:pt x="1630680" y="619760"/>
                    <a:pt x="1668780" y="593090"/>
                    <a:pt x="1703070" y="562610"/>
                  </a:cubicBezTo>
                  <a:cubicBezTo>
                    <a:pt x="1748790" y="520700"/>
                    <a:pt x="1823720" y="471170"/>
                    <a:pt x="1879600" y="434340"/>
                  </a:cubicBezTo>
                  <a:cubicBezTo>
                    <a:pt x="1927860" y="402590"/>
                    <a:pt x="1983740" y="360680"/>
                    <a:pt x="2019300" y="351790"/>
                  </a:cubicBezTo>
                  <a:cubicBezTo>
                    <a:pt x="2038350" y="346710"/>
                    <a:pt x="2052320" y="347980"/>
                    <a:pt x="2066290" y="354330"/>
                  </a:cubicBezTo>
                  <a:cubicBezTo>
                    <a:pt x="2078990" y="360680"/>
                    <a:pt x="2092960" y="375920"/>
                    <a:pt x="2099310" y="387350"/>
                  </a:cubicBezTo>
                  <a:cubicBezTo>
                    <a:pt x="2104390" y="397510"/>
                    <a:pt x="2104390" y="407670"/>
                    <a:pt x="2104390" y="417830"/>
                  </a:cubicBezTo>
                  <a:cubicBezTo>
                    <a:pt x="2104390" y="427990"/>
                    <a:pt x="2101850" y="439420"/>
                    <a:pt x="2095500" y="448310"/>
                  </a:cubicBezTo>
                  <a:cubicBezTo>
                    <a:pt x="2087880" y="459740"/>
                    <a:pt x="2078990" y="467360"/>
                    <a:pt x="2058670" y="477520"/>
                  </a:cubicBezTo>
                  <a:cubicBezTo>
                    <a:pt x="2002790" y="504190"/>
                    <a:pt x="1835150" y="534670"/>
                    <a:pt x="1709420" y="561340"/>
                  </a:cubicBezTo>
                  <a:cubicBezTo>
                    <a:pt x="1564640" y="591820"/>
                    <a:pt x="1348740" y="631190"/>
                    <a:pt x="1236980" y="645160"/>
                  </a:cubicBezTo>
                  <a:cubicBezTo>
                    <a:pt x="1176020" y="652780"/>
                    <a:pt x="1141730" y="664210"/>
                    <a:pt x="1093470" y="655320"/>
                  </a:cubicBezTo>
                  <a:cubicBezTo>
                    <a:pt x="1041400" y="646430"/>
                    <a:pt x="961390" y="621030"/>
                    <a:pt x="938530" y="585470"/>
                  </a:cubicBezTo>
                  <a:cubicBezTo>
                    <a:pt x="920750" y="558800"/>
                    <a:pt x="924560" y="509270"/>
                    <a:pt x="938530" y="482600"/>
                  </a:cubicBezTo>
                  <a:cubicBezTo>
                    <a:pt x="953770" y="455930"/>
                    <a:pt x="996950" y="436880"/>
                    <a:pt x="1027430" y="424180"/>
                  </a:cubicBezTo>
                  <a:cubicBezTo>
                    <a:pt x="1055370" y="412750"/>
                    <a:pt x="1071880" y="414020"/>
                    <a:pt x="1113790" y="408940"/>
                  </a:cubicBezTo>
                  <a:cubicBezTo>
                    <a:pt x="1225550" y="393700"/>
                    <a:pt x="1600200" y="350520"/>
                    <a:pt x="1734820" y="353060"/>
                  </a:cubicBezTo>
                  <a:cubicBezTo>
                    <a:pt x="1799590" y="354330"/>
                    <a:pt x="1844040" y="358140"/>
                    <a:pt x="1878330" y="372110"/>
                  </a:cubicBezTo>
                  <a:cubicBezTo>
                    <a:pt x="1899920" y="381000"/>
                    <a:pt x="1918970" y="394970"/>
                    <a:pt x="1926590" y="410210"/>
                  </a:cubicBezTo>
                  <a:cubicBezTo>
                    <a:pt x="1934210" y="424180"/>
                    <a:pt x="1932940" y="444500"/>
                    <a:pt x="1929130" y="457200"/>
                  </a:cubicBezTo>
                  <a:cubicBezTo>
                    <a:pt x="1926590" y="467360"/>
                    <a:pt x="1922780" y="474980"/>
                    <a:pt x="1912620" y="483870"/>
                  </a:cubicBezTo>
                  <a:cubicBezTo>
                    <a:pt x="1896110" y="497840"/>
                    <a:pt x="1865630" y="508000"/>
                    <a:pt x="1823720" y="521970"/>
                  </a:cubicBezTo>
                  <a:cubicBezTo>
                    <a:pt x="1729740" y="552450"/>
                    <a:pt x="1475740" y="604520"/>
                    <a:pt x="1355090" y="626110"/>
                  </a:cubicBezTo>
                  <a:cubicBezTo>
                    <a:pt x="1280160" y="638810"/>
                    <a:pt x="1224280" y="648970"/>
                    <a:pt x="1170940" y="650240"/>
                  </a:cubicBezTo>
                  <a:cubicBezTo>
                    <a:pt x="1129030" y="651510"/>
                    <a:pt x="1093470" y="654050"/>
                    <a:pt x="1059180" y="640080"/>
                  </a:cubicBezTo>
                  <a:cubicBezTo>
                    <a:pt x="1023620" y="626110"/>
                    <a:pt x="972820" y="595630"/>
                    <a:pt x="962660" y="563880"/>
                  </a:cubicBezTo>
                  <a:cubicBezTo>
                    <a:pt x="953770" y="534670"/>
                    <a:pt x="971550" y="487680"/>
                    <a:pt x="993140" y="461010"/>
                  </a:cubicBezTo>
                  <a:cubicBezTo>
                    <a:pt x="1016000" y="433070"/>
                    <a:pt x="1050290" y="422910"/>
                    <a:pt x="1099820" y="402590"/>
                  </a:cubicBezTo>
                  <a:cubicBezTo>
                    <a:pt x="1198880" y="361950"/>
                    <a:pt x="1452880" y="300990"/>
                    <a:pt x="1568450" y="271780"/>
                  </a:cubicBezTo>
                  <a:cubicBezTo>
                    <a:pt x="1635760" y="255270"/>
                    <a:pt x="1676400" y="242570"/>
                    <a:pt x="1728470" y="234950"/>
                  </a:cubicBezTo>
                  <a:cubicBezTo>
                    <a:pt x="1778000" y="227330"/>
                    <a:pt x="1823720" y="219710"/>
                    <a:pt x="1873250" y="223520"/>
                  </a:cubicBezTo>
                  <a:cubicBezTo>
                    <a:pt x="1927860" y="228600"/>
                    <a:pt x="2000250" y="237490"/>
                    <a:pt x="2040890" y="265430"/>
                  </a:cubicBezTo>
                  <a:cubicBezTo>
                    <a:pt x="2075180" y="289560"/>
                    <a:pt x="2113280" y="332740"/>
                    <a:pt x="2112010" y="365760"/>
                  </a:cubicBezTo>
                  <a:cubicBezTo>
                    <a:pt x="2110740" y="398780"/>
                    <a:pt x="2076450" y="434340"/>
                    <a:pt x="2035810" y="464820"/>
                  </a:cubicBezTo>
                  <a:cubicBezTo>
                    <a:pt x="1964690" y="519430"/>
                    <a:pt x="1772920" y="572770"/>
                    <a:pt x="1678940" y="607060"/>
                  </a:cubicBezTo>
                  <a:cubicBezTo>
                    <a:pt x="1617980" y="628650"/>
                    <a:pt x="1576070" y="645160"/>
                    <a:pt x="1527810" y="655320"/>
                  </a:cubicBezTo>
                  <a:cubicBezTo>
                    <a:pt x="1485900" y="664210"/>
                    <a:pt x="1449070" y="676910"/>
                    <a:pt x="1408430" y="668020"/>
                  </a:cubicBezTo>
                  <a:cubicBezTo>
                    <a:pt x="1358900" y="657860"/>
                    <a:pt x="1276350" y="622300"/>
                    <a:pt x="1254760" y="582930"/>
                  </a:cubicBezTo>
                  <a:cubicBezTo>
                    <a:pt x="1236980" y="551180"/>
                    <a:pt x="1248410" y="505460"/>
                    <a:pt x="1259840" y="468630"/>
                  </a:cubicBezTo>
                  <a:cubicBezTo>
                    <a:pt x="1272540" y="429260"/>
                    <a:pt x="1299210" y="392430"/>
                    <a:pt x="1334770" y="355600"/>
                  </a:cubicBezTo>
                  <a:cubicBezTo>
                    <a:pt x="1381760" y="306070"/>
                    <a:pt x="1470660" y="242570"/>
                    <a:pt x="1530350" y="210820"/>
                  </a:cubicBezTo>
                  <a:cubicBezTo>
                    <a:pt x="1573530" y="187960"/>
                    <a:pt x="1610360" y="179070"/>
                    <a:pt x="1649730" y="168910"/>
                  </a:cubicBezTo>
                  <a:cubicBezTo>
                    <a:pt x="1687830" y="158750"/>
                    <a:pt x="1727200" y="152400"/>
                    <a:pt x="1764030" y="149860"/>
                  </a:cubicBezTo>
                  <a:cubicBezTo>
                    <a:pt x="1799590" y="147320"/>
                    <a:pt x="1836420" y="147320"/>
                    <a:pt x="1869440" y="153670"/>
                  </a:cubicBezTo>
                  <a:cubicBezTo>
                    <a:pt x="1898650" y="158750"/>
                    <a:pt x="1926590" y="166370"/>
                    <a:pt x="1951990" y="181610"/>
                  </a:cubicBezTo>
                  <a:cubicBezTo>
                    <a:pt x="1981200" y="199390"/>
                    <a:pt x="2016760" y="226060"/>
                    <a:pt x="2030730" y="256540"/>
                  </a:cubicBezTo>
                  <a:cubicBezTo>
                    <a:pt x="2044700" y="285750"/>
                    <a:pt x="2052320" y="332740"/>
                    <a:pt x="2039620" y="359410"/>
                  </a:cubicBezTo>
                  <a:cubicBezTo>
                    <a:pt x="2026920" y="384810"/>
                    <a:pt x="2000250" y="397510"/>
                    <a:pt x="1958340" y="415290"/>
                  </a:cubicBezTo>
                  <a:cubicBezTo>
                    <a:pt x="1856740" y="458470"/>
                    <a:pt x="1517650" y="510540"/>
                    <a:pt x="1393190" y="525780"/>
                  </a:cubicBezTo>
                  <a:cubicBezTo>
                    <a:pt x="1332230" y="533400"/>
                    <a:pt x="1304290" y="538480"/>
                    <a:pt x="1257300" y="533400"/>
                  </a:cubicBezTo>
                  <a:cubicBezTo>
                    <a:pt x="1202690" y="527050"/>
                    <a:pt x="1122680" y="513080"/>
                    <a:pt x="1087120" y="483870"/>
                  </a:cubicBezTo>
                  <a:cubicBezTo>
                    <a:pt x="1060450" y="462280"/>
                    <a:pt x="1042670" y="426720"/>
                    <a:pt x="1041400" y="396240"/>
                  </a:cubicBezTo>
                  <a:cubicBezTo>
                    <a:pt x="1040130" y="364490"/>
                    <a:pt x="1055370" y="323850"/>
                    <a:pt x="1078230" y="298450"/>
                  </a:cubicBezTo>
                  <a:cubicBezTo>
                    <a:pt x="1103630" y="270510"/>
                    <a:pt x="1155700" y="254000"/>
                    <a:pt x="1193800" y="240030"/>
                  </a:cubicBezTo>
                  <a:cubicBezTo>
                    <a:pt x="1229360" y="227330"/>
                    <a:pt x="1257300" y="223520"/>
                    <a:pt x="1300480" y="214630"/>
                  </a:cubicBezTo>
                  <a:cubicBezTo>
                    <a:pt x="1363980" y="201930"/>
                    <a:pt x="1471930" y="170180"/>
                    <a:pt x="1541780" y="172720"/>
                  </a:cubicBezTo>
                  <a:cubicBezTo>
                    <a:pt x="1597660" y="175260"/>
                    <a:pt x="1661160" y="184150"/>
                    <a:pt x="1690370" y="212090"/>
                  </a:cubicBezTo>
                  <a:cubicBezTo>
                    <a:pt x="1714500" y="234950"/>
                    <a:pt x="1729740" y="279400"/>
                    <a:pt x="1723390" y="308610"/>
                  </a:cubicBezTo>
                  <a:cubicBezTo>
                    <a:pt x="1715770" y="340360"/>
                    <a:pt x="1682750" y="365760"/>
                    <a:pt x="1639570" y="394970"/>
                  </a:cubicBezTo>
                  <a:cubicBezTo>
                    <a:pt x="1551940" y="454660"/>
                    <a:pt x="1308100" y="538480"/>
                    <a:pt x="1184910" y="584200"/>
                  </a:cubicBezTo>
                  <a:cubicBezTo>
                    <a:pt x="1101090" y="614680"/>
                    <a:pt x="1031240" y="637540"/>
                    <a:pt x="972820" y="652780"/>
                  </a:cubicBezTo>
                  <a:cubicBezTo>
                    <a:pt x="932180" y="662940"/>
                    <a:pt x="904240" y="675640"/>
                    <a:pt x="867410" y="671830"/>
                  </a:cubicBezTo>
                  <a:cubicBezTo>
                    <a:pt x="825500" y="668020"/>
                    <a:pt x="763270" y="648970"/>
                    <a:pt x="737870" y="618490"/>
                  </a:cubicBezTo>
                  <a:cubicBezTo>
                    <a:pt x="715010" y="590550"/>
                    <a:pt x="707390" y="539750"/>
                    <a:pt x="713740" y="505460"/>
                  </a:cubicBezTo>
                  <a:cubicBezTo>
                    <a:pt x="718820" y="472440"/>
                    <a:pt x="741680" y="439420"/>
                    <a:pt x="768350" y="415290"/>
                  </a:cubicBezTo>
                  <a:cubicBezTo>
                    <a:pt x="797560" y="388620"/>
                    <a:pt x="842010" y="372110"/>
                    <a:pt x="887730" y="355600"/>
                  </a:cubicBezTo>
                  <a:cubicBezTo>
                    <a:pt x="941070" y="336550"/>
                    <a:pt x="1008380" y="317500"/>
                    <a:pt x="1071880" y="311150"/>
                  </a:cubicBezTo>
                  <a:cubicBezTo>
                    <a:pt x="1139190" y="304800"/>
                    <a:pt x="1226820" y="304800"/>
                    <a:pt x="1283970" y="321310"/>
                  </a:cubicBezTo>
                  <a:cubicBezTo>
                    <a:pt x="1328420" y="334010"/>
                    <a:pt x="1370330" y="351790"/>
                    <a:pt x="1393190" y="382270"/>
                  </a:cubicBezTo>
                  <a:cubicBezTo>
                    <a:pt x="1416050" y="411480"/>
                    <a:pt x="1433830" y="466090"/>
                    <a:pt x="1423670" y="499110"/>
                  </a:cubicBezTo>
                  <a:cubicBezTo>
                    <a:pt x="1413510" y="532130"/>
                    <a:pt x="1374140" y="557530"/>
                    <a:pt x="1334770" y="581660"/>
                  </a:cubicBezTo>
                  <a:cubicBezTo>
                    <a:pt x="1277620" y="617220"/>
                    <a:pt x="1163320" y="654050"/>
                    <a:pt x="1102360" y="668020"/>
                  </a:cubicBezTo>
                  <a:cubicBezTo>
                    <a:pt x="1065530" y="676910"/>
                    <a:pt x="1045210" y="680720"/>
                    <a:pt x="1010920" y="678180"/>
                  </a:cubicBezTo>
                  <a:cubicBezTo>
                    <a:pt x="966470" y="674370"/>
                    <a:pt x="890270" y="666750"/>
                    <a:pt x="859790" y="637540"/>
                  </a:cubicBezTo>
                  <a:cubicBezTo>
                    <a:pt x="833120" y="612140"/>
                    <a:pt x="820420" y="558800"/>
                    <a:pt x="824230" y="523240"/>
                  </a:cubicBezTo>
                  <a:cubicBezTo>
                    <a:pt x="828040" y="490220"/>
                    <a:pt x="853440" y="464820"/>
                    <a:pt x="876300" y="431800"/>
                  </a:cubicBezTo>
                  <a:cubicBezTo>
                    <a:pt x="905510" y="389890"/>
                    <a:pt x="952500" y="328930"/>
                    <a:pt x="989330" y="294640"/>
                  </a:cubicBezTo>
                  <a:cubicBezTo>
                    <a:pt x="1016000" y="269240"/>
                    <a:pt x="1061720" y="233680"/>
                    <a:pt x="1068070" y="238760"/>
                  </a:cubicBezTo>
                  <a:cubicBezTo>
                    <a:pt x="1074420" y="243840"/>
                    <a:pt x="1035050" y="326390"/>
                    <a:pt x="1032510" y="325120"/>
                  </a:cubicBezTo>
                  <a:cubicBezTo>
                    <a:pt x="1029970" y="325120"/>
                    <a:pt x="1035050" y="273050"/>
                    <a:pt x="1047750" y="257810"/>
                  </a:cubicBezTo>
                  <a:cubicBezTo>
                    <a:pt x="1060450" y="242570"/>
                    <a:pt x="1093470" y="232410"/>
                    <a:pt x="1111250" y="232410"/>
                  </a:cubicBezTo>
                  <a:cubicBezTo>
                    <a:pt x="1123950" y="232410"/>
                    <a:pt x="1134110" y="236220"/>
                    <a:pt x="1144270" y="243840"/>
                  </a:cubicBezTo>
                  <a:cubicBezTo>
                    <a:pt x="1155700" y="252730"/>
                    <a:pt x="1170940" y="271780"/>
                    <a:pt x="1174750" y="287020"/>
                  </a:cubicBezTo>
                  <a:cubicBezTo>
                    <a:pt x="1178560" y="300990"/>
                    <a:pt x="1176020" y="313690"/>
                    <a:pt x="1172210" y="328930"/>
                  </a:cubicBezTo>
                  <a:cubicBezTo>
                    <a:pt x="1167130" y="350520"/>
                    <a:pt x="1158240" y="381000"/>
                    <a:pt x="1137920" y="400050"/>
                  </a:cubicBezTo>
                  <a:cubicBezTo>
                    <a:pt x="1112520" y="424180"/>
                    <a:pt x="1071880" y="431800"/>
                    <a:pt x="1019810" y="449580"/>
                  </a:cubicBezTo>
                  <a:cubicBezTo>
                    <a:pt x="927100" y="482600"/>
                    <a:pt x="715010" y="552450"/>
                    <a:pt x="626110" y="565150"/>
                  </a:cubicBezTo>
                  <a:cubicBezTo>
                    <a:pt x="581660" y="571500"/>
                    <a:pt x="560070" y="575310"/>
                    <a:pt x="525780" y="566420"/>
                  </a:cubicBezTo>
                  <a:cubicBezTo>
                    <a:pt x="483870" y="554990"/>
                    <a:pt x="426720" y="524510"/>
                    <a:pt x="397510" y="491490"/>
                  </a:cubicBezTo>
                  <a:cubicBezTo>
                    <a:pt x="372110" y="462280"/>
                    <a:pt x="355600" y="421640"/>
                    <a:pt x="353060" y="382270"/>
                  </a:cubicBezTo>
                  <a:cubicBezTo>
                    <a:pt x="349250" y="340360"/>
                    <a:pt x="361950" y="279400"/>
                    <a:pt x="384810" y="246380"/>
                  </a:cubicBezTo>
                  <a:cubicBezTo>
                    <a:pt x="403860" y="218440"/>
                    <a:pt x="427990" y="207010"/>
                    <a:pt x="467360" y="187960"/>
                  </a:cubicBezTo>
                  <a:cubicBezTo>
                    <a:pt x="546100" y="149860"/>
                    <a:pt x="748030" y="85090"/>
                    <a:pt x="844550" y="77470"/>
                  </a:cubicBezTo>
                  <a:cubicBezTo>
                    <a:pt x="901700" y="72390"/>
                    <a:pt x="944880" y="78740"/>
                    <a:pt x="985520" y="93980"/>
                  </a:cubicBezTo>
                  <a:cubicBezTo>
                    <a:pt x="1022350" y="107950"/>
                    <a:pt x="1059180" y="132080"/>
                    <a:pt x="1079500" y="161290"/>
                  </a:cubicBezTo>
                  <a:cubicBezTo>
                    <a:pt x="1099820" y="190500"/>
                    <a:pt x="1115060" y="236220"/>
                    <a:pt x="1106170" y="269240"/>
                  </a:cubicBezTo>
                  <a:cubicBezTo>
                    <a:pt x="1096010" y="304800"/>
                    <a:pt x="1055370" y="334010"/>
                    <a:pt x="1009650" y="363220"/>
                  </a:cubicBezTo>
                  <a:cubicBezTo>
                    <a:pt x="934720" y="410210"/>
                    <a:pt x="762000" y="458470"/>
                    <a:pt x="676910" y="481330"/>
                  </a:cubicBezTo>
                  <a:cubicBezTo>
                    <a:pt x="624840" y="495300"/>
                    <a:pt x="593090" y="511810"/>
                    <a:pt x="549910" y="505460"/>
                  </a:cubicBezTo>
                  <a:cubicBezTo>
                    <a:pt x="500380" y="499110"/>
                    <a:pt x="421640" y="466090"/>
                    <a:pt x="396240" y="430530"/>
                  </a:cubicBezTo>
                  <a:cubicBezTo>
                    <a:pt x="375920" y="402590"/>
                    <a:pt x="378460" y="360680"/>
                    <a:pt x="382270" y="326390"/>
                  </a:cubicBezTo>
                  <a:cubicBezTo>
                    <a:pt x="386080" y="289560"/>
                    <a:pt x="401320" y="251460"/>
                    <a:pt x="421640" y="214630"/>
                  </a:cubicBezTo>
                  <a:cubicBezTo>
                    <a:pt x="447040" y="170180"/>
                    <a:pt x="491490" y="115570"/>
                    <a:pt x="530860" y="81280"/>
                  </a:cubicBezTo>
                  <a:cubicBezTo>
                    <a:pt x="563880" y="53340"/>
                    <a:pt x="600710" y="30480"/>
                    <a:pt x="633730" y="17780"/>
                  </a:cubicBezTo>
                  <a:cubicBezTo>
                    <a:pt x="661670" y="7620"/>
                    <a:pt x="688340" y="0"/>
                    <a:pt x="716280" y="5080"/>
                  </a:cubicBezTo>
                  <a:cubicBezTo>
                    <a:pt x="746760" y="10160"/>
                    <a:pt x="789940" y="29210"/>
                    <a:pt x="808990" y="54610"/>
                  </a:cubicBezTo>
                  <a:cubicBezTo>
                    <a:pt x="828040" y="80010"/>
                    <a:pt x="836930" y="127000"/>
                    <a:pt x="828040" y="160020"/>
                  </a:cubicBezTo>
                  <a:cubicBezTo>
                    <a:pt x="817880" y="198120"/>
                    <a:pt x="772160" y="234950"/>
                    <a:pt x="739140" y="265430"/>
                  </a:cubicBezTo>
                  <a:cubicBezTo>
                    <a:pt x="707390" y="294640"/>
                    <a:pt x="671830" y="314960"/>
                    <a:pt x="635000" y="339090"/>
                  </a:cubicBezTo>
                  <a:cubicBezTo>
                    <a:pt x="595630" y="365760"/>
                    <a:pt x="551180" y="394970"/>
                    <a:pt x="508000" y="417830"/>
                  </a:cubicBezTo>
                  <a:cubicBezTo>
                    <a:pt x="467360" y="439420"/>
                    <a:pt x="424180" y="459740"/>
                    <a:pt x="384810" y="472440"/>
                  </a:cubicBezTo>
                  <a:cubicBezTo>
                    <a:pt x="350520" y="483870"/>
                    <a:pt x="320040" y="495300"/>
                    <a:pt x="285750" y="492760"/>
                  </a:cubicBezTo>
                  <a:cubicBezTo>
                    <a:pt x="248920" y="490220"/>
                    <a:pt x="196850" y="474980"/>
                    <a:pt x="171450" y="449580"/>
                  </a:cubicBezTo>
                  <a:cubicBezTo>
                    <a:pt x="147320" y="424180"/>
                    <a:pt x="129540" y="375920"/>
                    <a:pt x="133350" y="341630"/>
                  </a:cubicBezTo>
                  <a:cubicBezTo>
                    <a:pt x="137160" y="307340"/>
                    <a:pt x="165100" y="271780"/>
                    <a:pt x="196850" y="242570"/>
                  </a:cubicBezTo>
                  <a:cubicBezTo>
                    <a:pt x="238760" y="204470"/>
                    <a:pt x="308610" y="179070"/>
                    <a:pt x="378460" y="152400"/>
                  </a:cubicBezTo>
                  <a:cubicBezTo>
                    <a:pt x="464820" y="119380"/>
                    <a:pt x="607060" y="80010"/>
                    <a:pt x="681990" y="73660"/>
                  </a:cubicBezTo>
                  <a:cubicBezTo>
                    <a:pt x="725170" y="69850"/>
                    <a:pt x="754380" y="72390"/>
                    <a:pt x="784860" y="81280"/>
                  </a:cubicBezTo>
                  <a:cubicBezTo>
                    <a:pt x="811530" y="88900"/>
                    <a:pt x="836930" y="96520"/>
                    <a:pt x="857250" y="116840"/>
                  </a:cubicBezTo>
                  <a:cubicBezTo>
                    <a:pt x="883920" y="142240"/>
                    <a:pt x="914400" y="191770"/>
                    <a:pt x="918210" y="232410"/>
                  </a:cubicBezTo>
                  <a:cubicBezTo>
                    <a:pt x="922020" y="273050"/>
                    <a:pt x="899160" y="327660"/>
                    <a:pt x="880110" y="360680"/>
                  </a:cubicBezTo>
                  <a:cubicBezTo>
                    <a:pt x="866140" y="386080"/>
                    <a:pt x="850900" y="396240"/>
                    <a:pt x="825500" y="419100"/>
                  </a:cubicBezTo>
                  <a:cubicBezTo>
                    <a:pt x="782320" y="458470"/>
                    <a:pt x="688340" y="532130"/>
                    <a:pt x="631190" y="565150"/>
                  </a:cubicBezTo>
                  <a:cubicBezTo>
                    <a:pt x="591820" y="588010"/>
                    <a:pt x="563880" y="607060"/>
                    <a:pt x="523240" y="613410"/>
                  </a:cubicBezTo>
                  <a:cubicBezTo>
                    <a:pt x="477520" y="621030"/>
                    <a:pt x="405130" y="622300"/>
                    <a:pt x="368300" y="600710"/>
                  </a:cubicBezTo>
                  <a:cubicBezTo>
                    <a:pt x="337820" y="582930"/>
                    <a:pt x="314960" y="542290"/>
                    <a:pt x="308610" y="509270"/>
                  </a:cubicBezTo>
                  <a:cubicBezTo>
                    <a:pt x="302260" y="474980"/>
                    <a:pt x="311150" y="425450"/>
                    <a:pt x="331470" y="394970"/>
                  </a:cubicBezTo>
                  <a:cubicBezTo>
                    <a:pt x="351790" y="363220"/>
                    <a:pt x="392430" y="344170"/>
                    <a:pt x="434340" y="322580"/>
                  </a:cubicBezTo>
                  <a:cubicBezTo>
                    <a:pt x="490220" y="293370"/>
                    <a:pt x="576580" y="269240"/>
                    <a:pt x="642620" y="248920"/>
                  </a:cubicBezTo>
                  <a:cubicBezTo>
                    <a:pt x="702310" y="231140"/>
                    <a:pt x="765810" y="208280"/>
                    <a:pt x="815340" y="207010"/>
                  </a:cubicBezTo>
                  <a:cubicBezTo>
                    <a:pt x="850900" y="205740"/>
                    <a:pt x="880110" y="214630"/>
                    <a:pt x="909320" y="224790"/>
                  </a:cubicBezTo>
                  <a:cubicBezTo>
                    <a:pt x="935990" y="234950"/>
                    <a:pt x="963930" y="245110"/>
                    <a:pt x="982980" y="267970"/>
                  </a:cubicBezTo>
                  <a:cubicBezTo>
                    <a:pt x="1007110" y="295910"/>
                    <a:pt x="1031240" y="350520"/>
                    <a:pt x="1028700" y="391160"/>
                  </a:cubicBezTo>
                  <a:cubicBezTo>
                    <a:pt x="1026160" y="434340"/>
                    <a:pt x="989330" y="483870"/>
                    <a:pt x="962660" y="519430"/>
                  </a:cubicBezTo>
                  <a:cubicBezTo>
                    <a:pt x="938530" y="549910"/>
                    <a:pt x="915670" y="568960"/>
                    <a:pt x="880110" y="594360"/>
                  </a:cubicBezTo>
                  <a:cubicBezTo>
                    <a:pt x="830580" y="629920"/>
                    <a:pt x="740410" y="688340"/>
                    <a:pt x="685800" y="704850"/>
                  </a:cubicBezTo>
                  <a:cubicBezTo>
                    <a:pt x="650240" y="715010"/>
                    <a:pt x="618490" y="718820"/>
                    <a:pt x="590550" y="709930"/>
                  </a:cubicBezTo>
                  <a:cubicBezTo>
                    <a:pt x="565150" y="702310"/>
                    <a:pt x="538480" y="683260"/>
                    <a:pt x="525780" y="659130"/>
                  </a:cubicBezTo>
                  <a:cubicBezTo>
                    <a:pt x="510540" y="629920"/>
                    <a:pt x="511810" y="576580"/>
                    <a:pt x="515620" y="541020"/>
                  </a:cubicBezTo>
                  <a:cubicBezTo>
                    <a:pt x="518160" y="509270"/>
                    <a:pt x="528320" y="482600"/>
                    <a:pt x="539750" y="454660"/>
                  </a:cubicBezTo>
                  <a:cubicBezTo>
                    <a:pt x="551180" y="426720"/>
                    <a:pt x="562610" y="402590"/>
                    <a:pt x="582930" y="372110"/>
                  </a:cubicBezTo>
                  <a:cubicBezTo>
                    <a:pt x="612140" y="327660"/>
                    <a:pt x="657860" y="250190"/>
                    <a:pt x="706120" y="220980"/>
                  </a:cubicBezTo>
                  <a:cubicBezTo>
                    <a:pt x="748030" y="195580"/>
                    <a:pt x="811530" y="176530"/>
                    <a:pt x="847090" y="193040"/>
                  </a:cubicBezTo>
                  <a:cubicBezTo>
                    <a:pt x="881380" y="208280"/>
                    <a:pt x="910590" y="274320"/>
                    <a:pt x="916940" y="314960"/>
                  </a:cubicBezTo>
                  <a:cubicBezTo>
                    <a:pt x="923290" y="353060"/>
                    <a:pt x="908050" y="392430"/>
                    <a:pt x="892810" y="429260"/>
                  </a:cubicBezTo>
                  <a:cubicBezTo>
                    <a:pt x="876300" y="468630"/>
                    <a:pt x="844550" y="513080"/>
                    <a:pt x="820420" y="542290"/>
                  </a:cubicBezTo>
                  <a:cubicBezTo>
                    <a:pt x="801370" y="563880"/>
                    <a:pt x="788670" y="575310"/>
                    <a:pt x="763270" y="594360"/>
                  </a:cubicBezTo>
                  <a:cubicBezTo>
                    <a:pt x="723900" y="623570"/>
                    <a:pt x="660400" y="678180"/>
                    <a:pt x="604520" y="693420"/>
                  </a:cubicBezTo>
                  <a:cubicBezTo>
                    <a:pt x="549910" y="707390"/>
                    <a:pt x="469900" y="709930"/>
                    <a:pt x="431800" y="687070"/>
                  </a:cubicBezTo>
                  <a:cubicBezTo>
                    <a:pt x="402590" y="669290"/>
                    <a:pt x="387350" y="632460"/>
                    <a:pt x="379730" y="599440"/>
                  </a:cubicBezTo>
                  <a:cubicBezTo>
                    <a:pt x="372110" y="562610"/>
                    <a:pt x="382270" y="516890"/>
                    <a:pt x="393700" y="473710"/>
                  </a:cubicBezTo>
                  <a:cubicBezTo>
                    <a:pt x="407670" y="424180"/>
                    <a:pt x="438150" y="349250"/>
                    <a:pt x="464820" y="318770"/>
                  </a:cubicBezTo>
                  <a:cubicBezTo>
                    <a:pt x="481330" y="300990"/>
                    <a:pt x="500380" y="292100"/>
                    <a:pt x="516890" y="288290"/>
                  </a:cubicBezTo>
                  <a:cubicBezTo>
                    <a:pt x="530860" y="284480"/>
                    <a:pt x="544830" y="285750"/>
                    <a:pt x="557530" y="290830"/>
                  </a:cubicBezTo>
                  <a:cubicBezTo>
                    <a:pt x="574040" y="297180"/>
                    <a:pt x="594360" y="312420"/>
                    <a:pt x="604520" y="328930"/>
                  </a:cubicBezTo>
                  <a:cubicBezTo>
                    <a:pt x="614680" y="345440"/>
                    <a:pt x="617220" y="364490"/>
                    <a:pt x="615950" y="387350"/>
                  </a:cubicBezTo>
                  <a:cubicBezTo>
                    <a:pt x="614680" y="421640"/>
                    <a:pt x="600710" y="480060"/>
                    <a:pt x="581660" y="516890"/>
                  </a:cubicBezTo>
                  <a:cubicBezTo>
                    <a:pt x="563880" y="551180"/>
                    <a:pt x="543560" y="579120"/>
                    <a:pt x="506730" y="605790"/>
                  </a:cubicBezTo>
                  <a:cubicBezTo>
                    <a:pt x="449580" y="647700"/>
                    <a:pt x="312420" y="703580"/>
                    <a:pt x="246380" y="712470"/>
                  </a:cubicBezTo>
                  <a:cubicBezTo>
                    <a:pt x="207010" y="717550"/>
                    <a:pt x="161290" y="718820"/>
                    <a:pt x="149860" y="701040"/>
                  </a:cubicBezTo>
                  <a:cubicBezTo>
                    <a:pt x="138430" y="683260"/>
                    <a:pt x="186690" y="631190"/>
                    <a:pt x="176530" y="609600"/>
                  </a:cubicBezTo>
                  <a:cubicBezTo>
                    <a:pt x="166370" y="588010"/>
                    <a:pt x="88900" y="584200"/>
                    <a:pt x="88900" y="572770"/>
                  </a:cubicBezTo>
                  <a:cubicBezTo>
                    <a:pt x="88900" y="561340"/>
                    <a:pt x="153670" y="556260"/>
                    <a:pt x="179070" y="539750"/>
                  </a:cubicBezTo>
                  <a:cubicBezTo>
                    <a:pt x="201930" y="524510"/>
                    <a:pt x="214630" y="497840"/>
                    <a:pt x="236220" y="481330"/>
                  </a:cubicBezTo>
                  <a:cubicBezTo>
                    <a:pt x="257810" y="464820"/>
                    <a:pt x="280670" y="447040"/>
                    <a:pt x="309880" y="440690"/>
                  </a:cubicBezTo>
                  <a:cubicBezTo>
                    <a:pt x="346710" y="431800"/>
                    <a:pt x="411480" y="426720"/>
                    <a:pt x="440690" y="447040"/>
                  </a:cubicBezTo>
                  <a:cubicBezTo>
                    <a:pt x="468630" y="466090"/>
                    <a:pt x="485140" y="525780"/>
                    <a:pt x="483870" y="554990"/>
                  </a:cubicBezTo>
                  <a:cubicBezTo>
                    <a:pt x="483870" y="576580"/>
                    <a:pt x="472440" y="596900"/>
                    <a:pt x="458470" y="609600"/>
                  </a:cubicBezTo>
                  <a:cubicBezTo>
                    <a:pt x="445770" y="622300"/>
                    <a:pt x="420370" y="632460"/>
                    <a:pt x="403860" y="633730"/>
                  </a:cubicBezTo>
                  <a:cubicBezTo>
                    <a:pt x="389890" y="635000"/>
                    <a:pt x="375920" y="629920"/>
                    <a:pt x="364490" y="624840"/>
                  </a:cubicBezTo>
                  <a:cubicBezTo>
                    <a:pt x="353060" y="618490"/>
                    <a:pt x="340360" y="610870"/>
                    <a:pt x="332740" y="599440"/>
                  </a:cubicBezTo>
                  <a:cubicBezTo>
                    <a:pt x="323850" y="585470"/>
                    <a:pt x="317500" y="568960"/>
                    <a:pt x="316230" y="542290"/>
                  </a:cubicBezTo>
                  <a:cubicBezTo>
                    <a:pt x="312420" y="485140"/>
                    <a:pt x="337820" y="311150"/>
                    <a:pt x="356870" y="264160"/>
                  </a:cubicBezTo>
                  <a:cubicBezTo>
                    <a:pt x="364490" y="246380"/>
                    <a:pt x="369570" y="240030"/>
                    <a:pt x="381000" y="231140"/>
                  </a:cubicBezTo>
                  <a:cubicBezTo>
                    <a:pt x="394970" y="220980"/>
                    <a:pt x="419100" y="209550"/>
                    <a:pt x="439420" y="212090"/>
                  </a:cubicBezTo>
                  <a:cubicBezTo>
                    <a:pt x="462280" y="214630"/>
                    <a:pt x="495300" y="233680"/>
                    <a:pt x="508000" y="252730"/>
                  </a:cubicBezTo>
                  <a:cubicBezTo>
                    <a:pt x="519430" y="269240"/>
                    <a:pt x="523240" y="290830"/>
                    <a:pt x="520700" y="313690"/>
                  </a:cubicBezTo>
                  <a:cubicBezTo>
                    <a:pt x="516890" y="345440"/>
                    <a:pt x="492760" y="388620"/>
                    <a:pt x="471170" y="425450"/>
                  </a:cubicBezTo>
                  <a:cubicBezTo>
                    <a:pt x="448310" y="466090"/>
                    <a:pt x="400050" y="509270"/>
                    <a:pt x="383540" y="543560"/>
                  </a:cubicBezTo>
                  <a:cubicBezTo>
                    <a:pt x="373380" y="566420"/>
                    <a:pt x="377190" y="589280"/>
                    <a:pt x="368300" y="604520"/>
                  </a:cubicBezTo>
                  <a:cubicBezTo>
                    <a:pt x="360680" y="617220"/>
                    <a:pt x="350520" y="627380"/>
                    <a:pt x="336550" y="633730"/>
                  </a:cubicBezTo>
                  <a:cubicBezTo>
                    <a:pt x="320040" y="641350"/>
                    <a:pt x="290830" y="645160"/>
                    <a:pt x="273050" y="641350"/>
                  </a:cubicBezTo>
                  <a:cubicBezTo>
                    <a:pt x="257810" y="638810"/>
                    <a:pt x="245110" y="629920"/>
                    <a:pt x="234950" y="621030"/>
                  </a:cubicBezTo>
                  <a:cubicBezTo>
                    <a:pt x="224790" y="612140"/>
                    <a:pt x="217170" y="603250"/>
                    <a:pt x="210820" y="585470"/>
                  </a:cubicBezTo>
                  <a:cubicBezTo>
                    <a:pt x="198120" y="549910"/>
                    <a:pt x="190500" y="447040"/>
                    <a:pt x="198120" y="410210"/>
                  </a:cubicBezTo>
                  <a:cubicBezTo>
                    <a:pt x="201930" y="392430"/>
                    <a:pt x="208280" y="382270"/>
                    <a:pt x="219710" y="372110"/>
                  </a:cubicBezTo>
                  <a:cubicBezTo>
                    <a:pt x="233680" y="359410"/>
                    <a:pt x="256540" y="345440"/>
                    <a:pt x="276860" y="342900"/>
                  </a:cubicBezTo>
                  <a:cubicBezTo>
                    <a:pt x="295910" y="340360"/>
                    <a:pt x="321310" y="347980"/>
                    <a:pt x="337820" y="359410"/>
                  </a:cubicBezTo>
                  <a:cubicBezTo>
                    <a:pt x="354330" y="370840"/>
                    <a:pt x="367030" y="389890"/>
                    <a:pt x="373380" y="412750"/>
                  </a:cubicBezTo>
                  <a:cubicBezTo>
                    <a:pt x="382270" y="447040"/>
                    <a:pt x="373380" y="514350"/>
                    <a:pt x="361950" y="551180"/>
                  </a:cubicBezTo>
                  <a:cubicBezTo>
                    <a:pt x="354330" y="579120"/>
                    <a:pt x="341630" y="599440"/>
                    <a:pt x="325120" y="618490"/>
                  </a:cubicBezTo>
                  <a:cubicBezTo>
                    <a:pt x="307340" y="638810"/>
                    <a:pt x="284480" y="660400"/>
                    <a:pt x="259080" y="670560"/>
                  </a:cubicBezTo>
                  <a:cubicBezTo>
                    <a:pt x="234950" y="680720"/>
                    <a:pt x="204470" y="678180"/>
                    <a:pt x="177800" y="676910"/>
                  </a:cubicBezTo>
                  <a:cubicBezTo>
                    <a:pt x="149860" y="675640"/>
                    <a:pt x="115570" y="674370"/>
                    <a:pt x="92710" y="659130"/>
                  </a:cubicBezTo>
                  <a:cubicBezTo>
                    <a:pt x="68580" y="643890"/>
                    <a:pt x="34290" y="609600"/>
                    <a:pt x="36830" y="582930"/>
                  </a:cubicBezTo>
                  <a:cubicBezTo>
                    <a:pt x="40640" y="543560"/>
                    <a:pt x="179070" y="492760"/>
                    <a:pt x="184150" y="453390"/>
                  </a:cubicBezTo>
                  <a:cubicBezTo>
                    <a:pt x="187960" y="426720"/>
                    <a:pt x="157480" y="387350"/>
                    <a:pt x="135890" y="377190"/>
                  </a:cubicBezTo>
                  <a:cubicBezTo>
                    <a:pt x="115570" y="368300"/>
                    <a:pt x="60960" y="396240"/>
                    <a:pt x="58420" y="391160"/>
                  </a:cubicBezTo>
                  <a:cubicBezTo>
                    <a:pt x="55880" y="384810"/>
                    <a:pt x="107950" y="341630"/>
                    <a:pt x="137160" y="337820"/>
                  </a:cubicBezTo>
                  <a:cubicBezTo>
                    <a:pt x="167640" y="332740"/>
                    <a:pt x="214630" y="344170"/>
                    <a:pt x="234950" y="367030"/>
                  </a:cubicBezTo>
                  <a:cubicBezTo>
                    <a:pt x="256540" y="392430"/>
                    <a:pt x="264160" y="457200"/>
                    <a:pt x="254000" y="487680"/>
                  </a:cubicBezTo>
                  <a:cubicBezTo>
                    <a:pt x="245110" y="511810"/>
                    <a:pt x="217170" y="534670"/>
                    <a:pt x="195580" y="542290"/>
                  </a:cubicBezTo>
                  <a:cubicBezTo>
                    <a:pt x="176530" y="548640"/>
                    <a:pt x="152400" y="544830"/>
                    <a:pt x="134620" y="535940"/>
                  </a:cubicBezTo>
                  <a:cubicBezTo>
                    <a:pt x="118110" y="527050"/>
                    <a:pt x="100330" y="508000"/>
                    <a:pt x="92710" y="491490"/>
                  </a:cubicBezTo>
                  <a:cubicBezTo>
                    <a:pt x="85090" y="476250"/>
                    <a:pt x="85090" y="461010"/>
                    <a:pt x="86360" y="443230"/>
                  </a:cubicBezTo>
                  <a:cubicBezTo>
                    <a:pt x="87630" y="417830"/>
                    <a:pt x="99060" y="378460"/>
                    <a:pt x="111760" y="355600"/>
                  </a:cubicBezTo>
                  <a:cubicBezTo>
                    <a:pt x="121920" y="336550"/>
                    <a:pt x="137160" y="318770"/>
                    <a:pt x="152400" y="309880"/>
                  </a:cubicBezTo>
                  <a:cubicBezTo>
                    <a:pt x="165100" y="302260"/>
                    <a:pt x="179070" y="300990"/>
                    <a:pt x="193040" y="300990"/>
                  </a:cubicBezTo>
                  <a:cubicBezTo>
                    <a:pt x="205740" y="300990"/>
                    <a:pt x="220980" y="303530"/>
                    <a:pt x="232410" y="311150"/>
                  </a:cubicBezTo>
                  <a:cubicBezTo>
                    <a:pt x="247650" y="320040"/>
                    <a:pt x="265430" y="340360"/>
                    <a:pt x="271780" y="358140"/>
                  </a:cubicBezTo>
                  <a:cubicBezTo>
                    <a:pt x="278130" y="375920"/>
                    <a:pt x="276860" y="397510"/>
                    <a:pt x="271780" y="417830"/>
                  </a:cubicBezTo>
                  <a:cubicBezTo>
                    <a:pt x="265430" y="440690"/>
                    <a:pt x="248920" y="471170"/>
                    <a:pt x="232410" y="488950"/>
                  </a:cubicBezTo>
                  <a:cubicBezTo>
                    <a:pt x="218440" y="504190"/>
                    <a:pt x="198120" y="516890"/>
                    <a:pt x="181610" y="520700"/>
                  </a:cubicBezTo>
                  <a:cubicBezTo>
                    <a:pt x="167640" y="524510"/>
                    <a:pt x="154940" y="523240"/>
                    <a:pt x="140970" y="518160"/>
                  </a:cubicBezTo>
                  <a:cubicBezTo>
                    <a:pt x="124460" y="511810"/>
                    <a:pt x="102870" y="496570"/>
                    <a:pt x="92710" y="482600"/>
                  </a:cubicBezTo>
                  <a:cubicBezTo>
                    <a:pt x="83820" y="471170"/>
                    <a:pt x="81280" y="461010"/>
                    <a:pt x="80010" y="443230"/>
                  </a:cubicBezTo>
                  <a:cubicBezTo>
                    <a:pt x="77470" y="411480"/>
                    <a:pt x="91440" y="336550"/>
                    <a:pt x="105410" y="303530"/>
                  </a:cubicBezTo>
                  <a:cubicBezTo>
                    <a:pt x="114300" y="281940"/>
                    <a:pt x="125730" y="265430"/>
                    <a:pt x="140970" y="255270"/>
                  </a:cubicBezTo>
                  <a:cubicBezTo>
                    <a:pt x="156210" y="245110"/>
                    <a:pt x="181610" y="241300"/>
                    <a:pt x="199390" y="243840"/>
                  </a:cubicBezTo>
                  <a:cubicBezTo>
                    <a:pt x="218440" y="246380"/>
                    <a:pt x="240030" y="261620"/>
                    <a:pt x="251460" y="274320"/>
                  </a:cubicBezTo>
                  <a:cubicBezTo>
                    <a:pt x="260350" y="284480"/>
                    <a:pt x="265430" y="298450"/>
                    <a:pt x="267970" y="311150"/>
                  </a:cubicBezTo>
                  <a:cubicBezTo>
                    <a:pt x="270510" y="323850"/>
                    <a:pt x="270510" y="336550"/>
                    <a:pt x="266700" y="350520"/>
                  </a:cubicBezTo>
                  <a:cubicBezTo>
                    <a:pt x="262890" y="367030"/>
                    <a:pt x="252730" y="383540"/>
                    <a:pt x="240030" y="400050"/>
                  </a:cubicBezTo>
                  <a:cubicBezTo>
                    <a:pt x="223520" y="421640"/>
                    <a:pt x="201930" y="462280"/>
                    <a:pt x="173990" y="468630"/>
                  </a:cubicBezTo>
                  <a:cubicBezTo>
                    <a:pt x="140970" y="476250"/>
                    <a:pt x="80010" y="445770"/>
                    <a:pt x="52070" y="421640"/>
                  </a:cubicBezTo>
                  <a:cubicBezTo>
                    <a:pt x="29210" y="401320"/>
                    <a:pt x="13970" y="372110"/>
                    <a:pt x="7620" y="342900"/>
                  </a:cubicBezTo>
                  <a:cubicBezTo>
                    <a:pt x="1270" y="312420"/>
                    <a:pt x="0" y="262890"/>
                    <a:pt x="19050" y="243840"/>
                  </a:cubicBezTo>
                  <a:cubicBezTo>
                    <a:pt x="39370" y="223520"/>
                    <a:pt x="125730" y="218440"/>
                    <a:pt x="130810" y="228600"/>
                  </a:cubicBezTo>
                  <a:cubicBezTo>
                    <a:pt x="134620" y="237490"/>
                    <a:pt x="76200" y="290830"/>
                    <a:pt x="69850" y="287020"/>
                  </a:cubicBezTo>
                  <a:cubicBezTo>
                    <a:pt x="63500" y="283210"/>
                    <a:pt x="73660" y="227330"/>
                    <a:pt x="88900" y="210820"/>
                  </a:cubicBezTo>
                  <a:cubicBezTo>
                    <a:pt x="102870" y="194310"/>
                    <a:pt x="135890" y="184150"/>
                    <a:pt x="156210" y="185420"/>
                  </a:cubicBezTo>
                  <a:cubicBezTo>
                    <a:pt x="173990" y="186690"/>
                    <a:pt x="193040" y="198120"/>
                    <a:pt x="204470" y="210820"/>
                  </a:cubicBezTo>
                  <a:cubicBezTo>
                    <a:pt x="215900" y="223520"/>
                    <a:pt x="224790" y="261620"/>
                    <a:pt x="224790" y="261620"/>
                  </a:cubicBezTo>
                </a:path>
              </a:pathLst>
            </a:custGeom>
            <a:solidFill>
              <a:srgbClr val="FFFFFF"/>
            </a:solidFill>
            <a:ln cap="sq">
              <a:noFill/>
              <a:prstDash val="solid"/>
              <a:miter/>
            </a:ln>
          </p:spPr>
        </p:sp>
      </p:grpSp>
      <p:grpSp>
        <p:nvGrpSpPr>
          <p:cNvPr id="21" name="Group 21"/>
          <p:cNvGrpSpPr/>
          <p:nvPr/>
        </p:nvGrpSpPr>
        <p:grpSpPr>
          <a:xfrm>
            <a:off x="14711362" y="2448878"/>
            <a:ext cx="1961198" cy="543878"/>
            <a:chOff x="0" y="0"/>
            <a:chExt cx="2614930" cy="725170"/>
          </a:xfrm>
        </p:grpSpPr>
        <p:sp>
          <p:nvSpPr>
            <p:cNvPr id="22" name="Freeform 22"/>
            <p:cNvSpPr/>
            <p:nvPr/>
          </p:nvSpPr>
          <p:spPr>
            <a:xfrm>
              <a:off x="46990" y="43180"/>
              <a:ext cx="2518410" cy="637540"/>
            </a:xfrm>
            <a:custGeom>
              <a:avLst/>
              <a:gdLst/>
              <a:ahLst/>
              <a:cxnLst/>
              <a:rect l="l" t="t" r="r" b="b"/>
              <a:pathLst>
                <a:path w="2518410" h="637540">
                  <a:moveTo>
                    <a:pt x="344170" y="63500"/>
                  </a:moveTo>
                  <a:cubicBezTo>
                    <a:pt x="358140" y="146050"/>
                    <a:pt x="356870" y="226060"/>
                    <a:pt x="331470" y="247650"/>
                  </a:cubicBezTo>
                  <a:cubicBezTo>
                    <a:pt x="308610" y="266700"/>
                    <a:pt x="248920" y="265430"/>
                    <a:pt x="218440" y="247650"/>
                  </a:cubicBezTo>
                  <a:cubicBezTo>
                    <a:pt x="185420" y="228600"/>
                    <a:pt x="156210" y="158750"/>
                    <a:pt x="147320" y="124460"/>
                  </a:cubicBezTo>
                  <a:cubicBezTo>
                    <a:pt x="142240" y="102870"/>
                    <a:pt x="143510" y="82550"/>
                    <a:pt x="148590" y="66040"/>
                  </a:cubicBezTo>
                  <a:cubicBezTo>
                    <a:pt x="152400" y="53340"/>
                    <a:pt x="160020" y="41910"/>
                    <a:pt x="171450" y="34290"/>
                  </a:cubicBezTo>
                  <a:cubicBezTo>
                    <a:pt x="184150" y="24130"/>
                    <a:pt x="209550" y="15240"/>
                    <a:pt x="226060" y="15240"/>
                  </a:cubicBezTo>
                  <a:cubicBezTo>
                    <a:pt x="240030" y="15240"/>
                    <a:pt x="252730" y="19050"/>
                    <a:pt x="264160" y="25400"/>
                  </a:cubicBezTo>
                  <a:cubicBezTo>
                    <a:pt x="275590" y="31750"/>
                    <a:pt x="285750" y="40640"/>
                    <a:pt x="293370" y="53340"/>
                  </a:cubicBezTo>
                  <a:cubicBezTo>
                    <a:pt x="303530" y="72390"/>
                    <a:pt x="311150" y="105410"/>
                    <a:pt x="311150" y="132080"/>
                  </a:cubicBezTo>
                  <a:cubicBezTo>
                    <a:pt x="311150" y="157480"/>
                    <a:pt x="308610" y="185420"/>
                    <a:pt x="295910" y="209550"/>
                  </a:cubicBezTo>
                  <a:cubicBezTo>
                    <a:pt x="281940" y="236220"/>
                    <a:pt x="255270" y="269240"/>
                    <a:pt x="227330" y="281940"/>
                  </a:cubicBezTo>
                  <a:cubicBezTo>
                    <a:pt x="200660" y="294640"/>
                    <a:pt x="165100" y="298450"/>
                    <a:pt x="135890" y="288290"/>
                  </a:cubicBezTo>
                  <a:cubicBezTo>
                    <a:pt x="101600" y="276860"/>
                    <a:pt x="54610" y="232410"/>
                    <a:pt x="40640" y="203200"/>
                  </a:cubicBezTo>
                  <a:cubicBezTo>
                    <a:pt x="30480" y="182880"/>
                    <a:pt x="30480" y="160020"/>
                    <a:pt x="35560" y="142240"/>
                  </a:cubicBezTo>
                  <a:cubicBezTo>
                    <a:pt x="40640" y="124460"/>
                    <a:pt x="58420" y="104140"/>
                    <a:pt x="72390" y="93980"/>
                  </a:cubicBezTo>
                  <a:cubicBezTo>
                    <a:pt x="83820" y="86360"/>
                    <a:pt x="96520" y="81280"/>
                    <a:pt x="110490" y="81280"/>
                  </a:cubicBezTo>
                  <a:cubicBezTo>
                    <a:pt x="128270" y="81280"/>
                    <a:pt x="154940" y="87630"/>
                    <a:pt x="168910" y="97790"/>
                  </a:cubicBezTo>
                  <a:cubicBezTo>
                    <a:pt x="180340" y="105410"/>
                    <a:pt x="187960" y="115570"/>
                    <a:pt x="194310" y="129540"/>
                  </a:cubicBezTo>
                  <a:cubicBezTo>
                    <a:pt x="203200" y="148590"/>
                    <a:pt x="213360" y="181610"/>
                    <a:pt x="210820" y="207010"/>
                  </a:cubicBezTo>
                  <a:cubicBezTo>
                    <a:pt x="208280" y="232410"/>
                    <a:pt x="201930" y="267970"/>
                    <a:pt x="181610" y="283210"/>
                  </a:cubicBezTo>
                  <a:cubicBezTo>
                    <a:pt x="157480" y="300990"/>
                    <a:pt x="91440" y="308610"/>
                    <a:pt x="67310" y="290830"/>
                  </a:cubicBezTo>
                  <a:cubicBezTo>
                    <a:pt x="43180" y="273050"/>
                    <a:pt x="48260" y="175260"/>
                    <a:pt x="39370" y="175260"/>
                  </a:cubicBezTo>
                  <a:cubicBezTo>
                    <a:pt x="34290" y="175260"/>
                    <a:pt x="25400" y="219710"/>
                    <a:pt x="22860" y="219710"/>
                  </a:cubicBezTo>
                  <a:cubicBezTo>
                    <a:pt x="21590" y="219710"/>
                    <a:pt x="20320" y="207010"/>
                    <a:pt x="21590" y="198120"/>
                  </a:cubicBezTo>
                  <a:cubicBezTo>
                    <a:pt x="24130" y="184150"/>
                    <a:pt x="35560" y="156210"/>
                    <a:pt x="48260" y="143510"/>
                  </a:cubicBezTo>
                  <a:cubicBezTo>
                    <a:pt x="58420" y="133350"/>
                    <a:pt x="71120" y="125730"/>
                    <a:pt x="85090" y="123190"/>
                  </a:cubicBezTo>
                  <a:cubicBezTo>
                    <a:pt x="102870" y="119380"/>
                    <a:pt x="129540" y="121920"/>
                    <a:pt x="146050" y="128270"/>
                  </a:cubicBezTo>
                  <a:cubicBezTo>
                    <a:pt x="160020" y="133350"/>
                    <a:pt x="168910" y="140970"/>
                    <a:pt x="177800" y="154940"/>
                  </a:cubicBezTo>
                  <a:cubicBezTo>
                    <a:pt x="193040" y="179070"/>
                    <a:pt x="212090" y="229870"/>
                    <a:pt x="212090" y="274320"/>
                  </a:cubicBezTo>
                  <a:cubicBezTo>
                    <a:pt x="212090" y="330200"/>
                    <a:pt x="165100" y="462280"/>
                    <a:pt x="161290" y="461010"/>
                  </a:cubicBezTo>
                  <a:cubicBezTo>
                    <a:pt x="158750" y="461010"/>
                    <a:pt x="185420" y="370840"/>
                    <a:pt x="173990" y="364490"/>
                  </a:cubicBezTo>
                  <a:cubicBezTo>
                    <a:pt x="162560" y="358140"/>
                    <a:pt x="101600" y="430530"/>
                    <a:pt x="93980" y="425450"/>
                  </a:cubicBezTo>
                  <a:cubicBezTo>
                    <a:pt x="86360" y="420370"/>
                    <a:pt x="123190" y="359410"/>
                    <a:pt x="128270" y="328930"/>
                  </a:cubicBezTo>
                  <a:cubicBezTo>
                    <a:pt x="132080" y="302260"/>
                    <a:pt x="113030" y="257810"/>
                    <a:pt x="124460" y="250190"/>
                  </a:cubicBezTo>
                  <a:cubicBezTo>
                    <a:pt x="135890" y="242570"/>
                    <a:pt x="195580" y="281940"/>
                    <a:pt x="194310" y="285750"/>
                  </a:cubicBezTo>
                  <a:cubicBezTo>
                    <a:pt x="193040" y="289560"/>
                    <a:pt x="114300" y="284480"/>
                    <a:pt x="110490" y="273050"/>
                  </a:cubicBezTo>
                  <a:cubicBezTo>
                    <a:pt x="106680" y="260350"/>
                    <a:pt x="165100" y="205740"/>
                    <a:pt x="181610" y="212090"/>
                  </a:cubicBezTo>
                  <a:cubicBezTo>
                    <a:pt x="203200" y="219710"/>
                    <a:pt x="208280" y="328930"/>
                    <a:pt x="207010" y="375920"/>
                  </a:cubicBezTo>
                  <a:cubicBezTo>
                    <a:pt x="205740" y="411480"/>
                    <a:pt x="196850" y="467360"/>
                    <a:pt x="186690" y="468630"/>
                  </a:cubicBezTo>
                  <a:cubicBezTo>
                    <a:pt x="177800" y="469900"/>
                    <a:pt x="142240" y="391160"/>
                    <a:pt x="149860" y="382270"/>
                  </a:cubicBezTo>
                  <a:cubicBezTo>
                    <a:pt x="157480" y="374650"/>
                    <a:pt x="204470" y="416560"/>
                    <a:pt x="224790" y="408940"/>
                  </a:cubicBezTo>
                  <a:cubicBezTo>
                    <a:pt x="246380" y="401320"/>
                    <a:pt x="261620" y="354330"/>
                    <a:pt x="273050" y="326390"/>
                  </a:cubicBezTo>
                  <a:cubicBezTo>
                    <a:pt x="283210" y="299720"/>
                    <a:pt x="289560" y="271780"/>
                    <a:pt x="290830" y="245110"/>
                  </a:cubicBezTo>
                  <a:cubicBezTo>
                    <a:pt x="292100" y="219710"/>
                    <a:pt x="278130" y="187960"/>
                    <a:pt x="283210" y="167640"/>
                  </a:cubicBezTo>
                  <a:cubicBezTo>
                    <a:pt x="287020" y="152400"/>
                    <a:pt x="295910" y="140970"/>
                    <a:pt x="307340" y="132080"/>
                  </a:cubicBezTo>
                  <a:cubicBezTo>
                    <a:pt x="321310" y="120650"/>
                    <a:pt x="346710" y="109220"/>
                    <a:pt x="365760" y="109220"/>
                  </a:cubicBezTo>
                  <a:cubicBezTo>
                    <a:pt x="386080" y="109220"/>
                    <a:pt x="411480" y="119380"/>
                    <a:pt x="425450" y="130810"/>
                  </a:cubicBezTo>
                  <a:cubicBezTo>
                    <a:pt x="436880" y="139700"/>
                    <a:pt x="447040" y="149860"/>
                    <a:pt x="449580" y="165100"/>
                  </a:cubicBezTo>
                  <a:cubicBezTo>
                    <a:pt x="453390" y="187960"/>
                    <a:pt x="421640" y="229870"/>
                    <a:pt x="422910" y="259080"/>
                  </a:cubicBezTo>
                  <a:cubicBezTo>
                    <a:pt x="424180" y="285750"/>
                    <a:pt x="448310" y="336550"/>
                    <a:pt x="449580" y="336550"/>
                  </a:cubicBezTo>
                  <a:cubicBezTo>
                    <a:pt x="450850" y="336550"/>
                    <a:pt x="422910" y="266700"/>
                    <a:pt x="433070" y="257810"/>
                  </a:cubicBezTo>
                  <a:cubicBezTo>
                    <a:pt x="444500" y="248920"/>
                    <a:pt x="511810" y="270510"/>
                    <a:pt x="520700" y="290830"/>
                  </a:cubicBezTo>
                  <a:cubicBezTo>
                    <a:pt x="529590" y="311150"/>
                    <a:pt x="482600" y="375920"/>
                    <a:pt x="486410" y="378460"/>
                  </a:cubicBezTo>
                  <a:cubicBezTo>
                    <a:pt x="490220" y="381000"/>
                    <a:pt x="543560" y="287020"/>
                    <a:pt x="551180" y="289560"/>
                  </a:cubicBezTo>
                  <a:cubicBezTo>
                    <a:pt x="557530" y="292100"/>
                    <a:pt x="528320" y="364490"/>
                    <a:pt x="538480" y="370840"/>
                  </a:cubicBezTo>
                  <a:cubicBezTo>
                    <a:pt x="554990" y="381000"/>
                    <a:pt x="650240" y="297180"/>
                    <a:pt x="685800" y="265430"/>
                  </a:cubicBezTo>
                  <a:cubicBezTo>
                    <a:pt x="709930" y="243840"/>
                    <a:pt x="726440" y="203200"/>
                    <a:pt x="739140" y="207010"/>
                  </a:cubicBezTo>
                  <a:cubicBezTo>
                    <a:pt x="759460" y="213360"/>
                    <a:pt x="737870" y="377190"/>
                    <a:pt x="768350" y="393700"/>
                  </a:cubicBezTo>
                  <a:cubicBezTo>
                    <a:pt x="795020" y="407670"/>
                    <a:pt x="869950" y="364490"/>
                    <a:pt x="892810" y="336550"/>
                  </a:cubicBezTo>
                  <a:cubicBezTo>
                    <a:pt x="910590" y="313690"/>
                    <a:pt x="923290" y="266700"/>
                    <a:pt x="910590" y="250190"/>
                  </a:cubicBezTo>
                  <a:cubicBezTo>
                    <a:pt x="896620" y="231140"/>
                    <a:pt x="831850" y="233680"/>
                    <a:pt x="795020" y="241300"/>
                  </a:cubicBezTo>
                  <a:cubicBezTo>
                    <a:pt x="758190" y="248920"/>
                    <a:pt x="726440" y="270510"/>
                    <a:pt x="688340" y="294640"/>
                  </a:cubicBezTo>
                  <a:cubicBezTo>
                    <a:pt x="640080" y="325120"/>
                    <a:pt x="528320" y="411480"/>
                    <a:pt x="533400" y="419100"/>
                  </a:cubicBezTo>
                  <a:cubicBezTo>
                    <a:pt x="538480" y="426720"/>
                    <a:pt x="709930" y="335280"/>
                    <a:pt x="713740" y="341630"/>
                  </a:cubicBezTo>
                  <a:cubicBezTo>
                    <a:pt x="716280" y="345440"/>
                    <a:pt x="655320" y="393700"/>
                    <a:pt x="654050" y="392430"/>
                  </a:cubicBezTo>
                  <a:cubicBezTo>
                    <a:pt x="651510" y="389890"/>
                    <a:pt x="721360" y="304800"/>
                    <a:pt x="758190" y="274320"/>
                  </a:cubicBezTo>
                  <a:cubicBezTo>
                    <a:pt x="788670" y="248920"/>
                    <a:pt x="840740" y="207010"/>
                    <a:pt x="853440" y="214630"/>
                  </a:cubicBezTo>
                  <a:cubicBezTo>
                    <a:pt x="863600" y="220980"/>
                    <a:pt x="836930" y="292100"/>
                    <a:pt x="842010" y="294640"/>
                  </a:cubicBezTo>
                  <a:cubicBezTo>
                    <a:pt x="844550" y="295910"/>
                    <a:pt x="857250" y="287020"/>
                    <a:pt x="858520" y="280670"/>
                  </a:cubicBezTo>
                  <a:cubicBezTo>
                    <a:pt x="861060" y="271780"/>
                    <a:pt x="843280" y="259080"/>
                    <a:pt x="842010" y="245110"/>
                  </a:cubicBezTo>
                  <a:cubicBezTo>
                    <a:pt x="839470" y="228600"/>
                    <a:pt x="842010" y="203200"/>
                    <a:pt x="852170" y="187960"/>
                  </a:cubicBezTo>
                  <a:cubicBezTo>
                    <a:pt x="864870" y="170180"/>
                    <a:pt x="897890" y="151130"/>
                    <a:pt x="916940" y="147320"/>
                  </a:cubicBezTo>
                  <a:cubicBezTo>
                    <a:pt x="930910" y="144780"/>
                    <a:pt x="944880" y="148590"/>
                    <a:pt x="956310" y="153670"/>
                  </a:cubicBezTo>
                  <a:cubicBezTo>
                    <a:pt x="967740" y="158750"/>
                    <a:pt x="981710" y="165100"/>
                    <a:pt x="988060" y="177800"/>
                  </a:cubicBezTo>
                  <a:cubicBezTo>
                    <a:pt x="998220" y="199390"/>
                    <a:pt x="993140" y="248920"/>
                    <a:pt x="989330" y="280670"/>
                  </a:cubicBezTo>
                  <a:cubicBezTo>
                    <a:pt x="985520" y="309880"/>
                    <a:pt x="960120" y="358140"/>
                    <a:pt x="969010" y="364490"/>
                  </a:cubicBezTo>
                  <a:cubicBezTo>
                    <a:pt x="977900" y="370840"/>
                    <a:pt x="1029970" y="320040"/>
                    <a:pt x="1036320" y="325120"/>
                  </a:cubicBezTo>
                  <a:cubicBezTo>
                    <a:pt x="1042670" y="330200"/>
                    <a:pt x="1009650" y="402590"/>
                    <a:pt x="1004570" y="401320"/>
                  </a:cubicBezTo>
                  <a:cubicBezTo>
                    <a:pt x="1000760" y="400050"/>
                    <a:pt x="999490" y="370840"/>
                    <a:pt x="1004570" y="355600"/>
                  </a:cubicBezTo>
                  <a:cubicBezTo>
                    <a:pt x="1009650" y="339090"/>
                    <a:pt x="1023620" y="317500"/>
                    <a:pt x="1040130" y="307340"/>
                  </a:cubicBezTo>
                  <a:cubicBezTo>
                    <a:pt x="1059180" y="295910"/>
                    <a:pt x="1098550" y="294640"/>
                    <a:pt x="1117600" y="299720"/>
                  </a:cubicBezTo>
                  <a:cubicBezTo>
                    <a:pt x="1131570" y="303530"/>
                    <a:pt x="1141730" y="312420"/>
                    <a:pt x="1149350" y="322580"/>
                  </a:cubicBezTo>
                  <a:cubicBezTo>
                    <a:pt x="1158240" y="332740"/>
                    <a:pt x="1165860" y="344170"/>
                    <a:pt x="1167130" y="359410"/>
                  </a:cubicBezTo>
                  <a:cubicBezTo>
                    <a:pt x="1169670" y="381000"/>
                    <a:pt x="1162050" y="433070"/>
                    <a:pt x="1144270" y="441960"/>
                  </a:cubicBezTo>
                  <a:cubicBezTo>
                    <a:pt x="1126490" y="450850"/>
                    <a:pt x="1066800" y="430530"/>
                    <a:pt x="1059180" y="410210"/>
                  </a:cubicBezTo>
                  <a:cubicBezTo>
                    <a:pt x="1049020" y="382270"/>
                    <a:pt x="1156970" y="284480"/>
                    <a:pt x="1146810" y="269240"/>
                  </a:cubicBezTo>
                  <a:cubicBezTo>
                    <a:pt x="1139190" y="259080"/>
                    <a:pt x="1061720" y="289560"/>
                    <a:pt x="1061720" y="288290"/>
                  </a:cubicBezTo>
                  <a:cubicBezTo>
                    <a:pt x="1061720" y="287020"/>
                    <a:pt x="1268730" y="204470"/>
                    <a:pt x="1286510" y="223520"/>
                  </a:cubicBezTo>
                  <a:cubicBezTo>
                    <a:pt x="1296670" y="234950"/>
                    <a:pt x="1280160" y="285750"/>
                    <a:pt x="1259840" y="298450"/>
                  </a:cubicBezTo>
                  <a:cubicBezTo>
                    <a:pt x="1233170" y="314960"/>
                    <a:pt x="1162050" y="280670"/>
                    <a:pt x="1122680" y="284480"/>
                  </a:cubicBezTo>
                  <a:cubicBezTo>
                    <a:pt x="1092200" y="287020"/>
                    <a:pt x="1068070" y="292100"/>
                    <a:pt x="1043940" y="306070"/>
                  </a:cubicBezTo>
                  <a:cubicBezTo>
                    <a:pt x="1016000" y="321310"/>
                    <a:pt x="975360" y="351790"/>
                    <a:pt x="969010" y="379730"/>
                  </a:cubicBezTo>
                  <a:cubicBezTo>
                    <a:pt x="962660" y="405130"/>
                    <a:pt x="977900" y="453390"/>
                    <a:pt x="999490" y="466090"/>
                  </a:cubicBezTo>
                  <a:cubicBezTo>
                    <a:pt x="1026160" y="480060"/>
                    <a:pt x="1089660" y="450850"/>
                    <a:pt x="1127760" y="438150"/>
                  </a:cubicBezTo>
                  <a:cubicBezTo>
                    <a:pt x="1159510" y="426720"/>
                    <a:pt x="1187450" y="411480"/>
                    <a:pt x="1214120" y="397510"/>
                  </a:cubicBezTo>
                  <a:cubicBezTo>
                    <a:pt x="1238250" y="384810"/>
                    <a:pt x="1282700" y="356870"/>
                    <a:pt x="1281430" y="355600"/>
                  </a:cubicBezTo>
                  <a:cubicBezTo>
                    <a:pt x="1280160" y="354330"/>
                    <a:pt x="1206500" y="389890"/>
                    <a:pt x="1205230" y="388620"/>
                  </a:cubicBezTo>
                  <a:cubicBezTo>
                    <a:pt x="1203960" y="386080"/>
                    <a:pt x="1478280" y="254000"/>
                    <a:pt x="1541780" y="207010"/>
                  </a:cubicBezTo>
                  <a:cubicBezTo>
                    <a:pt x="1570990" y="185420"/>
                    <a:pt x="1600200" y="154940"/>
                    <a:pt x="1597660" y="151130"/>
                  </a:cubicBezTo>
                  <a:cubicBezTo>
                    <a:pt x="1595120" y="147320"/>
                    <a:pt x="1543050" y="171450"/>
                    <a:pt x="1517650" y="191770"/>
                  </a:cubicBezTo>
                  <a:cubicBezTo>
                    <a:pt x="1484630" y="218440"/>
                    <a:pt x="1443990" y="274320"/>
                    <a:pt x="1423670" y="311150"/>
                  </a:cubicBezTo>
                  <a:cubicBezTo>
                    <a:pt x="1408430" y="337820"/>
                    <a:pt x="1389380" y="383540"/>
                    <a:pt x="1395730" y="387350"/>
                  </a:cubicBezTo>
                  <a:cubicBezTo>
                    <a:pt x="1403350" y="392430"/>
                    <a:pt x="1473200" y="334010"/>
                    <a:pt x="1490980" y="302260"/>
                  </a:cubicBezTo>
                  <a:cubicBezTo>
                    <a:pt x="1504950" y="276860"/>
                    <a:pt x="1502410" y="218440"/>
                    <a:pt x="1506220" y="218440"/>
                  </a:cubicBezTo>
                  <a:cubicBezTo>
                    <a:pt x="1511300" y="218440"/>
                    <a:pt x="1498600" y="308610"/>
                    <a:pt x="1517650" y="322580"/>
                  </a:cubicBezTo>
                  <a:cubicBezTo>
                    <a:pt x="1537970" y="337820"/>
                    <a:pt x="1612900" y="284480"/>
                    <a:pt x="1631950" y="299720"/>
                  </a:cubicBezTo>
                  <a:cubicBezTo>
                    <a:pt x="1649730" y="313690"/>
                    <a:pt x="1615440" y="393700"/>
                    <a:pt x="1633220" y="405130"/>
                  </a:cubicBezTo>
                  <a:cubicBezTo>
                    <a:pt x="1653540" y="419100"/>
                    <a:pt x="1729740" y="372110"/>
                    <a:pt x="1765300" y="353060"/>
                  </a:cubicBezTo>
                  <a:cubicBezTo>
                    <a:pt x="1791970" y="339090"/>
                    <a:pt x="1832610" y="309880"/>
                    <a:pt x="1830070" y="306070"/>
                  </a:cubicBezTo>
                  <a:cubicBezTo>
                    <a:pt x="1827530" y="300990"/>
                    <a:pt x="1738630" y="320040"/>
                    <a:pt x="1709420" y="342900"/>
                  </a:cubicBezTo>
                  <a:cubicBezTo>
                    <a:pt x="1682750" y="363220"/>
                    <a:pt x="1666240" y="398780"/>
                    <a:pt x="1654810" y="429260"/>
                  </a:cubicBezTo>
                  <a:cubicBezTo>
                    <a:pt x="1643380" y="458470"/>
                    <a:pt x="1637030" y="520700"/>
                    <a:pt x="1639570" y="521970"/>
                  </a:cubicBezTo>
                  <a:cubicBezTo>
                    <a:pt x="1642110" y="523240"/>
                    <a:pt x="1653540" y="466090"/>
                    <a:pt x="1670050" y="445770"/>
                  </a:cubicBezTo>
                  <a:cubicBezTo>
                    <a:pt x="1685290" y="426720"/>
                    <a:pt x="1720850" y="421640"/>
                    <a:pt x="1733550" y="401320"/>
                  </a:cubicBezTo>
                  <a:cubicBezTo>
                    <a:pt x="1746250" y="381000"/>
                    <a:pt x="1728470" y="346710"/>
                    <a:pt x="1746250" y="325120"/>
                  </a:cubicBezTo>
                  <a:cubicBezTo>
                    <a:pt x="1778000" y="287020"/>
                    <a:pt x="1960880" y="238760"/>
                    <a:pt x="1963420" y="243840"/>
                  </a:cubicBezTo>
                  <a:cubicBezTo>
                    <a:pt x="1964690" y="247650"/>
                    <a:pt x="1873250" y="289560"/>
                    <a:pt x="1840230" y="314960"/>
                  </a:cubicBezTo>
                  <a:cubicBezTo>
                    <a:pt x="1814830" y="335280"/>
                    <a:pt x="1794510" y="353060"/>
                    <a:pt x="1778000" y="378460"/>
                  </a:cubicBezTo>
                  <a:cubicBezTo>
                    <a:pt x="1760220" y="405130"/>
                    <a:pt x="1727200" y="461010"/>
                    <a:pt x="1738630" y="472440"/>
                  </a:cubicBezTo>
                  <a:cubicBezTo>
                    <a:pt x="1755140" y="490220"/>
                    <a:pt x="1932940" y="429260"/>
                    <a:pt x="1960880" y="384810"/>
                  </a:cubicBezTo>
                  <a:cubicBezTo>
                    <a:pt x="1979930" y="355600"/>
                    <a:pt x="1968500" y="303530"/>
                    <a:pt x="1955800" y="275590"/>
                  </a:cubicBezTo>
                  <a:cubicBezTo>
                    <a:pt x="1944370" y="251460"/>
                    <a:pt x="1924050" y="232410"/>
                    <a:pt x="1898650" y="219710"/>
                  </a:cubicBezTo>
                  <a:cubicBezTo>
                    <a:pt x="1863090" y="201930"/>
                    <a:pt x="1755140" y="194310"/>
                    <a:pt x="1755140" y="195580"/>
                  </a:cubicBezTo>
                  <a:cubicBezTo>
                    <a:pt x="1755140" y="196850"/>
                    <a:pt x="1855470" y="229870"/>
                    <a:pt x="1896110" y="227330"/>
                  </a:cubicBezTo>
                  <a:cubicBezTo>
                    <a:pt x="1927860" y="226060"/>
                    <a:pt x="1979930" y="203200"/>
                    <a:pt x="1978660" y="198120"/>
                  </a:cubicBezTo>
                  <a:cubicBezTo>
                    <a:pt x="1977390" y="193040"/>
                    <a:pt x="1908810" y="186690"/>
                    <a:pt x="1883410" y="199390"/>
                  </a:cubicBezTo>
                  <a:cubicBezTo>
                    <a:pt x="1858010" y="210820"/>
                    <a:pt x="1837690" y="243840"/>
                    <a:pt x="1823720" y="269240"/>
                  </a:cubicBezTo>
                  <a:cubicBezTo>
                    <a:pt x="1811020" y="292100"/>
                    <a:pt x="1791970" y="330200"/>
                    <a:pt x="1803400" y="344170"/>
                  </a:cubicBezTo>
                  <a:cubicBezTo>
                    <a:pt x="1817370" y="363220"/>
                    <a:pt x="1896110" y="349250"/>
                    <a:pt x="1938020" y="344170"/>
                  </a:cubicBezTo>
                  <a:cubicBezTo>
                    <a:pt x="1974850" y="339090"/>
                    <a:pt x="2006600" y="331470"/>
                    <a:pt x="2038350" y="318770"/>
                  </a:cubicBezTo>
                  <a:cubicBezTo>
                    <a:pt x="2068830" y="307340"/>
                    <a:pt x="2094230" y="274320"/>
                    <a:pt x="2123440" y="271780"/>
                  </a:cubicBezTo>
                  <a:cubicBezTo>
                    <a:pt x="2150110" y="269240"/>
                    <a:pt x="2193290" y="281940"/>
                    <a:pt x="2205990" y="302260"/>
                  </a:cubicBezTo>
                  <a:cubicBezTo>
                    <a:pt x="2221230" y="326390"/>
                    <a:pt x="2179320" y="407670"/>
                    <a:pt x="2193290" y="415290"/>
                  </a:cubicBezTo>
                  <a:cubicBezTo>
                    <a:pt x="2209800" y="424180"/>
                    <a:pt x="2301240" y="347980"/>
                    <a:pt x="2326640" y="308610"/>
                  </a:cubicBezTo>
                  <a:cubicBezTo>
                    <a:pt x="2346960" y="278130"/>
                    <a:pt x="2364740" y="229870"/>
                    <a:pt x="2352040" y="208280"/>
                  </a:cubicBezTo>
                  <a:cubicBezTo>
                    <a:pt x="2336800" y="185420"/>
                    <a:pt x="2264410" y="179070"/>
                    <a:pt x="2227580" y="182880"/>
                  </a:cubicBezTo>
                  <a:cubicBezTo>
                    <a:pt x="2197100" y="185420"/>
                    <a:pt x="2145030" y="213360"/>
                    <a:pt x="2146300" y="217170"/>
                  </a:cubicBezTo>
                  <a:cubicBezTo>
                    <a:pt x="2147570" y="220980"/>
                    <a:pt x="2205990" y="219710"/>
                    <a:pt x="2231390" y="207010"/>
                  </a:cubicBezTo>
                  <a:cubicBezTo>
                    <a:pt x="2258060" y="194310"/>
                    <a:pt x="2283460" y="134620"/>
                    <a:pt x="2299970" y="138430"/>
                  </a:cubicBezTo>
                  <a:cubicBezTo>
                    <a:pt x="2315210" y="140970"/>
                    <a:pt x="2326640" y="186690"/>
                    <a:pt x="2330450" y="210820"/>
                  </a:cubicBezTo>
                  <a:cubicBezTo>
                    <a:pt x="2334260" y="233680"/>
                    <a:pt x="2330450" y="264160"/>
                    <a:pt x="2321560" y="281940"/>
                  </a:cubicBezTo>
                  <a:cubicBezTo>
                    <a:pt x="2315210" y="294640"/>
                    <a:pt x="2305050" y="303530"/>
                    <a:pt x="2293620" y="309880"/>
                  </a:cubicBezTo>
                  <a:cubicBezTo>
                    <a:pt x="2282190" y="316230"/>
                    <a:pt x="2268220" y="320040"/>
                    <a:pt x="2255520" y="321310"/>
                  </a:cubicBezTo>
                  <a:cubicBezTo>
                    <a:pt x="2242820" y="322580"/>
                    <a:pt x="2228850" y="321310"/>
                    <a:pt x="2216150" y="314960"/>
                  </a:cubicBezTo>
                  <a:cubicBezTo>
                    <a:pt x="2200910" y="307340"/>
                    <a:pt x="2183130" y="288290"/>
                    <a:pt x="2175510" y="273050"/>
                  </a:cubicBezTo>
                  <a:cubicBezTo>
                    <a:pt x="2169160" y="260350"/>
                    <a:pt x="2164080" y="247650"/>
                    <a:pt x="2167890" y="233680"/>
                  </a:cubicBezTo>
                  <a:cubicBezTo>
                    <a:pt x="2175510" y="209550"/>
                    <a:pt x="2222500" y="148590"/>
                    <a:pt x="2246630" y="151130"/>
                  </a:cubicBezTo>
                  <a:cubicBezTo>
                    <a:pt x="2270760" y="153670"/>
                    <a:pt x="2316480" y="212090"/>
                    <a:pt x="2313940" y="251460"/>
                  </a:cubicBezTo>
                  <a:cubicBezTo>
                    <a:pt x="2310130" y="313690"/>
                    <a:pt x="2112010" y="473710"/>
                    <a:pt x="2118360" y="483870"/>
                  </a:cubicBezTo>
                  <a:cubicBezTo>
                    <a:pt x="2119630" y="486410"/>
                    <a:pt x="2129790" y="480060"/>
                    <a:pt x="2131060" y="481330"/>
                  </a:cubicBezTo>
                  <a:cubicBezTo>
                    <a:pt x="2133600" y="485140"/>
                    <a:pt x="2123440" y="506730"/>
                    <a:pt x="2113280" y="515620"/>
                  </a:cubicBezTo>
                  <a:cubicBezTo>
                    <a:pt x="2099310" y="528320"/>
                    <a:pt x="2065020" y="543560"/>
                    <a:pt x="2043430" y="542290"/>
                  </a:cubicBezTo>
                  <a:cubicBezTo>
                    <a:pt x="2024380" y="541020"/>
                    <a:pt x="2004060" y="530860"/>
                    <a:pt x="1992630" y="515620"/>
                  </a:cubicBezTo>
                  <a:cubicBezTo>
                    <a:pt x="1979930" y="499110"/>
                    <a:pt x="1968500" y="466090"/>
                    <a:pt x="1974850" y="443230"/>
                  </a:cubicBezTo>
                  <a:cubicBezTo>
                    <a:pt x="1982470" y="415290"/>
                    <a:pt x="2018030" y="393700"/>
                    <a:pt x="2056130" y="364490"/>
                  </a:cubicBezTo>
                  <a:cubicBezTo>
                    <a:pt x="2120900" y="314960"/>
                    <a:pt x="2279650" y="199390"/>
                    <a:pt x="2343150" y="194310"/>
                  </a:cubicBezTo>
                  <a:cubicBezTo>
                    <a:pt x="2372360" y="191770"/>
                    <a:pt x="2396490" y="205740"/>
                    <a:pt x="2410460" y="219710"/>
                  </a:cubicBezTo>
                  <a:cubicBezTo>
                    <a:pt x="2423160" y="232410"/>
                    <a:pt x="2430780" y="254000"/>
                    <a:pt x="2429510" y="271780"/>
                  </a:cubicBezTo>
                  <a:cubicBezTo>
                    <a:pt x="2428240" y="292100"/>
                    <a:pt x="2401570" y="311150"/>
                    <a:pt x="2395220" y="334010"/>
                  </a:cubicBezTo>
                  <a:cubicBezTo>
                    <a:pt x="2387600" y="359410"/>
                    <a:pt x="2397760" y="392430"/>
                    <a:pt x="2390140" y="419100"/>
                  </a:cubicBezTo>
                  <a:cubicBezTo>
                    <a:pt x="2382520" y="444500"/>
                    <a:pt x="2372360" y="473710"/>
                    <a:pt x="2350770" y="488950"/>
                  </a:cubicBezTo>
                  <a:cubicBezTo>
                    <a:pt x="2324100" y="508000"/>
                    <a:pt x="2260600" y="521970"/>
                    <a:pt x="2231390" y="508000"/>
                  </a:cubicBezTo>
                  <a:cubicBezTo>
                    <a:pt x="2202180" y="494030"/>
                    <a:pt x="2183130" y="444500"/>
                    <a:pt x="2176780" y="403860"/>
                  </a:cubicBezTo>
                  <a:cubicBezTo>
                    <a:pt x="2169160" y="350520"/>
                    <a:pt x="2193290" y="250190"/>
                    <a:pt x="2213610" y="212090"/>
                  </a:cubicBezTo>
                  <a:cubicBezTo>
                    <a:pt x="2225040" y="190500"/>
                    <a:pt x="2237740" y="179070"/>
                    <a:pt x="2254250" y="171450"/>
                  </a:cubicBezTo>
                  <a:cubicBezTo>
                    <a:pt x="2270760" y="163830"/>
                    <a:pt x="2294890" y="162560"/>
                    <a:pt x="2311400" y="167640"/>
                  </a:cubicBezTo>
                  <a:cubicBezTo>
                    <a:pt x="2329180" y="172720"/>
                    <a:pt x="2348230" y="187960"/>
                    <a:pt x="2357120" y="203200"/>
                  </a:cubicBezTo>
                  <a:cubicBezTo>
                    <a:pt x="2366010" y="218440"/>
                    <a:pt x="2373630" y="241300"/>
                    <a:pt x="2367280" y="259080"/>
                  </a:cubicBezTo>
                  <a:cubicBezTo>
                    <a:pt x="2357120" y="283210"/>
                    <a:pt x="2311400" y="311150"/>
                    <a:pt x="2277110" y="325120"/>
                  </a:cubicBezTo>
                  <a:cubicBezTo>
                    <a:pt x="2242820" y="339090"/>
                    <a:pt x="2209800" y="337820"/>
                    <a:pt x="2162810" y="340360"/>
                  </a:cubicBezTo>
                  <a:cubicBezTo>
                    <a:pt x="2089150" y="344170"/>
                    <a:pt x="1946910" y="340360"/>
                    <a:pt x="1874520" y="336550"/>
                  </a:cubicBezTo>
                  <a:cubicBezTo>
                    <a:pt x="1830070" y="334010"/>
                    <a:pt x="1808480" y="334010"/>
                    <a:pt x="1767840" y="326390"/>
                  </a:cubicBezTo>
                  <a:cubicBezTo>
                    <a:pt x="1709420" y="316230"/>
                    <a:pt x="1619250" y="295910"/>
                    <a:pt x="1557020" y="270510"/>
                  </a:cubicBezTo>
                  <a:cubicBezTo>
                    <a:pt x="1502410" y="248920"/>
                    <a:pt x="1452880" y="204470"/>
                    <a:pt x="1410970" y="189230"/>
                  </a:cubicBezTo>
                  <a:cubicBezTo>
                    <a:pt x="1381760" y="179070"/>
                    <a:pt x="1351280" y="186690"/>
                    <a:pt x="1332230" y="173990"/>
                  </a:cubicBezTo>
                  <a:cubicBezTo>
                    <a:pt x="1315720" y="163830"/>
                    <a:pt x="1303020" y="144780"/>
                    <a:pt x="1299210" y="127000"/>
                  </a:cubicBezTo>
                  <a:cubicBezTo>
                    <a:pt x="1295400" y="106680"/>
                    <a:pt x="1303020" y="71120"/>
                    <a:pt x="1315720" y="54610"/>
                  </a:cubicBezTo>
                  <a:cubicBezTo>
                    <a:pt x="1327150" y="39370"/>
                    <a:pt x="1344930" y="30480"/>
                    <a:pt x="1365250" y="26670"/>
                  </a:cubicBezTo>
                  <a:cubicBezTo>
                    <a:pt x="1393190" y="21590"/>
                    <a:pt x="1428750" y="34290"/>
                    <a:pt x="1468120" y="44450"/>
                  </a:cubicBezTo>
                  <a:cubicBezTo>
                    <a:pt x="1525270" y="58420"/>
                    <a:pt x="1639570" y="82550"/>
                    <a:pt x="1672590" y="113030"/>
                  </a:cubicBezTo>
                  <a:cubicBezTo>
                    <a:pt x="1689100" y="128270"/>
                    <a:pt x="1692910" y="148590"/>
                    <a:pt x="1695450" y="165100"/>
                  </a:cubicBezTo>
                  <a:cubicBezTo>
                    <a:pt x="1696720" y="179070"/>
                    <a:pt x="1696720" y="191770"/>
                    <a:pt x="1689100" y="203200"/>
                  </a:cubicBezTo>
                  <a:cubicBezTo>
                    <a:pt x="1678940" y="219710"/>
                    <a:pt x="1662430" y="237490"/>
                    <a:pt x="1629410" y="248920"/>
                  </a:cubicBezTo>
                  <a:cubicBezTo>
                    <a:pt x="1534160" y="280670"/>
                    <a:pt x="1102360" y="274320"/>
                    <a:pt x="1019810" y="248920"/>
                  </a:cubicBezTo>
                  <a:cubicBezTo>
                    <a:pt x="995680" y="241300"/>
                    <a:pt x="986790" y="233680"/>
                    <a:pt x="977900" y="220980"/>
                  </a:cubicBezTo>
                  <a:cubicBezTo>
                    <a:pt x="969010" y="208280"/>
                    <a:pt x="963930" y="187960"/>
                    <a:pt x="965200" y="172720"/>
                  </a:cubicBezTo>
                  <a:cubicBezTo>
                    <a:pt x="966470" y="157480"/>
                    <a:pt x="977900" y="138430"/>
                    <a:pt x="988060" y="128270"/>
                  </a:cubicBezTo>
                  <a:cubicBezTo>
                    <a:pt x="996950" y="119380"/>
                    <a:pt x="1002030" y="116840"/>
                    <a:pt x="1018540" y="111760"/>
                  </a:cubicBezTo>
                  <a:cubicBezTo>
                    <a:pt x="1076960" y="93980"/>
                    <a:pt x="1371600" y="55880"/>
                    <a:pt x="1435100" y="71120"/>
                  </a:cubicBezTo>
                  <a:cubicBezTo>
                    <a:pt x="1456690" y="76200"/>
                    <a:pt x="1464310" y="85090"/>
                    <a:pt x="1473200" y="96520"/>
                  </a:cubicBezTo>
                  <a:cubicBezTo>
                    <a:pt x="1482090" y="107950"/>
                    <a:pt x="1488440" y="125730"/>
                    <a:pt x="1488440" y="140970"/>
                  </a:cubicBezTo>
                  <a:cubicBezTo>
                    <a:pt x="1488440" y="154940"/>
                    <a:pt x="1483360" y="172720"/>
                    <a:pt x="1474470" y="184150"/>
                  </a:cubicBezTo>
                  <a:cubicBezTo>
                    <a:pt x="1465580" y="195580"/>
                    <a:pt x="1451610" y="208280"/>
                    <a:pt x="1436370" y="210820"/>
                  </a:cubicBezTo>
                  <a:cubicBezTo>
                    <a:pt x="1418590" y="214630"/>
                    <a:pt x="1385570" y="207010"/>
                    <a:pt x="1370330" y="196850"/>
                  </a:cubicBezTo>
                  <a:cubicBezTo>
                    <a:pt x="1357630" y="187960"/>
                    <a:pt x="1350010" y="171450"/>
                    <a:pt x="1346200" y="157480"/>
                  </a:cubicBezTo>
                  <a:cubicBezTo>
                    <a:pt x="1342390" y="143510"/>
                    <a:pt x="1342390" y="125730"/>
                    <a:pt x="1350010" y="111760"/>
                  </a:cubicBezTo>
                  <a:cubicBezTo>
                    <a:pt x="1358900" y="95250"/>
                    <a:pt x="1385570" y="74930"/>
                    <a:pt x="1403350" y="69850"/>
                  </a:cubicBezTo>
                  <a:cubicBezTo>
                    <a:pt x="1418590" y="66040"/>
                    <a:pt x="1436370" y="71120"/>
                    <a:pt x="1449070" y="77470"/>
                  </a:cubicBezTo>
                  <a:cubicBezTo>
                    <a:pt x="1461770" y="83820"/>
                    <a:pt x="1474470" y="97790"/>
                    <a:pt x="1480820" y="110490"/>
                  </a:cubicBezTo>
                  <a:cubicBezTo>
                    <a:pt x="1487170" y="123190"/>
                    <a:pt x="1490980" y="140970"/>
                    <a:pt x="1487170" y="156210"/>
                  </a:cubicBezTo>
                  <a:cubicBezTo>
                    <a:pt x="1482090" y="173990"/>
                    <a:pt x="1470660" y="194310"/>
                    <a:pt x="1443990" y="208280"/>
                  </a:cubicBezTo>
                  <a:cubicBezTo>
                    <a:pt x="1379220" y="242570"/>
                    <a:pt x="1106170" y="257810"/>
                    <a:pt x="1037590" y="250190"/>
                  </a:cubicBezTo>
                  <a:cubicBezTo>
                    <a:pt x="1013460" y="247650"/>
                    <a:pt x="1002030" y="243840"/>
                    <a:pt x="990600" y="233680"/>
                  </a:cubicBezTo>
                  <a:cubicBezTo>
                    <a:pt x="979170" y="223520"/>
                    <a:pt x="969010" y="204470"/>
                    <a:pt x="966470" y="189230"/>
                  </a:cubicBezTo>
                  <a:cubicBezTo>
                    <a:pt x="963930" y="173990"/>
                    <a:pt x="969010" y="153670"/>
                    <a:pt x="977900" y="140970"/>
                  </a:cubicBezTo>
                  <a:cubicBezTo>
                    <a:pt x="986790" y="128270"/>
                    <a:pt x="995680" y="119380"/>
                    <a:pt x="1018540" y="111760"/>
                  </a:cubicBezTo>
                  <a:cubicBezTo>
                    <a:pt x="1088390" y="87630"/>
                    <a:pt x="1380490" y="96520"/>
                    <a:pt x="1493520" y="93980"/>
                  </a:cubicBezTo>
                  <a:cubicBezTo>
                    <a:pt x="1555750" y="92710"/>
                    <a:pt x="1609090" y="86360"/>
                    <a:pt x="1639570" y="93980"/>
                  </a:cubicBezTo>
                  <a:cubicBezTo>
                    <a:pt x="1654810" y="97790"/>
                    <a:pt x="1663700" y="101600"/>
                    <a:pt x="1672590" y="113030"/>
                  </a:cubicBezTo>
                  <a:cubicBezTo>
                    <a:pt x="1684020" y="128270"/>
                    <a:pt x="1696720" y="163830"/>
                    <a:pt x="1694180" y="185420"/>
                  </a:cubicBezTo>
                  <a:cubicBezTo>
                    <a:pt x="1691640" y="203200"/>
                    <a:pt x="1678940" y="223520"/>
                    <a:pt x="1664970" y="233680"/>
                  </a:cubicBezTo>
                  <a:cubicBezTo>
                    <a:pt x="1651000" y="245110"/>
                    <a:pt x="1635760" y="250190"/>
                    <a:pt x="1610360" y="250190"/>
                  </a:cubicBezTo>
                  <a:cubicBezTo>
                    <a:pt x="1553210" y="251460"/>
                    <a:pt x="1377950" y="205740"/>
                    <a:pt x="1332230" y="173990"/>
                  </a:cubicBezTo>
                  <a:cubicBezTo>
                    <a:pt x="1311910" y="160020"/>
                    <a:pt x="1304290" y="142240"/>
                    <a:pt x="1299210" y="127000"/>
                  </a:cubicBezTo>
                  <a:cubicBezTo>
                    <a:pt x="1295400" y="114300"/>
                    <a:pt x="1296670" y="101600"/>
                    <a:pt x="1299210" y="88900"/>
                  </a:cubicBezTo>
                  <a:cubicBezTo>
                    <a:pt x="1301750" y="77470"/>
                    <a:pt x="1306830" y="64770"/>
                    <a:pt x="1315720" y="54610"/>
                  </a:cubicBezTo>
                  <a:cubicBezTo>
                    <a:pt x="1327150" y="43180"/>
                    <a:pt x="1343660" y="30480"/>
                    <a:pt x="1365250" y="26670"/>
                  </a:cubicBezTo>
                  <a:cubicBezTo>
                    <a:pt x="1398270" y="21590"/>
                    <a:pt x="1455420" y="36830"/>
                    <a:pt x="1501140" y="53340"/>
                  </a:cubicBezTo>
                  <a:cubicBezTo>
                    <a:pt x="1551940" y="72390"/>
                    <a:pt x="1605280" y="123190"/>
                    <a:pt x="1654810" y="143510"/>
                  </a:cubicBezTo>
                  <a:cubicBezTo>
                    <a:pt x="1697990" y="161290"/>
                    <a:pt x="1727200" y="168910"/>
                    <a:pt x="1780540" y="175260"/>
                  </a:cubicBezTo>
                  <a:cubicBezTo>
                    <a:pt x="1870710" y="186690"/>
                    <a:pt x="2056130" y="184150"/>
                    <a:pt x="2148840" y="179070"/>
                  </a:cubicBezTo>
                  <a:cubicBezTo>
                    <a:pt x="2204720" y="176530"/>
                    <a:pt x="2277110" y="152400"/>
                    <a:pt x="2282190" y="163830"/>
                  </a:cubicBezTo>
                  <a:cubicBezTo>
                    <a:pt x="2287270" y="173990"/>
                    <a:pt x="2211070" y="233680"/>
                    <a:pt x="2207260" y="231140"/>
                  </a:cubicBezTo>
                  <a:cubicBezTo>
                    <a:pt x="2204720" y="228600"/>
                    <a:pt x="2223770" y="193040"/>
                    <a:pt x="2236470" y="181610"/>
                  </a:cubicBezTo>
                  <a:cubicBezTo>
                    <a:pt x="2246630" y="172720"/>
                    <a:pt x="2259330" y="167640"/>
                    <a:pt x="2272030" y="165100"/>
                  </a:cubicBezTo>
                  <a:cubicBezTo>
                    <a:pt x="2284730" y="162560"/>
                    <a:pt x="2298700" y="162560"/>
                    <a:pt x="2311400" y="167640"/>
                  </a:cubicBezTo>
                  <a:cubicBezTo>
                    <a:pt x="2326640" y="173990"/>
                    <a:pt x="2348230" y="189230"/>
                    <a:pt x="2357120" y="203200"/>
                  </a:cubicBezTo>
                  <a:cubicBezTo>
                    <a:pt x="2364740" y="214630"/>
                    <a:pt x="2368550" y="223520"/>
                    <a:pt x="2368550" y="240030"/>
                  </a:cubicBezTo>
                  <a:cubicBezTo>
                    <a:pt x="2369820" y="274320"/>
                    <a:pt x="2358390" y="381000"/>
                    <a:pt x="2331720" y="394970"/>
                  </a:cubicBezTo>
                  <a:cubicBezTo>
                    <a:pt x="2311400" y="405130"/>
                    <a:pt x="2255520" y="384810"/>
                    <a:pt x="2245360" y="361950"/>
                  </a:cubicBezTo>
                  <a:cubicBezTo>
                    <a:pt x="2232660" y="331470"/>
                    <a:pt x="2291080" y="226060"/>
                    <a:pt x="2308860" y="207010"/>
                  </a:cubicBezTo>
                  <a:cubicBezTo>
                    <a:pt x="2315210" y="200660"/>
                    <a:pt x="2319020" y="200660"/>
                    <a:pt x="2325370" y="198120"/>
                  </a:cubicBezTo>
                  <a:cubicBezTo>
                    <a:pt x="2335530" y="195580"/>
                    <a:pt x="2349500" y="191770"/>
                    <a:pt x="2362200" y="194310"/>
                  </a:cubicBezTo>
                  <a:cubicBezTo>
                    <a:pt x="2377440" y="196850"/>
                    <a:pt x="2399030" y="207010"/>
                    <a:pt x="2410460" y="219710"/>
                  </a:cubicBezTo>
                  <a:cubicBezTo>
                    <a:pt x="2421890" y="232410"/>
                    <a:pt x="2428240" y="256540"/>
                    <a:pt x="2429510" y="271780"/>
                  </a:cubicBezTo>
                  <a:cubicBezTo>
                    <a:pt x="2430780" y="284480"/>
                    <a:pt x="2429510" y="293370"/>
                    <a:pt x="2420620" y="307340"/>
                  </a:cubicBezTo>
                  <a:cubicBezTo>
                    <a:pt x="2397760" y="340360"/>
                    <a:pt x="2288540" y="407670"/>
                    <a:pt x="2233930" y="438150"/>
                  </a:cubicBezTo>
                  <a:cubicBezTo>
                    <a:pt x="2195830" y="459740"/>
                    <a:pt x="2153920" y="462280"/>
                    <a:pt x="2131060" y="481330"/>
                  </a:cubicBezTo>
                  <a:cubicBezTo>
                    <a:pt x="2114550" y="495300"/>
                    <a:pt x="2113280" y="518160"/>
                    <a:pt x="2098040" y="528320"/>
                  </a:cubicBezTo>
                  <a:cubicBezTo>
                    <a:pt x="2084070" y="538480"/>
                    <a:pt x="2061210" y="544830"/>
                    <a:pt x="2043430" y="542290"/>
                  </a:cubicBezTo>
                  <a:cubicBezTo>
                    <a:pt x="2025650" y="539750"/>
                    <a:pt x="2004060" y="530860"/>
                    <a:pt x="1992630" y="515620"/>
                  </a:cubicBezTo>
                  <a:cubicBezTo>
                    <a:pt x="1979930" y="499110"/>
                    <a:pt x="1971040" y="471170"/>
                    <a:pt x="1974850" y="443230"/>
                  </a:cubicBezTo>
                  <a:cubicBezTo>
                    <a:pt x="1981200" y="401320"/>
                    <a:pt x="2028190" y="340360"/>
                    <a:pt x="2065020" y="292100"/>
                  </a:cubicBezTo>
                  <a:cubicBezTo>
                    <a:pt x="2104390" y="240030"/>
                    <a:pt x="2160270" y="171450"/>
                    <a:pt x="2207260" y="140970"/>
                  </a:cubicBezTo>
                  <a:cubicBezTo>
                    <a:pt x="2240280" y="119380"/>
                    <a:pt x="2275840" y="99060"/>
                    <a:pt x="2306320" y="105410"/>
                  </a:cubicBezTo>
                  <a:cubicBezTo>
                    <a:pt x="2338070" y="113030"/>
                    <a:pt x="2392680" y="165100"/>
                    <a:pt x="2392680" y="190500"/>
                  </a:cubicBezTo>
                  <a:cubicBezTo>
                    <a:pt x="2392680" y="210820"/>
                    <a:pt x="2344420" y="226060"/>
                    <a:pt x="2332990" y="243840"/>
                  </a:cubicBezTo>
                  <a:cubicBezTo>
                    <a:pt x="2325370" y="256540"/>
                    <a:pt x="2327910" y="270510"/>
                    <a:pt x="2321560" y="281940"/>
                  </a:cubicBezTo>
                  <a:cubicBezTo>
                    <a:pt x="2315210" y="293370"/>
                    <a:pt x="2306320" y="303530"/>
                    <a:pt x="2293620" y="309880"/>
                  </a:cubicBezTo>
                  <a:cubicBezTo>
                    <a:pt x="2275840" y="318770"/>
                    <a:pt x="2236470" y="322580"/>
                    <a:pt x="2216150" y="314960"/>
                  </a:cubicBezTo>
                  <a:cubicBezTo>
                    <a:pt x="2198370" y="308610"/>
                    <a:pt x="2184400" y="292100"/>
                    <a:pt x="2175510" y="273050"/>
                  </a:cubicBezTo>
                  <a:cubicBezTo>
                    <a:pt x="2165350" y="248920"/>
                    <a:pt x="2161540" y="209550"/>
                    <a:pt x="2169160" y="179070"/>
                  </a:cubicBezTo>
                  <a:cubicBezTo>
                    <a:pt x="2176780" y="147320"/>
                    <a:pt x="2198370" y="110490"/>
                    <a:pt x="2223770" y="87630"/>
                  </a:cubicBezTo>
                  <a:cubicBezTo>
                    <a:pt x="2251710" y="63500"/>
                    <a:pt x="2298700" y="38100"/>
                    <a:pt x="2332990" y="38100"/>
                  </a:cubicBezTo>
                  <a:cubicBezTo>
                    <a:pt x="2364740" y="38100"/>
                    <a:pt x="2402840" y="55880"/>
                    <a:pt x="2421890" y="78740"/>
                  </a:cubicBezTo>
                  <a:cubicBezTo>
                    <a:pt x="2440940" y="101600"/>
                    <a:pt x="2449830" y="143510"/>
                    <a:pt x="2446020" y="175260"/>
                  </a:cubicBezTo>
                  <a:cubicBezTo>
                    <a:pt x="2440940" y="209550"/>
                    <a:pt x="2413000" y="247650"/>
                    <a:pt x="2390140" y="275590"/>
                  </a:cubicBezTo>
                  <a:cubicBezTo>
                    <a:pt x="2368550" y="302260"/>
                    <a:pt x="2344420" y="320040"/>
                    <a:pt x="2316480" y="340360"/>
                  </a:cubicBezTo>
                  <a:cubicBezTo>
                    <a:pt x="2286000" y="361950"/>
                    <a:pt x="2250440" y="387350"/>
                    <a:pt x="2216150" y="398780"/>
                  </a:cubicBezTo>
                  <a:cubicBezTo>
                    <a:pt x="2186940" y="408940"/>
                    <a:pt x="2155190" y="412750"/>
                    <a:pt x="2125980" y="408940"/>
                  </a:cubicBezTo>
                  <a:cubicBezTo>
                    <a:pt x="2098040" y="405130"/>
                    <a:pt x="2067560" y="397510"/>
                    <a:pt x="2045970" y="377190"/>
                  </a:cubicBezTo>
                  <a:cubicBezTo>
                    <a:pt x="2018030" y="351790"/>
                    <a:pt x="1991360" y="289560"/>
                    <a:pt x="1986280" y="252730"/>
                  </a:cubicBezTo>
                  <a:cubicBezTo>
                    <a:pt x="1982470" y="224790"/>
                    <a:pt x="1990090" y="201930"/>
                    <a:pt x="2000250" y="176530"/>
                  </a:cubicBezTo>
                  <a:cubicBezTo>
                    <a:pt x="2011680" y="147320"/>
                    <a:pt x="2032000" y="114300"/>
                    <a:pt x="2056130" y="91440"/>
                  </a:cubicBezTo>
                  <a:cubicBezTo>
                    <a:pt x="2078990" y="69850"/>
                    <a:pt x="2109470" y="53340"/>
                    <a:pt x="2139950" y="43180"/>
                  </a:cubicBezTo>
                  <a:cubicBezTo>
                    <a:pt x="2170430" y="31750"/>
                    <a:pt x="2200910" y="26670"/>
                    <a:pt x="2237740" y="26670"/>
                  </a:cubicBezTo>
                  <a:cubicBezTo>
                    <a:pt x="2286000" y="26670"/>
                    <a:pt x="2364740" y="36830"/>
                    <a:pt x="2405380" y="55880"/>
                  </a:cubicBezTo>
                  <a:cubicBezTo>
                    <a:pt x="2434590" y="68580"/>
                    <a:pt x="2452370" y="83820"/>
                    <a:pt x="2470150" y="107950"/>
                  </a:cubicBezTo>
                  <a:cubicBezTo>
                    <a:pt x="2493010" y="138430"/>
                    <a:pt x="2515870" y="189230"/>
                    <a:pt x="2517140" y="233680"/>
                  </a:cubicBezTo>
                  <a:cubicBezTo>
                    <a:pt x="2518410" y="280670"/>
                    <a:pt x="2494280" y="349250"/>
                    <a:pt x="2471420" y="383540"/>
                  </a:cubicBezTo>
                  <a:cubicBezTo>
                    <a:pt x="2456180" y="407670"/>
                    <a:pt x="2439670" y="415290"/>
                    <a:pt x="2413000" y="434340"/>
                  </a:cubicBezTo>
                  <a:cubicBezTo>
                    <a:pt x="2368550" y="467360"/>
                    <a:pt x="2275840" y="534670"/>
                    <a:pt x="2219960" y="554990"/>
                  </a:cubicBezTo>
                  <a:cubicBezTo>
                    <a:pt x="2183130" y="567690"/>
                    <a:pt x="2151380" y="579120"/>
                    <a:pt x="2122170" y="567690"/>
                  </a:cubicBezTo>
                  <a:cubicBezTo>
                    <a:pt x="2087880" y="553720"/>
                    <a:pt x="2042160" y="499110"/>
                    <a:pt x="2032000" y="462280"/>
                  </a:cubicBezTo>
                  <a:cubicBezTo>
                    <a:pt x="2023110" y="431800"/>
                    <a:pt x="2035810" y="401320"/>
                    <a:pt x="2045970" y="367030"/>
                  </a:cubicBezTo>
                  <a:cubicBezTo>
                    <a:pt x="2058670" y="325120"/>
                    <a:pt x="2075180" y="267970"/>
                    <a:pt x="2105660" y="233680"/>
                  </a:cubicBezTo>
                  <a:cubicBezTo>
                    <a:pt x="2134870" y="200660"/>
                    <a:pt x="2185670" y="160020"/>
                    <a:pt x="2219960" y="162560"/>
                  </a:cubicBezTo>
                  <a:cubicBezTo>
                    <a:pt x="2250440" y="165100"/>
                    <a:pt x="2296160" y="204470"/>
                    <a:pt x="2303780" y="234950"/>
                  </a:cubicBezTo>
                  <a:cubicBezTo>
                    <a:pt x="2311400" y="266700"/>
                    <a:pt x="2286000" y="317500"/>
                    <a:pt x="2256790" y="351790"/>
                  </a:cubicBezTo>
                  <a:cubicBezTo>
                    <a:pt x="2218690" y="396240"/>
                    <a:pt x="2133600" y="438150"/>
                    <a:pt x="2075180" y="462280"/>
                  </a:cubicBezTo>
                  <a:cubicBezTo>
                    <a:pt x="2026920" y="482600"/>
                    <a:pt x="1982470" y="492760"/>
                    <a:pt x="1936750" y="497840"/>
                  </a:cubicBezTo>
                  <a:cubicBezTo>
                    <a:pt x="1893570" y="502920"/>
                    <a:pt x="1847850" y="504190"/>
                    <a:pt x="1807210" y="495300"/>
                  </a:cubicBezTo>
                  <a:cubicBezTo>
                    <a:pt x="1767840" y="486410"/>
                    <a:pt x="1723390" y="476250"/>
                    <a:pt x="1696720" y="448310"/>
                  </a:cubicBezTo>
                  <a:cubicBezTo>
                    <a:pt x="1668780" y="417830"/>
                    <a:pt x="1649730" y="358140"/>
                    <a:pt x="1649730" y="313690"/>
                  </a:cubicBezTo>
                  <a:cubicBezTo>
                    <a:pt x="1649730" y="270510"/>
                    <a:pt x="1673860" y="222250"/>
                    <a:pt x="1694180" y="184150"/>
                  </a:cubicBezTo>
                  <a:cubicBezTo>
                    <a:pt x="1713230" y="148590"/>
                    <a:pt x="1737360" y="113030"/>
                    <a:pt x="1765300" y="88900"/>
                  </a:cubicBezTo>
                  <a:cubicBezTo>
                    <a:pt x="1791970" y="67310"/>
                    <a:pt x="1824990" y="53340"/>
                    <a:pt x="1855470" y="44450"/>
                  </a:cubicBezTo>
                  <a:cubicBezTo>
                    <a:pt x="1884680" y="35560"/>
                    <a:pt x="1917700" y="33020"/>
                    <a:pt x="1946910" y="33020"/>
                  </a:cubicBezTo>
                  <a:cubicBezTo>
                    <a:pt x="1973580" y="33020"/>
                    <a:pt x="1998980" y="33020"/>
                    <a:pt x="2024380" y="44450"/>
                  </a:cubicBezTo>
                  <a:cubicBezTo>
                    <a:pt x="2056130" y="58420"/>
                    <a:pt x="2101850" y="87630"/>
                    <a:pt x="2120900" y="120650"/>
                  </a:cubicBezTo>
                  <a:cubicBezTo>
                    <a:pt x="2141220" y="154940"/>
                    <a:pt x="2153920" y="212090"/>
                    <a:pt x="2139950" y="247650"/>
                  </a:cubicBezTo>
                  <a:cubicBezTo>
                    <a:pt x="2125980" y="285750"/>
                    <a:pt x="2067560" y="317500"/>
                    <a:pt x="2028190" y="340360"/>
                  </a:cubicBezTo>
                  <a:cubicBezTo>
                    <a:pt x="1992630" y="360680"/>
                    <a:pt x="1953260" y="370840"/>
                    <a:pt x="1915160" y="379730"/>
                  </a:cubicBezTo>
                  <a:cubicBezTo>
                    <a:pt x="1878330" y="388620"/>
                    <a:pt x="1842770" y="392430"/>
                    <a:pt x="1805940" y="393700"/>
                  </a:cubicBezTo>
                  <a:cubicBezTo>
                    <a:pt x="1770380" y="394970"/>
                    <a:pt x="1732280" y="400050"/>
                    <a:pt x="1697990" y="386080"/>
                  </a:cubicBezTo>
                  <a:cubicBezTo>
                    <a:pt x="1657350" y="369570"/>
                    <a:pt x="1602740" y="323850"/>
                    <a:pt x="1582420" y="289560"/>
                  </a:cubicBezTo>
                  <a:cubicBezTo>
                    <a:pt x="1568450" y="265430"/>
                    <a:pt x="1565910" y="241300"/>
                    <a:pt x="1568450" y="214630"/>
                  </a:cubicBezTo>
                  <a:cubicBezTo>
                    <a:pt x="1572260" y="180340"/>
                    <a:pt x="1593850" y="129540"/>
                    <a:pt x="1615440" y="102870"/>
                  </a:cubicBezTo>
                  <a:cubicBezTo>
                    <a:pt x="1633220" y="81280"/>
                    <a:pt x="1657350" y="68580"/>
                    <a:pt x="1681480" y="59690"/>
                  </a:cubicBezTo>
                  <a:cubicBezTo>
                    <a:pt x="1706880" y="49530"/>
                    <a:pt x="1736090" y="48260"/>
                    <a:pt x="1765300" y="46990"/>
                  </a:cubicBezTo>
                  <a:cubicBezTo>
                    <a:pt x="1798320" y="45720"/>
                    <a:pt x="1835150" y="48260"/>
                    <a:pt x="1870710" y="55880"/>
                  </a:cubicBezTo>
                  <a:cubicBezTo>
                    <a:pt x="1908810" y="63500"/>
                    <a:pt x="1955800" y="77470"/>
                    <a:pt x="1987550" y="96520"/>
                  </a:cubicBezTo>
                  <a:cubicBezTo>
                    <a:pt x="2014220" y="111760"/>
                    <a:pt x="2037080" y="132080"/>
                    <a:pt x="2054860" y="153670"/>
                  </a:cubicBezTo>
                  <a:cubicBezTo>
                    <a:pt x="2072640" y="173990"/>
                    <a:pt x="2084070" y="196850"/>
                    <a:pt x="2095500" y="220980"/>
                  </a:cubicBezTo>
                  <a:cubicBezTo>
                    <a:pt x="2108200" y="246380"/>
                    <a:pt x="2119630" y="276860"/>
                    <a:pt x="2124710" y="304800"/>
                  </a:cubicBezTo>
                  <a:cubicBezTo>
                    <a:pt x="2129790" y="332740"/>
                    <a:pt x="2132330" y="363220"/>
                    <a:pt x="2125980" y="389890"/>
                  </a:cubicBezTo>
                  <a:cubicBezTo>
                    <a:pt x="2119630" y="416560"/>
                    <a:pt x="2104390" y="444500"/>
                    <a:pt x="2086610" y="466090"/>
                  </a:cubicBezTo>
                  <a:cubicBezTo>
                    <a:pt x="2068830" y="487680"/>
                    <a:pt x="2043430" y="502920"/>
                    <a:pt x="2016760" y="518160"/>
                  </a:cubicBezTo>
                  <a:cubicBezTo>
                    <a:pt x="1985010" y="535940"/>
                    <a:pt x="1946910" y="548640"/>
                    <a:pt x="1907540" y="561340"/>
                  </a:cubicBezTo>
                  <a:cubicBezTo>
                    <a:pt x="1860550" y="576580"/>
                    <a:pt x="1799590" y="598170"/>
                    <a:pt x="1753870" y="598170"/>
                  </a:cubicBezTo>
                  <a:cubicBezTo>
                    <a:pt x="1717040" y="598170"/>
                    <a:pt x="1680210" y="591820"/>
                    <a:pt x="1653540" y="576580"/>
                  </a:cubicBezTo>
                  <a:cubicBezTo>
                    <a:pt x="1630680" y="562610"/>
                    <a:pt x="1611630" y="538480"/>
                    <a:pt x="1601470" y="515620"/>
                  </a:cubicBezTo>
                  <a:cubicBezTo>
                    <a:pt x="1591310" y="492760"/>
                    <a:pt x="1591310" y="463550"/>
                    <a:pt x="1593850" y="438150"/>
                  </a:cubicBezTo>
                  <a:cubicBezTo>
                    <a:pt x="1596390" y="412750"/>
                    <a:pt x="1605280" y="387350"/>
                    <a:pt x="1616710" y="361950"/>
                  </a:cubicBezTo>
                  <a:cubicBezTo>
                    <a:pt x="1629410" y="332740"/>
                    <a:pt x="1648460" y="303530"/>
                    <a:pt x="1670050" y="275590"/>
                  </a:cubicBezTo>
                  <a:cubicBezTo>
                    <a:pt x="1694180" y="245110"/>
                    <a:pt x="1722120" y="214630"/>
                    <a:pt x="1756410" y="187960"/>
                  </a:cubicBezTo>
                  <a:cubicBezTo>
                    <a:pt x="1794510" y="158750"/>
                    <a:pt x="1847850" y="121920"/>
                    <a:pt x="1888490" y="110490"/>
                  </a:cubicBezTo>
                  <a:cubicBezTo>
                    <a:pt x="1920240" y="101600"/>
                    <a:pt x="1948180" y="99060"/>
                    <a:pt x="1978660" y="107950"/>
                  </a:cubicBezTo>
                  <a:cubicBezTo>
                    <a:pt x="2016760" y="118110"/>
                    <a:pt x="2076450" y="146050"/>
                    <a:pt x="2095500" y="181610"/>
                  </a:cubicBezTo>
                  <a:cubicBezTo>
                    <a:pt x="2114550" y="218440"/>
                    <a:pt x="2106930" y="290830"/>
                    <a:pt x="2091690" y="325120"/>
                  </a:cubicBezTo>
                  <a:cubicBezTo>
                    <a:pt x="2080260" y="350520"/>
                    <a:pt x="2056130" y="361950"/>
                    <a:pt x="2033270" y="378460"/>
                  </a:cubicBezTo>
                  <a:cubicBezTo>
                    <a:pt x="2006600" y="396240"/>
                    <a:pt x="1978660" y="410210"/>
                    <a:pt x="1940560" y="426720"/>
                  </a:cubicBezTo>
                  <a:cubicBezTo>
                    <a:pt x="1882140" y="450850"/>
                    <a:pt x="1780540" y="502920"/>
                    <a:pt x="1713230" y="500380"/>
                  </a:cubicBezTo>
                  <a:cubicBezTo>
                    <a:pt x="1658620" y="497840"/>
                    <a:pt x="1588770" y="473710"/>
                    <a:pt x="1564640" y="439420"/>
                  </a:cubicBezTo>
                  <a:cubicBezTo>
                    <a:pt x="1543050" y="408940"/>
                    <a:pt x="1544320" y="353060"/>
                    <a:pt x="1558290" y="316230"/>
                  </a:cubicBezTo>
                  <a:cubicBezTo>
                    <a:pt x="1573530" y="274320"/>
                    <a:pt x="1630680" y="224790"/>
                    <a:pt x="1667510" y="204470"/>
                  </a:cubicBezTo>
                  <a:cubicBezTo>
                    <a:pt x="1694180" y="189230"/>
                    <a:pt x="1719580" y="182880"/>
                    <a:pt x="1750060" y="185420"/>
                  </a:cubicBezTo>
                  <a:cubicBezTo>
                    <a:pt x="1789430" y="189230"/>
                    <a:pt x="1851660" y="210820"/>
                    <a:pt x="1879600" y="238760"/>
                  </a:cubicBezTo>
                  <a:cubicBezTo>
                    <a:pt x="1902460" y="262890"/>
                    <a:pt x="1910080" y="303530"/>
                    <a:pt x="1915160" y="335280"/>
                  </a:cubicBezTo>
                  <a:cubicBezTo>
                    <a:pt x="1918970" y="363220"/>
                    <a:pt x="1921510" y="387350"/>
                    <a:pt x="1911350" y="415290"/>
                  </a:cubicBezTo>
                  <a:cubicBezTo>
                    <a:pt x="1897380" y="452120"/>
                    <a:pt x="1855470" y="499110"/>
                    <a:pt x="1823720" y="529590"/>
                  </a:cubicBezTo>
                  <a:cubicBezTo>
                    <a:pt x="1797050" y="554990"/>
                    <a:pt x="1767840" y="572770"/>
                    <a:pt x="1737360" y="589280"/>
                  </a:cubicBezTo>
                  <a:cubicBezTo>
                    <a:pt x="1706880" y="605790"/>
                    <a:pt x="1673860" y="624840"/>
                    <a:pt x="1642110" y="631190"/>
                  </a:cubicBezTo>
                  <a:cubicBezTo>
                    <a:pt x="1612900" y="636270"/>
                    <a:pt x="1577340" y="637540"/>
                    <a:pt x="1551940" y="626110"/>
                  </a:cubicBezTo>
                  <a:cubicBezTo>
                    <a:pt x="1526540" y="614680"/>
                    <a:pt x="1502410" y="590550"/>
                    <a:pt x="1490980" y="563880"/>
                  </a:cubicBezTo>
                  <a:cubicBezTo>
                    <a:pt x="1478280" y="532130"/>
                    <a:pt x="1485900" y="478790"/>
                    <a:pt x="1490980" y="443230"/>
                  </a:cubicBezTo>
                  <a:cubicBezTo>
                    <a:pt x="1494790" y="412750"/>
                    <a:pt x="1503680" y="387350"/>
                    <a:pt x="1513840" y="360680"/>
                  </a:cubicBezTo>
                  <a:cubicBezTo>
                    <a:pt x="1525270" y="332740"/>
                    <a:pt x="1539240" y="302260"/>
                    <a:pt x="1558290" y="276860"/>
                  </a:cubicBezTo>
                  <a:cubicBezTo>
                    <a:pt x="1578610" y="248920"/>
                    <a:pt x="1605280" y="222250"/>
                    <a:pt x="1633220" y="201930"/>
                  </a:cubicBezTo>
                  <a:cubicBezTo>
                    <a:pt x="1661160" y="181610"/>
                    <a:pt x="1694180" y="166370"/>
                    <a:pt x="1727200" y="157480"/>
                  </a:cubicBezTo>
                  <a:cubicBezTo>
                    <a:pt x="1758950" y="148590"/>
                    <a:pt x="1791970" y="140970"/>
                    <a:pt x="1824990" y="149860"/>
                  </a:cubicBezTo>
                  <a:cubicBezTo>
                    <a:pt x="1865630" y="161290"/>
                    <a:pt x="1921510" y="203200"/>
                    <a:pt x="1945640" y="240030"/>
                  </a:cubicBezTo>
                  <a:cubicBezTo>
                    <a:pt x="1965960" y="270510"/>
                    <a:pt x="1976120" y="312420"/>
                    <a:pt x="1969770" y="346710"/>
                  </a:cubicBezTo>
                  <a:cubicBezTo>
                    <a:pt x="1963420" y="382270"/>
                    <a:pt x="1935480" y="416560"/>
                    <a:pt x="1903730" y="447040"/>
                  </a:cubicBezTo>
                  <a:cubicBezTo>
                    <a:pt x="1860550" y="488950"/>
                    <a:pt x="1771650" y="534670"/>
                    <a:pt x="1719580" y="558800"/>
                  </a:cubicBezTo>
                  <a:cubicBezTo>
                    <a:pt x="1685290" y="575310"/>
                    <a:pt x="1658620" y="585470"/>
                    <a:pt x="1628140" y="589280"/>
                  </a:cubicBezTo>
                  <a:cubicBezTo>
                    <a:pt x="1597660" y="593090"/>
                    <a:pt x="1562100" y="595630"/>
                    <a:pt x="1536700" y="585470"/>
                  </a:cubicBezTo>
                  <a:cubicBezTo>
                    <a:pt x="1512570" y="575310"/>
                    <a:pt x="1488440" y="557530"/>
                    <a:pt x="1475740" y="533400"/>
                  </a:cubicBezTo>
                  <a:cubicBezTo>
                    <a:pt x="1459230" y="504190"/>
                    <a:pt x="1456690" y="454660"/>
                    <a:pt x="1460500" y="414020"/>
                  </a:cubicBezTo>
                  <a:cubicBezTo>
                    <a:pt x="1465580" y="369570"/>
                    <a:pt x="1488440" y="314960"/>
                    <a:pt x="1507490" y="278130"/>
                  </a:cubicBezTo>
                  <a:cubicBezTo>
                    <a:pt x="1522730" y="248920"/>
                    <a:pt x="1537970" y="224790"/>
                    <a:pt x="1559560" y="205740"/>
                  </a:cubicBezTo>
                  <a:cubicBezTo>
                    <a:pt x="1579880" y="187960"/>
                    <a:pt x="1602740" y="170180"/>
                    <a:pt x="1630680" y="167640"/>
                  </a:cubicBezTo>
                  <a:cubicBezTo>
                    <a:pt x="1664970" y="163830"/>
                    <a:pt x="1720850" y="180340"/>
                    <a:pt x="1748790" y="203200"/>
                  </a:cubicBezTo>
                  <a:cubicBezTo>
                    <a:pt x="1772920" y="223520"/>
                    <a:pt x="1788160" y="260350"/>
                    <a:pt x="1793240" y="289560"/>
                  </a:cubicBezTo>
                  <a:cubicBezTo>
                    <a:pt x="1798320" y="314960"/>
                    <a:pt x="1795780" y="342900"/>
                    <a:pt x="1783080" y="367030"/>
                  </a:cubicBezTo>
                  <a:cubicBezTo>
                    <a:pt x="1765300" y="398780"/>
                    <a:pt x="1719580" y="436880"/>
                    <a:pt x="1677670" y="455930"/>
                  </a:cubicBezTo>
                  <a:cubicBezTo>
                    <a:pt x="1630680" y="477520"/>
                    <a:pt x="1558290" y="492760"/>
                    <a:pt x="1507490" y="483870"/>
                  </a:cubicBezTo>
                  <a:cubicBezTo>
                    <a:pt x="1460500" y="474980"/>
                    <a:pt x="1403350" y="443230"/>
                    <a:pt x="1379220" y="408940"/>
                  </a:cubicBezTo>
                  <a:cubicBezTo>
                    <a:pt x="1357630" y="378460"/>
                    <a:pt x="1356360" y="335280"/>
                    <a:pt x="1357630" y="297180"/>
                  </a:cubicBezTo>
                  <a:cubicBezTo>
                    <a:pt x="1358900" y="255270"/>
                    <a:pt x="1369060" y="207010"/>
                    <a:pt x="1390650" y="168910"/>
                  </a:cubicBezTo>
                  <a:cubicBezTo>
                    <a:pt x="1413510" y="128270"/>
                    <a:pt x="1452880" y="72390"/>
                    <a:pt x="1492250" y="62230"/>
                  </a:cubicBezTo>
                  <a:cubicBezTo>
                    <a:pt x="1529080" y="53340"/>
                    <a:pt x="1587500" y="78740"/>
                    <a:pt x="1615440" y="101600"/>
                  </a:cubicBezTo>
                  <a:cubicBezTo>
                    <a:pt x="1639570" y="120650"/>
                    <a:pt x="1651000" y="149860"/>
                    <a:pt x="1659890" y="180340"/>
                  </a:cubicBezTo>
                  <a:cubicBezTo>
                    <a:pt x="1670050" y="218440"/>
                    <a:pt x="1673860" y="274320"/>
                    <a:pt x="1661160" y="314960"/>
                  </a:cubicBezTo>
                  <a:cubicBezTo>
                    <a:pt x="1648460" y="356870"/>
                    <a:pt x="1616710" y="396240"/>
                    <a:pt x="1581150" y="429260"/>
                  </a:cubicBezTo>
                  <a:cubicBezTo>
                    <a:pt x="1541780" y="466090"/>
                    <a:pt x="1474470" y="501650"/>
                    <a:pt x="1432560" y="518160"/>
                  </a:cubicBezTo>
                  <a:cubicBezTo>
                    <a:pt x="1404620" y="529590"/>
                    <a:pt x="1384300" y="539750"/>
                    <a:pt x="1357630" y="534670"/>
                  </a:cubicBezTo>
                  <a:cubicBezTo>
                    <a:pt x="1322070" y="527050"/>
                    <a:pt x="1258570" y="490220"/>
                    <a:pt x="1242060" y="454660"/>
                  </a:cubicBezTo>
                  <a:cubicBezTo>
                    <a:pt x="1226820" y="421640"/>
                    <a:pt x="1245870" y="370840"/>
                    <a:pt x="1254760" y="332740"/>
                  </a:cubicBezTo>
                  <a:cubicBezTo>
                    <a:pt x="1263650" y="295910"/>
                    <a:pt x="1278890" y="259080"/>
                    <a:pt x="1296670" y="226060"/>
                  </a:cubicBezTo>
                  <a:cubicBezTo>
                    <a:pt x="1313180" y="195580"/>
                    <a:pt x="1333500" y="167640"/>
                    <a:pt x="1355090" y="140970"/>
                  </a:cubicBezTo>
                  <a:cubicBezTo>
                    <a:pt x="1376680" y="115570"/>
                    <a:pt x="1399540" y="88900"/>
                    <a:pt x="1423670" y="68580"/>
                  </a:cubicBezTo>
                  <a:cubicBezTo>
                    <a:pt x="1445260" y="49530"/>
                    <a:pt x="1463040" y="31750"/>
                    <a:pt x="1492250" y="22860"/>
                  </a:cubicBezTo>
                  <a:cubicBezTo>
                    <a:pt x="1531620" y="11430"/>
                    <a:pt x="1604010" y="6350"/>
                    <a:pt x="1644650" y="26670"/>
                  </a:cubicBezTo>
                  <a:cubicBezTo>
                    <a:pt x="1685290" y="46990"/>
                    <a:pt x="1729740" y="105410"/>
                    <a:pt x="1734820" y="147320"/>
                  </a:cubicBezTo>
                  <a:cubicBezTo>
                    <a:pt x="1739900" y="187960"/>
                    <a:pt x="1705610" y="242570"/>
                    <a:pt x="1681480" y="275590"/>
                  </a:cubicBezTo>
                  <a:cubicBezTo>
                    <a:pt x="1662430" y="302260"/>
                    <a:pt x="1643380" y="312420"/>
                    <a:pt x="1612900" y="334010"/>
                  </a:cubicBezTo>
                  <a:cubicBezTo>
                    <a:pt x="1560830" y="369570"/>
                    <a:pt x="1455420" y="429260"/>
                    <a:pt x="1390650" y="455930"/>
                  </a:cubicBezTo>
                  <a:cubicBezTo>
                    <a:pt x="1344930" y="474980"/>
                    <a:pt x="1308100" y="487680"/>
                    <a:pt x="1266190" y="494030"/>
                  </a:cubicBezTo>
                  <a:cubicBezTo>
                    <a:pt x="1225550" y="500380"/>
                    <a:pt x="1177290" y="513080"/>
                    <a:pt x="1141730" y="497840"/>
                  </a:cubicBezTo>
                  <a:cubicBezTo>
                    <a:pt x="1104900" y="481330"/>
                    <a:pt x="1059180" y="429260"/>
                    <a:pt x="1051560" y="389890"/>
                  </a:cubicBezTo>
                  <a:cubicBezTo>
                    <a:pt x="1043940" y="354330"/>
                    <a:pt x="1069340" y="306070"/>
                    <a:pt x="1085850" y="274320"/>
                  </a:cubicBezTo>
                  <a:cubicBezTo>
                    <a:pt x="1099820" y="248920"/>
                    <a:pt x="1116330" y="229870"/>
                    <a:pt x="1137920" y="212090"/>
                  </a:cubicBezTo>
                  <a:cubicBezTo>
                    <a:pt x="1162050" y="193040"/>
                    <a:pt x="1189990" y="173990"/>
                    <a:pt x="1224280" y="166370"/>
                  </a:cubicBezTo>
                  <a:cubicBezTo>
                    <a:pt x="1268730" y="157480"/>
                    <a:pt x="1348740" y="157480"/>
                    <a:pt x="1386840" y="177800"/>
                  </a:cubicBezTo>
                  <a:cubicBezTo>
                    <a:pt x="1416050" y="193040"/>
                    <a:pt x="1436370" y="222250"/>
                    <a:pt x="1447800" y="251460"/>
                  </a:cubicBezTo>
                  <a:cubicBezTo>
                    <a:pt x="1460500" y="284480"/>
                    <a:pt x="1465580" y="330200"/>
                    <a:pt x="1454150" y="367030"/>
                  </a:cubicBezTo>
                  <a:cubicBezTo>
                    <a:pt x="1441450" y="407670"/>
                    <a:pt x="1394460" y="452120"/>
                    <a:pt x="1362710" y="481330"/>
                  </a:cubicBezTo>
                  <a:cubicBezTo>
                    <a:pt x="1336040" y="505460"/>
                    <a:pt x="1309370" y="518160"/>
                    <a:pt x="1278890" y="534670"/>
                  </a:cubicBezTo>
                  <a:cubicBezTo>
                    <a:pt x="1245870" y="552450"/>
                    <a:pt x="1209040" y="571500"/>
                    <a:pt x="1173480" y="585470"/>
                  </a:cubicBezTo>
                  <a:cubicBezTo>
                    <a:pt x="1139190" y="598170"/>
                    <a:pt x="1101090" y="612140"/>
                    <a:pt x="1066800" y="615950"/>
                  </a:cubicBezTo>
                  <a:cubicBezTo>
                    <a:pt x="1035050" y="619760"/>
                    <a:pt x="1003300" y="621030"/>
                    <a:pt x="974090" y="613410"/>
                  </a:cubicBezTo>
                  <a:cubicBezTo>
                    <a:pt x="944880" y="605790"/>
                    <a:pt x="911860" y="591820"/>
                    <a:pt x="889000" y="572770"/>
                  </a:cubicBezTo>
                  <a:cubicBezTo>
                    <a:pt x="866140" y="553720"/>
                    <a:pt x="847090" y="528320"/>
                    <a:pt x="834390" y="500380"/>
                  </a:cubicBezTo>
                  <a:cubicBezTo>
                    <a:pt x="820420" y="469900"/>
                    <a:pt x="811530" y="430530"/>
                    <a:pt x="812800" y="396240"/>
                  </a:cubicBezTo>
                  <a:cubicBezTo>
                    <a:pt x="814070" y="363220"/>
                    <a:pt x="822960" y="331470"/>
                    <a:pt x="836930" y="300990"/>
                  </a:cubicBezTo>
                  <a:cubicBezTo>
                    <a:pt x="852170" y="269240"/>
                    <a:pt x="875030" y="234950"/>
                    <a:pt x="901700" y="210820"/>
                  </a:cubicBezTo>
                  <a:cubicBezTo>
                    <a:pt x="929640" y="186690"/>
                    <a:pt x="967740" y="168910"/>
                    <a:pt x="1003300" y="154940"/>
                  </a:cubicBezTo>
                  <a:cubicBezTo>
                    <a:pt x="1040130" y="139700"/>
                    <a:pt x="1082040" y="129540"/>
                    <a:pt x="1121410" y="124460"/>
                  </a:cubicBezTo>
                  <a:cubicBezTo>
                    <a:pt x="1158240" y="119380"/>
                    <a:pt x="1197610" y="120650"/>
                    <a:pt x="1231900" y="125730"/>
                  </a:cubicBezTo>
                  <a:cubicBezTo>
                    <a:pt x="1264920" y="130810"/>
                    <a:pt x="1296670" y="139700"/>
                    <a:pt x="1324610" y="154940"/>
                  </a:cubicBezTo>
                  <a:cubicBezTo>
                    <a:pt x="1352550" y="170180"/>
                    <a:pt x="1386840" y="189230"/>
                    <a:pt x="1399540" y="215900"/>
                  </a:cubicBezTo>
                  <a:cubicBezTo>
                    <a:pt x="1413510" y="243840"/>
                    <a:pt x="1414780" y="294640"/>
                    <a:pt x="1398270" y="323850"/>
                  </a:cubicBezTo>
                  <a:cubicBezTo>
                    <a:pt x="1380490" y="356870"/>
                    <a:pt x="1333500" y="379730"/>
                    <a:pt x="1287780" y="397510"/>
                  </a:cubicBezTo>
                  <a:cubicBezTo>
                    <a:pt x="1230630" y="420370"/>
                    <a:pt x="1134110" y="441960"/>
                    <a:pt x="1074420" y="433070"/>
                  </a:cubicBezTo>
                  <a:cubicBezTo>
                    <a:pt x="1027430" y="426720"/>
                    <a:pt x="984250" y="402590"/>
                    <a:pt x="956310" y="375920"/>
                  </a:cubicBezTo>
                  <a:cubicBezTo>
                    <a:pt x="932180" y="353060"/>
                    <a:pt x="914400" y="323850"/>
                    <a:pt x="910590" y="293370"/>
                  </a:cubicBezTo>
                  <a:cubicBezTo>
                    <a:pt x="905510" y="257810"/>
                    <a:pt x="918210" y="205740"/>
                    <a:pt x="939800" y="172720"/>
                  </a:cubicBezTo>
                  <a:cubicBezTo>
                    <a:pt x="961390" y="139700"/>
                    <a:pt x="1004570" y="113030"/>
                    <a:pt x="1038860" y="97790"/>
                  </a:cubicBezTo>
                  <a:cubicBezTo>
                    <a:pt x="1069340" y="83820"/>
                    <a:pt x="1099820" y="72390"/>
                    <a:pt x="1131570" y="77470"/>
                  </a:cubicBezTo>
                  <a:cubicBezTo>
                    <a:pt x="1169670" y="83820"/>
                    <a:pt x="1223010" y="121920"/>
                    <a:pt x="1250950" y="149860"/>
                  </a:cubicBezTo>
                  <a:cubicBezTo>
                    <a:pt x="1271270" y="170180"/>
                    <a:pt x="1283970" y="190500"/>
                    <a:pt x="1291590" y="217170"/>
                  </a:cubicBezTo>
                  <a:cubicBezTo>
                    <a:pt x="1301750" y="251460"/>
                    <a:pt x="1306830" y="303530"/>
                    <a:pt x="1295400" y="342900"/>
                  </a:cubicBezTo>
                  <a:cubicBezTo>
                    <a:pt x="1283970" y="382270"/>
                    <a:pt x="1245870" y="420370"/>
                    <a:pt x="1220470" y="452120"/>
                  </a:cubicBezTo>
                  <a:cubicBezTo>
                    <a:pt x="1198880" y="478790"/>
                    <a:pt x="1183640" y="502920"/>
                    <a:pt x="1155700" y="519430"/>
                  </a:cubicBezTo>
                  <a:cubicBezTo>
                    <a:pt x="1122680" y="538480"/>
                    <a:pt x="1054100" y="567690"/>
                    <a:pt x="1027430" y="549910"/>
                  </a:cubicBezTo>
                  <a:cubicBezTo>
                    <a:pt x="995680" y="527050"/>
                    <a:pt x="990600" y="398780"/>
                    <a:pt x="1004570" y="355600"/>
                  </a:cubicBezTo>
                  <a:cubicBezTo>
                    <a:pt x="1013460" y="327660"/>
                    <a:pt x="1037590" y="307340"/>
                    <a:pt x="1057910" y="298450"/>
                  </a:cubicBezTo>
                  <a:cubicBezTo>
                    <a:pt x="1075690" y="290830"/>
                    <a:pt x="1101090" y="294640"/>
                    <a:pt x="1117600" y="299720"/>
                  </a:cubicBezTo>
                  <a:cubicBezTo>
                    <a:pt x="1130300" y="303530"/>
                    <a:pt x="1141730" y="312420"/>
                    <a:pt x="1149350" y="322580"/>
                  </a:cubicBezTo>
                  <a:cubicBezTo>
                    <a:pt x="1158240" y="332740"/>
                    <a:pt x="1165860" y="345440"/>
                    <a:pt x="1167130" y="359410"/>
                  </a:cubicBezTo>
                  <a:cubicBezTo>
                    <a:pt x="1168400" y="374650"/>
                    <a:pt x="1165860" y="391160"/>
                    <a:pt x="1156970" y="408940"/>
                  </a:cubicBezTo>
                  <a:cubicBezTo>
                    <a:pt x="1144270" y="434340"/>
                    <a:pt x="1116330" y="468630"/>
                    <a:pt x="1087120" y="487680"/>
                  </a:cubicBezTo>
                  <a:cubicBezTo>
                    <a:pt x="1055370" y="508000"/>
                    <a:pt x="1007110" y="520700"/>
                    <a:pt x="970280" y="525780"/>
                  </a:cubicBezTo>
                  <a:cubicBezTo>
                    <a:pt x="937260" y="530860"/>
                    <a:pt x="902970" y="537210"/>
                    <a:pt x="876300" y="523240"/>
                  </a:cubicBezTo>
                  <a:cubicBezTo>
                    <a:pt x="844550" y="506730"/>
                    <a:pt x="808990" y="458470"/>
                    <a:pt x="798830" y="422910"/>
                  </a:cubicBezTo>
                  <a:cubicBezTo>
                    <a:pt x="789940" y="389890"/>
                    <a:pt x="802640" y="354330"/>
                    <a:pt x="810260" y="318770"/>
                  </a:cubicBezTo>
                  <a:cubicBezTo>
                    <a:pt x="817880" y="280670"/>
                    <a:pt x="835660" y="201930"/>
                    <a:pt x="844550" y="201930"/>
                  </a:cubicBezTo>
                  <a:cubicBezTo>
                    <a:pt x="850900" y="201930"/>
                    <a:pt x="861060" y="279400"/>
                    <a:pt x="858520" y="280670"/>
                  </a:cubicBezTo>
                  <a:cubicBezTo>
                    <a:pt x="857250" y="280670"/>
                    <a:pt x="843280" y="259080"/>
                    <a:pt x="842010" y="245110"/>
                  </a:cubicBezTo>
                  <a:cubicBezTo>
                    <a:pt x="839470" y="228600"/>
                    <a:pt x="843280" y="203200"/>
                    <a:pt x="852170" y="187960"/>
                  </a:cubicBezTo>
                  <a:cubicBezTo>
                    <a:pt x="861060" y="172720"/>
                    <a:pt x="880110" y="156210"/>
                    <a:pt x="897890" y="151130"/>
                  </a:cubicBezTo>
                  <a:cubicBezTo>
                    <a:pt x="915670" y="146050"/>
                    <a:pt x="938530" y="146050"/>
                    <a:pt x="956310" y="153670"/>
                  </a:cubicBezTo>
                  <a:cubicBezTo>
                    <a:pt x="977900" y="162560"/>
                    <a:pt x="1003300" y="186690"/>
                    <a:pt x="1014730" y="212090"/>
                  </a:cubicBezTo>
                  <a:cubicBezTo>
                    <a:pt x="1027430" y="241300"/>
                    <a:pt x="1033780" y="290830"/>
                    <a:pt x="1022350" y="322580"/>
                  </a:cubicBezTo>
                  <a:cubicBezTo>
                    <a:pt x="1009650" y="355600"/>
                    <a:pt x="969010" y="386080"/>
                    <a:pt x="939800" y="403860"/>
                  </a:cubicBezTo>
                  <a:cubicBezTo>
                    <a:pt x="915670" y="419100"/>
                    <a:pt x="892810" y="430530"/>
                    <a:pt x="863600" y="430530"/>
                  </a:cubicBezTo>
                  <a:cubicBezTo>
                    <a:pt x="822960" y="430530"/>
                    <a:pt x="745490" y="411480"/>
                    <a:pt x="717550" y="382270"/>
                  </a:cubicBezTo>
                  <a:cubicBezTo>
                    <a:pt x="693420" y="358140"/>
                    <a:pt x="685800" y="316230"/>
                    <a:pt x="688340" y="280670"/>
                  </a:cubicBezTo>
                  <a:cubicBezTo>
                    <a:pt x="690880" y="241300"/>
                    <a:pt x="717550" y="193040"/>
                    <a:pt x="740410" y="158750"/>
                  </a:cubicBezTo>
                  <a:cubicBezTo>
                    <a:pt x="762000" y="127000"/>
                    <a:pt x="784860" y="96520"/>
                    <a:pt x="817880" y="80010"/>
                  </a:cubicBezTo>
                  <a:cubicBezTo>
                    <a:pt x="855980" y="60960"/>
                    <a:pt x="923290" y="48260"/>
                    <a:pt x="960120" y="63500"/>
                  </a:cubicBezTo>
                  <a:cubicBezTo>
                    <a:pt x="991870" y="76200"/>
                    <a:pt x="1022350" y="115570"/>
                    <a:pt x="1029970" y="149860"/>
                  </a:cubicBezTo>
                  <a:cubicBezTo>
                    <a:pt x="1038860" y="186690"/>
                    <a:pt x="1026160" y="238760"/>
                    <a:pt x="1002030" y="278130"/>
                  </a:cubicBezTo>
                  <a:cubicBezTo>
                    <a:pt x="970280" y="327660"/>
                    <a:pt x="885190" y="373380"/>
                    <a:pt x="834390" y="408940"/>
                  </a:cubicBezTo>
                  <a:cubicBezTo>
                    <a:pt x="793750" y="435610"/>
                    <a:pt x="760730" y="457200"/>
                    <a:pt x="722630" y="474980"/>
                  </a:cubicBezTo>
                  <a:cubicBezTo>
                    <a:pt x="687070" y="491490"/>
                    <a:pt x="650240" y="515620"/>
                    <a:pt x="613410" y="510540"/>
                  </a:cubicBezTo>
                  <a:cubicBezTo>
                    <a:pt x="572770" y="504190"/>
                    <a:pt x="504190" y="463550"/>
                    <a:pt x="490220" y="427990"/>
                  </a:cubicBezTo>
                  <a:cubicBezTo>
                    <a:pt x="477520" y="397510"/>
                    <a:pt x="500380" y="347980"/>
                    <a:pt x="515620" y="318770"/>
                  </a:cubicBezTo>
                  <a:cubicBezTo>
                    <a:pt x="528320" y="293370"/>
                    <a:pt x="544830" y="274320"/>
                    <a:pt x="568960" y="257810"/>
                  </a:cubicBezTo>
                  <a:cubicBezTo>
                    <a:pt x="601980" y="236220"/>
                    <a:pt x="664210" y="208280"/>
                    <a:pt x="703580" y="210820"/>
                  </a:cubicBezTo>
                  <a:cubicBezTo>
                    <a:pt x="736600" y="213360"/>
                    <a:pt x="769620" y="233680"/>
                    <a:pt x="792480" y="255270"/>
                  </a:cubicBezTo>
                  <a:cubicBezTo>
                    <a:pt x="815340" y="275590"/>
                    <a:pt x="838200" y="306070"/>
                    <a:pt x="842010" y="336550"/>
                  </a:cubicBezTo>
                  <a:cubicBezTo>
                    <a:pt x="847090" y="370840"/>
                    <a:pt x="836930" y="421640"/>
                    <a:pt x="810260" y="454660"/>
                  </a:cubicBezTo>
                  <a:cubicBezTo>
                    <a:pt x="773430" y="499110"/>
                    <a:pt x="668020" y="532130"/>
                    <a:pt x="608330" y="551180"/>
                  </a:cubicBezTo>
                  <a:cubicBezTo>
                    <a:pt x="563880" y="565150"/>
                    <a:pt x="525780" y="581660"/>
                    <a:pt x="488950" y="574040"/>
                  </a:cubicBezTo>
                  <a:cubicBezTo>
                    <a:pt x="450850" y="566420"/>
                    <a:pt x="402590" y="533400"/>
                    <a:pt x="386080" y="500380"/>
                  </a:cubicBezTo>
                  <a:cubicBezTo>
                    <a:pt x="370840" y="468630"/>
                    <a:pt x="373380" y="422910"/>
                    <a:pt x="387350" y="384810"/>
                  </a:cubicBezTo>
                  <a:cubicBezTo>
                    <a:pt x="405130" y="336550"/>
                    <a:pt x="468630" y="280670"/>
                    <a:pt x="510540" y="241300"/>
                  </a:cubicBezTo>
                  <a:cubicBezTo>
                    <a:pt x="546100" y="208280"/>
                    <a:pt x="580390" y="186690"/>
                    <a:pt x="619760" y="162560"/>
                  </a:cubicBezTo>
                  <a:cubicBezTo>
                    <a:pt x="660400" y="137160"/>
                    <a:pt x="704850" y="109220"/>
                    <a:pt x="751840" y="91440"/>
                  </a:cubicBezTo>
                  <a:cubicBezTo>
                    <a:pt x="798830" y="73660"/>
                    <a:pt x="855980" y="49530"/>
                    <a:pt x="901700" y="55880"/>
                  </a:cubicBezTo>
                  <a:cubicBezTo>
                    <a:pt x="946150" y="62230"/>
                    <a:pt x="995680" y="92710"/>
                    <a:pt x="1023620" y="124460"/>
                  </a:cubicBezTo>
                  <a:cubicBezTo>
                    <a:pt x="1049020" y="153670"/>
                    <a:pt x="1061720" y="199390"/>
                    <a:pt x="1069340" y="232410"/>
                  </a:cubicBezTo>
                  <a:cubicBezTo>
                    <a:pt x="1075690" y="259080"/>
                    <a:pt x="1076960" y="283210"/>
                    <a:pt x="1073150" y="308610"/>
                  </a:cubicBezTo>
                  <a:cubicBezTo>
                    <a:pt x="1069340" y="336550"/>
                    <a:pt x="1060450" y="368300"/>
                    <a:pt x="1046480" y="393700"/>
                  </a:cubicBezTo>
                  <a:cubicBezTo>
                    <a:pt x="1032510" y="419100"/>
                    <a:pt x="1010920" y="441960"/>
                    <a:pt x="989330" y="463550"/>
                  </a:cubicBezTo>
                  <a:cubicBezTo>
                    <a:pt x="965200" y="486410"/>
                    <a:pt x="937260" y="508000"/>
                    <a:pt x="908050" y="524510"/>
                  </a:cubicBezTo>
                  <a:cubicBezTo>
                    <a:pt x="878840" y="541020"/>
                    <a:pt x="844550" y="558800"/>
                    <a:pt x="811530" y="563880"/>
                  </a:cubicBezTo>
                  <a:cubicBezTo>
                    <a:pt x="779780" y="567690"/>
                    <a:pt x="744220" y="565150"/>
                    <a:pt x="716280" y="553720"/>
                  </a:cubicBezTo>
                  <a:cubicBezTo>
                    <a:pt x="688340" y="542290"/>
                    <a:pt x="661670" y="519430"/>
                    <a:pt x="643890" y="497840"/>
                  </a:cubicBezTo>
                  <a:cubicBezTo>
                    <a:pt x="627380" y="477520"/>
                    <a:pt x="617220" y="455930"/>
                    <a:pt x="609600" y="426720"/>
                  </a:cubicBezTo>
                  <a:cubicBezTo>
                    <a:pt x="599440" y="383540"/>
                    <a:pt x="591820" y="311150"/>
                    <a:pt x="603250" y="259080"/>
                  </a:cubicBezTo>
                  <a:cubicBezTo>
                    <a:pt x="613410" y="209550"/>
                    <a:pt x="636270" y="149860"/>
                    <a:pt x="670560" y="120650"/>
                  </a:cubicBezTo>
                  <a:cubicBezTo>
                    <a:pt x="702310" y="92710"/>
                    <a:pt x="763270" y="73660"/>
                    <a:pt x="798830" y="82550"/>
                  </a:cubicBezTo>
                  <a:cubicBezTo>
                    <a:pt x="833120" y="91440"/>
                    <a:pt x="869950" y="133350"/>
                    <a:pt x="882650" y="167640"/>
                  </a:cubicBezTo>
                  <a:cubicBezTo>
                    <a:pt x="896620" y="204470"/>
                    <a:pt x="890270" y="261620"/>
                    <a:pt x="872490" y="299720"/>
                  </a:cubicBezTo>
                  <a:cubicBezTo>
                    <a:pt x="854710" y="339090"/>
                    <a:pt x="815340" y="365760"/>
                    <a:pt x="774700" y="397510"/>
                  </a:cubicBezTo>
                  <a:cubicBezTo>
                    <a:pt x="721360" y="439420"/>
                    <a:pt x="633730" y="501650"/>
                    <a:pt x="574040" y="518160"/>
                  </a:cubicBezTo>
                  <a:cubicBezTo>
                    <a:pt x="532130" y="529590"/>
                    <a:pt x="490220" y="533400"/>
                    <a:pt x="458470" y="518160"/>
                  </a:cubicBezTo>
                  <a:cubicBezTo>
                    <a:pt x="424180" y="501650"/>
                    <a:pt x="388620" y="457200"/>
                    <a:pt x="378460" y="417830"/>
                  </a:cubicBezTo>
                  <a:cubicBezTo>
                    <a:pt x="367030" y="374650"/>
                    <a:pt x="378460" y="308610"/>
                    <a:pt x="401320" y="269240"/>
                  </a:cubicBezTo>
                  <a:cubicBezTo>
                    <a:pt x="421640" y="233680"/>
                    <a:pt x="466090" y="203200"/>
                    <a:pt x="500380" y="187960"/>
                  </a:cubicBezTo>
                  <a:cubicBezTo>
                    <a:pt x="528320" y="175260"/>
                    <a:pt x="558800" y="165100"/>
                    <a:pt x="588010" y="172720"/>
                  </a:cubicBezTo>
                  <a:cubicBezTo>
                    <a:pt x="623570" y="181610"/>
                    <a:pt x="678180" y="220980"/>
                    <a:pt x="694690" y="256540"/>
                  </a:cubicBezTo>
                  <a:cubicBezTo>
                    <a:pt x="709930" y="289560"/>
                    <a:pt x="706120" y="342900"/>
                    <a:pt x="692150" y="377190"/>
                  </a:cubicBezTo>
                  <a:cubicBezTo>
                    <a:pt x="678180" y="410210"/>
                    <a:pt x="642620" y="435610"/>
                    <a:pt x="614680" y="457200"/>
                  </a:cubicBezTo>
                  <a:cubicBezTo>
                    <a:pt x="589280" y="477520"/>
                    <a:pt x="563880" y="495300"/>
                    <a:pt x="535940" y="506730"/>
                  </a:cubicBezTo>
                  <a:cubicBezTo>
                    <a:pt x="508000" y="518160"/>
                    <a:pt x="474980" y="534670"/>
                    <a:pt x="444500" y="528320"/>
                  </a:cubicBezTo>
                  <a:cubicBezTo>
                    <a:pt x="405130" y="520700"/>
                    <a:pt x="344170" y="480060"/>
                    <a:pt x="325120" y="443230"/>
                  </a:cubicBezTo>
                  <a:cubicBezTo>
                    <a:pt x="307340" y="410210"/>
                    <a:pt x="317500" y="358140"/>
                    <a:pt x="323850" y="322580"/>
                  </a:cubicBezTo>
                  <a:cubicBezTo>
                    <a:pt x="328930" y="292100"/>
                    <a:pt x="336550" y="266700"/>
                    <a:pt x="353060" y="240030"/>
                  </a:cubicBezTo>
                  <a:cubicBezTo>
                    <a:pt x="373380" y="205740"/>
                    <a:pt x="410210" y="151130"/>
                    <a:pt x="445770" y="140970"/>
                  </a:cubicBezTo>
                  <a:cubicBezTo>
                    <a:pt x="478790" y="130810"/>
                    <a:pt x="530860" y="146050"/>
                    <a:pt x="556260" y="167640"/>
                  </a:cubicBezTo>
                  <a:cubicBezTo>
                    <a:pt x="580390" y="189230"/>
                    <a:pt x="595630" y="232410"/>
                    <a:pt x="596900" y="266700"/>
                  </a:cubicBezTo>
                  <a:cubicBezTo>
                    <a:pt x="598170" y="303530"/>
                    <a:pt x="579120" y="350520"/>
                    <a:pt x="557530" y="383540"/>
                  </a:cubicBezTo>
                  <a:cubicBezTo>
                    <a:pt x="535940" y="415290"/>
                    <a:pt x="504190" y="449580"/>
                    <a:pt x="468630" y="462280"/>
                  </a:cubicBezTo>
                  <a:cubicBezTo>
                    <a:pt x="429260" y="476250"/>
                    <a:pt x="363220" y="474980"/>
                    <a:pt x="330200" y="455930"/>
                  </a:cubicBezTo>
                  <a:cubicBezTo>
                    <a:pt x="299720" y="438150"/>
                    <a:pt x="281940" y="396240"/>
                    <a:pt x="270510" y="360680"/>
                  </a:cubicBezTo>
                  <a:cubicBezTo>
                    <a:pt x="259080" y="322580"/>
                    <a:pt x="260350" y="271780"/>
                    <a:pt x="265430" y="234950"/>
                  </a:cubicBezTo>
                  <a:cubicBezTo>
                    <a:pt x="270510" y="203200"/>
                    <a:pt x="292100" y="149860"/>
                    <a:pt x="294640" y="151130"/>
                  </a:cubicBezTo>
                  <a:cubicBezTo>
                    <a:pt x="297180" y="152400"/>
                    <a:pt x="287020" y="231140"/>
                    <a:pt x="284480" y="231140"/>
                  </a:cubicBezTo>
                  <a:cubicBezTo>
                    <a:pt x="281940" y="231140"/>
                    <a:pt x="276860" y="203200"/>
                    <a:pt x="278130" y="189230"/>
                  </a:cubicBezTo>
                  <a:cubicBezTo>
                    <a:pt x="279400" y="175260"/>
                    <a:pt x="284480" y="160020"/>
                    <a:pt x="293370" y="148590"/>
                  </a:cubicBezTo>
                  <a:cubicBezTo>
                    <a:pt x="304800" y="134620"/>
                    <a:pt x="325120" y="116840"/>
                    <a:pt x="344170" y="111760"/>
                  </a:cubicBezTo>
                  <a:cubicBezTo>
                    <a:pt x="363220" y="106680"/>
                    <a:pt x="389890" y="110490"/>
                    <a:pt x="407670" y="119380"/>
                  </a:cubicBezTo>
                  <a:cubicBezTo>
                    <a:pt x="425450" y="128270"/>
                    <a:pt x="439420" y="147320"/>
                    <a:pt x="449580" y="165100"/>
                  </a:cubicBezTo>
                  <a:cubicBezTo>
                    <a:pt x="459740" y="184150"/>
                    <a:pt x="466090" y="207010"/>
                    <a:pt x="468630" y="231140"/>
                  </a:cubicBezTo>
                  <a:cubicBezTo>
                    <a:pt x="471170" y="257810"/>
                    <a:pt x="467360" y="289560"/>
                    <a:pt x="461010" y="320040"/>
                  </a:cubicBezTo>
                  <a:cubicBezTo>
                    <a:pt x="453390" y="355600"/>
                    <a:pt x="438150" y="396240"/>
                    <a:pt x="420370" y="429260"/>
                  </a:cubicBezTo>
                  <a:cubicBezTo>
                    <a:pt x="402590" y="462280"/>
                    <a:pt x="377190" y="492760"/>
                    <a:pt x="353060" y="518160"/>
                  </a:cubicBezTo>
                  <a:cubicBezTo>
                    <a:pt x="331470" y="541020"/>
                    <a:pt x="312420" y="565150"/>
                    <a:pt x="287020" y="577850"/>
                  </a:cubicBezTo>
                  <a:cubicBezTo>
                    <a:pt x="260350" y="590550"/>
                    <a:pt x="227330" y="596900"/>
                    <a:pt x="195580" y="593090"/>
                  </a:cubicBezTo>
                  <a:cubicBezTo>
                    <a:pt x="160020" y="589280"/>
                    <a:pt x="118110" y="568960"/>
                    <a:pt x="87630" y="551180"/>
                  </a:cubicBezTo>
                  <a:cubicBezTo>
                    <a:pt x="59690" y="534670"/>
                    <a:pt x="27940" y="523240"/>
                    <a:pt x="16510" y="494030"/>
                  </a:cubicBezTo>
                  <a:cubicBezTo>
                    <a:pt x="0" y="452120"/>
                    <a:pt x="45720" y="359410"/>
                    <a:pt x="40640" y="304800"/>
                  </a:cubicBezTo>
                  <a:cubicBezTo>
                    <a:pt x="36830" y="260350"/>
                    <a:pt x="2540" y="220980"/>
                    <a:pt x="3810" y="186690"/>
                  </a:cubicBezTo>
                  <a:cubicBezTo>
                    <a:pt x="5080" y="158750"/>
                    <a:pt x="15240" y="129540"/>
                    <a:pt x="35560" y="113030"/>
                  </a:cubicBezTo>
                  <a:cubicBezTo>
                    <a:pt x="60960" y="92710"/>
                    <a:pt x="124460" y="87630"/>
                    <a:pt x="160020" y="93980"/>
                  </a:cubicBezTo>
                  <a:cubicBezTo>
                    <a:pt x="190500" y="100330"/>
                    <a:pt x="213360" y="120650"/>
                    <a:pt x="237490" y="139700"/>
                  </a:cubicBezTo>
                  <a:cubicBezTo>
                    <a:pt x="262890" y="160020"/>
                    <a:pt x="294640" y="180340"/>
                    <a:pt x="306070" y="212090"/>
                  </a:cubicBezTo>
                  <a:cubicBezTo>
                    <a:pt x="321310" y="252730"/>
                    <a:pt x="311150" y="323850"/>
                    <a:pt x="298450" y="374650"/>
                  </a:cubicBezTo>
                  <a:cubicBezTo>
                    <a:pt x="285750" y="424180"/>
                    <a:pt x="266700" y="488950"/>
                    <a:pt x="231140" y="513080"/>
                  </a:cubicBezTo>
                  <a:cubicBezTo>
                    <a:pt x="198120" y="534670"/>
                    <a:pt x="134620" y="534670"/>
                    <a:pt x="100330" y="523240"/>
                  </a:cubicBezTo>
                  <a:cubicBezTo>
                    <a:pt x="71120" y="513080"/>
                    <a:pt x="44450" y="488950"/>
                    <a:pt x="31750" y="463550"/>
                  </a:cubicBezTo>
                  <a:cubicBezTo>
                    <a:pt x="17780" y="435610"/>
                    <a:pt x="20320" y="389890"/>
                    <a:pt x="26670" y="359410"/>
                  </a:cubicBezTo>
                  <a:cubicBezTo>
                    <a:pt x="33020" y="332740"/>
                    <a:pt x="63500" y="312420"/>
                    <a:pt x="63500" y="289560"/>
                  </a:cubicBezTo>
                  <a:cubicBezTo>
                    <a:pt x="63500" y="266700"/>
                    <a:pt x="26670" y="242570"/>
                    <a:pt x="22860" y="219710"/>
                  </a:cubicBezTo>
                  <a:cubicBezTo>
                    <a:pt x="19050" y="199390"/>
                    <a:pt x="26670" y="173990"/>
                    <a:pt x="35560" y="158750"/>
                  </a:cubicBezTo>
                  <a:cubicBezTo>
                    <a:pt x="43180" y="146050"/>
                    <a:pt x="53340" y="137160"/>
                    <a:pt x="66040" y="130810"/>
                  </a:cubicBezTo>
                  <a:cubicBezTo>
                    <a:pt x="81280" y="123190"/>
                    <a:pt x="107950" y="119380"/>
                    <a:pt x="125730" y="121920"/>
                  </a:cubicBezTo>
                  <a:cubicBezTo>
                    <a:pt x="139700" y="124460"/>
                    <a:pt x="153670" y="129540"/>
                    <a:pt x="163830" y="139700"/>
                  </a:cubicBezTo>
                  <a:cubicBezTo>
                    <a:pt x="176530" y="151130"/>
                    <a:pt x="196850" y="189230"/>
                    <a:pt x="193040" y="193040"/>
                  </a:cubicBezTo>
                  <a:cubicBezTo>
                    <a:pt x="187960" y="198120"/>
                    <a:pt x="135890" y="140970"/>
                    <a:pt x="110490" y="143510"/>
                  </a:cubicBezTo>
                  <a:cubicBezTo>
                    <a:pt x="85090" y="146050"/>
                    <a:pt x="52070" y="208280"/>
                    <a:pt x="40640" y="203200"/>
                  </a:cubicBezTo>
                  <a:cubicBezTo>
                    <a:pt x="31750" y="199390"/>
                    <a:pt x="30480" y="160020"/>
                    <a:pt x="35560" y="142240"/>
                  </a:cubicBezTo>
                  <a:cubicBezTo>
                    <a:pt x="40640" y="124460"/>
                    <a:pt x="58420" y="104140"/>
                    <a:pt x="72390" y="93980"/>
                  </a:cubicBezTo>
                  <a:cubicBezTo>
                    <a:pt x="83820" y="86360"/>
                    <a:pt x="96520" y="81280"/>
                    <a:pt x="110490" y="81280"/>
                  </a:cubicBezTo>
                  <a:cubicBezTo>
                    <a:pt x="128270" y="81280"/>
                    <a:pt x="154940" y="87630"/>
                    <a:pt x="168910" y="97790"/>
                  </a:cubicBezTo>
                  <a:cubicBezTo>
                    <a:pt x="180340" y="105410"/>
                    <a:pt x="196850" y="121920"/>
                    <a:pt x="194310" y="129540"/>
                  </a:cubicBezTo>
                  <a:cubicBezTo>
                    <a:pt x="191770" y="137160"/>
                    <a:pt x="163830" y="146050"/>
                    <a:pt x="154940" y="142240"/>
                  </a:cubicBezTo>
                  <a:cubicBezTo>
                    <a:pt x="146050" y="138430"/>
                    <a:pt x="143510" y="118110"/>
                    <a:pt x="142240" y="105410"/>
                  </a:cubicBezTo>
                  <a:cubicBezTo>
                    <a:pt x="140970" y="92710"/>
                    <a:pt x="143510" y="77470"/>
                    <a:pt x="148590" y="66040"/>
                  </a:cubicBezTo>
                  <a:cubicBezTo>
                    <a:pt x="153670" y="54610"/>
                    <a:pt x="160020" y="41910"/>
                    <a:pt x="171450" y="34290"/>
                  </a:cubicBezTo>
                  <a:cubicBezTo>
                    <a:pt x="184150" y="24130"/>
                    <a:pt x="209550" y="15240"/>
                    <a:pt x="226060" y="15240"/>
                  </a:cubicBezTo>
                  <a:cubicBezTo>
                    <a:pt x="240030" y="15240"/>
                    <a:pt x="252730" y="19050"/>
                    <a:pt x="264160" y="25400"/>
                  </a:cubicBezTo>
                  <a:cubicBezTo>
                    <a:pt x="275590" y="31750"/>
                    <a:pt x="287020" y="40640"/>
                    <a:pt x="293370" y="53340"/>
                  </a:cubicBezTo>
                  <a:cubicBezTo>
                    <a:pt x="302260" y="72390"/>
                    <a:pt x="314960" y="116840"/>
                    <a:pt x="302260" y="133350"/>
                  </a:cubicBezTo>
                  <a:cubicBezTo>
                    <a:pt x="288290" y="151130"/>
                    <a:pt x="220980" y="161290"/>
                    <a:pt x="203200" y="147320"/>
                  </a:cubicBezTo>
                  <a:cubicBezTo>
                    <a:pt x="186690" y="134620"/>
                    <a:pt x="185420" y="85090"/>
                    <a:pt x="193040" y="60960"/>
                  </a:cubicBezTo>
                  <a:cubicBezTo>
                    <a:pt x="199390" y="39370"/>
                    <a:pt x="220980" y="15240"/>
                    <a:pt x="241300" y="7620"/>
                  </a:cubicBezTo>
                  <a:cubicBezTo>
                    <a:pt x="261620" y="0"/>
                    <a:pt x="295910" y="6350"/>
                    <a:pt x="313690" y="17780"/>
                  </a:cubicBezTo>
                  <a:cubicBezTo>
                    <a:pt x="328930" y="27940"/>
                    <a:pt x="344170" y="63500"/>
                    <a:pt x="344170" y="63500"/>
                  </a:cubicBezTo>
                </a:path>
              </a:pathLst>
            </a:custGeom>
            <a:solidFill>
              <a:srgbClr val="FFFFFF"/>
            </a:solidFill>
            <a:ln cap="sq">
              <a:noFill/>
              <a:prstDash val="solid"/>
              <a:miter/>
            </a:ln>
          </p:spPr>
        </p:sp>
      </p:grpSp>
      <p:grpSp>
        <p:nvGrpSpPr>
          <p:cNvPr id="23" name="Group 23"/>
          <p:cNvGrpSpPr/>
          <p:nvPr/>
        </p:nvGrpSpPr>
        <p:grpSpPr>
          <a:xfrm>
            <a:off x="13461682" y="2915602"/>
            <a:ext cx="2775585" cy="595312"/>
            <a:chOff x="0" y="0"/>
            <a:chExt cx="3700780" cy="793750"/>
          </a:xfrm>
        </p:grpSpPr>
        <p:sp>
          <p:nvSpPr>
            <p:cNvPr id="24" name="Freeform 24"/>
            <p:cNvSpPr/>
            <p:nvPr/>
          </p:nvSpPr>
          <p:spPr>
            <a:xfrm>
              <a:off x="44450" y="48260"/>
              <a:ext cx="3605530" cy="707390"/>
            </a:xfrm>
            <a:custGeom>
              <a:avLst/>
              <a:gdLst/>
              <a:ahLst/>
              <a:cxnLst/>
              <a:rect l="l" t="t" r="r" b="b"/>
              <a:pathLst>
                <a:path w="3605530" h="707390">
                  <a:moveTo>
                    <a:pt x="243840" y="135890"/>
                  </a:moveTo>
                  <a:cubicBezTo>
                    <a:pt x="254000" y="347980"/>
                    <a:pt x="241300" y="373380"/>
                    <a:pt x="227330" y="386080"/>
                  </a:cubicBezTo>
                  <a:cubicBezTo>
                    <a:pt x="217170" y="396240"/>
                    <a:pt x="205740" y="400050"/>
                    <a:pt x="193040" y="401320"/>
                  </a:cubicBezTo>
                  <a:cubicBezTo>
                    <a:pt x="176530" y="402590"/>
                    <a:pt x="152400" y="401320"/>
                    <a:pt x="137160" y="389890"/>
                  </a:cubicBezTo>
                  <a:cubicBezTo>
                    <a:pt x="120650" y="377190"/>
                    <a:pt x="105410" y="347980"/>
                    <a:pt x="101600" y="325120"/>
                  </a:cubicBezTo>
                  <a:cubicBezTo>
                    <a:pt x="97790" y="302260"/>
                    <a:pt x="99060" y="261620"/>
                    <a:pt x="114300" y="250190"/>
                  </a:cubicBezTo>
                  <a:cubicBezTo>
                    <a:pt x="132080" y="236220"/>
                    <a:pt x="205740" y="245110"/>
                    <a:pt x="210820" y="260350"/>
                  </a:cubicBezTo>
                  <a:cubicBezTo>
                    <a:pt x="217170" y="279400"/>
                    <a:pt x="123190" y="378460"/>
                    <a:pt x="86360" y="378460"/>
                  </a:cubicBezTo>
                  <a:cubicBezTo>
                    <a:pt x="57150" y="378460"/>
                    <a:pt x="12700" y="336550"/>
                    <a:pt x="6350" y="306070"/>
                  </a:cubicBezTo>
                  <a:cubicBezTo>
                    <a:pt x="0" y="271780"/>
                    <a:pt x="35560" y="193040"/>
                    <a:pt x="66040" y="180340"/>
                  </a:cubicBezTo>
                  <a:cubicBezTo>
                    <a:pt x="92710" y="168910"/>
                    <a:pt x="152400" y="195580"/>
                    <a:pt x="172720" y="218440"/>
                  </a:cubicBezTo>
                  <a:cubicBezTo>
                    <a:pt x="189230" y="237490"/>
                    <a:pt x="186690" y="270510"/>
                    <a:pt x="189230" y="297180"/>
                  </a:cubicBezTo>
                  <a:cubicBezTo>
                    <a:pt x="191770" y="323850"/>
                    <a:pt x="180340" y="350520"/>
                    <a:pt x="185420" y="375920"/>
                  </a:cubicBezTo>
                  <a:cubicBezTo>
                    <a:pt x="190500" y="401320"/>
                    <a:pt x="214630" y="424180"/>
                    <a:pt x="218440" y="447040"/>
                  </a:cubicBezTo>
                  <a:cubicBezTo>
                    <a:pt x="222250" y="467360"/>
                    <a:pt x="223520" y="491490"/>
                    <a:pt x="213360" y="509270"/>
                  </a:cubicBezTo>
                  <a:cubicBezTo>
                    <a:pt x="201930" y="529590"/>
                    <a:pt x="170180" y="552450"/>
                    <a:pt x="149860" y="558800"/>
                  </a:cubicBezTo>
                  <a:cubicBezTo>
                    <a:pt x="135890" y="563880"/>
                    <a:pt x="120650" y="560070"/>
                    <a:pt x="107950" y="556260"/>
                  </a:cubicBezTo>
                  <a:cubicBezTo>
                    <a:pt x="95250" y="552450"/>
                    <a:pt x="80010" y="547370"/>
                    <a:pt x="72390" y="533400"/>
                  </a:cubicBezTo>
                  <a:cubicBezTo>
                    <a:pt x="59690" y="509270"/>
                    <a:pt x="69850" y="452120"/>
                    <a:pt x="76200" y="402590"/>
                  </a:cubicBezTo>
                  <a:cubicBezTo>
                    <a:pt x="85090" y="336550"/>
                    <a:pt x="119380" y="217170"/>
                    <a:pt x="134620" y="173990"/>
                  </a:cubicBezTo>
                  <a:cubicBezTo>
                    <a:pt x="140970" y="156210"/>
                    <a:pt x="142240" y="147320"/>
                    <a:pt x="152400" y="137160"/>
                  </a:cubicBezTo>
                  <a:cubicBezTo>
                    <a:pt x="163830" y="124460"/>
                    <a:pt x="186690" y="109220"/>
                    <a:pt x="205740" y="106680"/>
                  </a:cubicBezTo>
                  <a:cubicBezTo>
                    <a:pt x="224790" y="104140"/>
                    <a:pt x="248920" y="109220"/>
                    <a:pt x="265430" y="119380"/>
                  </a:cubicBezTo>
                  <a:cubicBezTo>
                    <a:pt x="281940" y="129540"/>
                    <a:pt x="292100" y="142240"/>
                    <a:pt x="302260" y="168910"/>
                  </a:cubicBezTo>
                  <a:cubicBezTo>
                    <a:pt x="327660" y="232410"/>
                    <a:pt x="344170" y="474980"/>
                    <a:pt x="342900" y="534670"/>
                  </a:cubicBezTo>
                  <a:cubicBezTo>
                    <a:pt x="342900" y="553720"/>
                    <a:pt x="342900" y="560070"/>
                    <a:pt x="336550" y="572770"/>
                  </a:cubicBezTo>
                  <a:cubicBezTo>
                    <a:pt x="328930" y="588010"/>
                    <a:pt x="313690" y="607060"/>
                    <a:pt x="297180" y="614680"/>
                  </a:cubicBezTo>
                  <a:cubicBezTo>
                    <a:pt x="280670" y="622300"/>
                    <a:pt x="256540" y="624840"/>
                    <a:pt x="238760" y="619760"/>
                  </a:cubicBezTo>
                  <a:cubicBezTo>
                    <a:pt x="220980" y="614680"/>
                    <a:pt x="203200" y="598170"/>
                    <a:pt x="193040" y="585470"/>
                  </a:cubicBezTo>
                  <a:cubicBezTo>
                    <a:pt x="185420" y="574040"/>
                    <a:pt x="181610" y="565150"/>
                    <a:pt x="180340" y="548640"/>
                  </a:cubicBezTo>
                  <a:cubicBezTo>
                    <a:pt x="179070" y="518160"/>
                    <a:pt x="200660" y="461010"/>
                    <a:pt x="214630" y="415290"/>
                  </a:cubicBezTo>
                  <a:cubicBezTo>
                    <a:pt x="229870" y="367030"/>
                    <a:pt x="250190" y="300990"/>
                    <a:pt x="269240" y="266700"/>
                  </a:cubicBezTo>
                  <a:cubicBezTo>
                    <a:pt x="280670" y="246380"/>
                    <a:pt x="289560" y="229870"/>
                    <a:pt x="306070" y="222250"/>
                  </a:cubicBezTo>
                  <a:cubicBezTo>
                    <a:pt x="325120" y="213360"/>
                    <a:pt x="361950" y="212090"/>
                    <a:pt x="382270" y="220980"/>
                  </a:cubicBezTo>
                  <a:cubicBezTo>
                    <a:pt x="400050" y="228600"/>
                    <a:pt x="414020" y="241300"/>
                    <a:pt x="421640" y="262890"/>
                  </a:cubicBezTo>
                  <a:cubicBezTo>
                    <a:pt x="434340" y="299720"/>
                    <a:pt x="429260" y="427990"/>
                    <a:pt x="408940" y="436880"/>
                  </a:cubicBezTo>
                  <a:cubicBezTo>
                    <a:pt x="394970" y="443230"/>
                    <a:pt x="359410" y="410210"/>
                    <a:pt x="344170" y="386080"/>
                  </a:cubicBezTo>
                  <a:cubicBezTo>
                    <a:pt x="326390" y="358140"/>
                    <a:pt x="317500" y="314960"/>
                    <a:pt x="317500" y="275590"/>
                  </a:cubicBezTo>
                  <a:cubicBezTo>
                    <a:pt x="316230" y="231140"/>
                    <a:pt x="330200" y="162560"/>
                    <a:pt x="347980" y="130810"/>
                  </a:cubicBezTo>
                  <a:cubicBezTo>
                    <a:pt x="358140" y="110490"/>
                    <a:pt x="370840" y="96520"/>
                    <a:pt x="388620" y="88900"/>
                  </a:cubicBezTo>
                  <a:cubicBezTo>
                    <a:pt x="408940" y="81280"/>
                    <a:pt x="445770" y="80010"/>
                    <a:pt x="464820" y="91440"/>
                  </a:cubicBezTo>
                  <a:cubicBezTo>
                    <a:pt x="483870" y="102870"/>
                    <a:pt x="496570" y="125730"/>
                    <a:pt x="505460" y="156210"/>
                  </a:cubicBezTo>
                  <a:cubicBezTo>
                    <a:pt x="521970" y="215900"/>
                    <a:pt x="508000" y="392430"/>
                    <a:pt x="497840" y="441960"/>
                  </a:cubicBezTo>
                  <a:cubicBezTo>
                    <a:pt x="494030" y="459740"/>
                    <a:pt x="492760" y="467360"/>
                    <a:pt x="483870" y="477520"/>
                  </a:cubicBezTo>
                  <a:cubicBezTo>
                    <a:pt x="473710" y="490220"/>
                    <a:pt x="452120" y="504190"/>
                    <a:pt x="436880" y="508000"/>
                  </a:cubicBezTo>
                  <a:cubicBezTo>
                    <a:pt x="424180" y="511810"/>
                    <a:pt x="411480" y="510540"/>
                    <a:pt x="398780" y="506730"/>
                  </a:cubicBezTo>
                  <a:cubicBezTo>
                    <a:pt x="383540" y="501650"/>
                    <a:pt x="363220" y="486410"/>
                    <a:pt x="353060" y="473710"/>
                  </a:cubicBezTo>
                  <a:cubicBezTo>
                    <a:pt x="345440" y="463550"/>
                    <a:pt x="342900" y="455930"/>
                    <a:pt x="340360" y="438150"/>
                  </a:cubicBezTo>
                  <a:cubicBezTo>
                    <a:pt x="334010" y="386080"/>
                    <a:pt x="350520" y="181610"/>
                    <a:pt x="377190" y="129540"/>
                  </a:cubicBezTo>
                  <a:cubicBezTo>
                    <a:pt x="388620" y="106680"/>
                    <a:pt x="402590" y="96520"/>
                    <a:pt x="419100" y="90170"/>
                  </a:cubicBezTo>
                  <a:cubicBezTo>
                    <a:pt x="435610" y="83820"/>
                    <a:pt x="459740" y="82550"/>
                    <a:pt x="476250" y="88900"/>
                  </a:cubicBezTo>
                  <a:cubicBezTo>
                    <a:pt x="492760" y="95250"/>
                    <a:pt x="510540" y="111760"/>
                    <a:pt x="519430" y="125730"/>
                  </a:cubicBezTo>
                  <a:cubicBezTo>
                    <a:pt x="527050" y="137160"/>
                    <a:pt x="529590" y="144780"/>
                    <a:pt x="529590" y="162560"/>
                  </a:cubicBezTo>
                  <a:cubicBezTo>
                    <a:pt x="529590" y="217170"/>
                    <a:pt x="486410" y="433070"/>
                    <a:pt x="445770" y="483870"/>
                  </a:cubicBezTo>
                  <a:cubicBezTo>
                    <a:pt x="426720" y="508000"/>
                    <a:pt x="400050" y="516890"/>
                    <a:pt x="378460" y="516890"/>
                  </a:cubicBezTo>
                  <a:cubicBezTo>
                    <a:pt x="359410" y="516890"/>
                    <a:pt x="341630" y="510540"/>
                    <a:pt x="325120" y="494030"/>
                  </a:cubicBezTo>
                  <a:cubicBezTo>
                    <a:pt x="295910" y="466090"/>
                    <a:pt x="243840" y="372110"/>
                    <a:pt x="252730" y="328930"/>
                  </a:cubicBezTo>
                  <a:cubicBezTo>
                    <a:pt x="259080" y="294640"/>
                    <a:pt x="320040" y="241300"/>
                    <a:pt x="337820" y="247650"/>
                  </a:cubicBezTo>
                  <a:cubicBezTo>
                    <a:pt x="356870" y="254000"/>
                    <a:pt x="336550" y="367030"/>
                    <a:pt x="359410" y="375920"/>
                  </a:cubicBezTo>
                  <a:cubicBezTo>
                    <a:pt x="388620" y="387350"/>
                    <a:pt x="485140" y="256540"/>
                    <a:pt x="528320" y="238760"/>
                  </a:cubicBezTo>
                  <a:cubicBezTo>
                    <a:pt x="551180" y="229870"/>
                    <a:pt x="568960" y="229870"/>
                    <a:pt x="585470" y="232410"/>
                  </a:cubicBezTo>
                  <a:cubicBezTo>
                    <a:pt x="598170" y="234950"/>
                    <a:pt x="609600" y="241300"/>
                    <a:pt x="618490" y="250190"/>
                  </a:cubicBezTo>
                  <a:cubicBezTo>
                    <a:pt x="629920" y="261620"/>
                    <a:pt x="643890" y="281940"/>
                    <a:pt x="645160" y="300990"/>
                  </a:cubicBezTo>
                  <a:cubicBezTo>
                    <a:pt x="646430" y="321310"/>
                    <a:pt x="619760" y="369570"/>
                    <a:pt x="618490" y="369570"/>
                  </a:cubicBezTo>
                  <a:cubicBezTo>
                    <a:pt x="617220" y="369570"/>
                    <a:pt x="636270" y="285750"/>
                    <a:pt x="642620" y="287020"/>
                  </a:cubicBezTo>
                  <a:cubicBezTo>
                    <a:pt x="654050" y="288290"/>
                    <a:pt x="673100" y="510540"/>
                    <a:pt x="659130" y="570230"/>
                  </a:cubicBezTo>
                  <a:cubicBezTo>
                    <a:pt x="652780" y="600710"/>
                    <a:pt x="640080" y="622300"/>
                    <a:pt x="623570" y="635000"/>
                  </a:cubicBezTo>
                  <a:cubicBezTo>
                    <a:pt x="608330" y="646430"/>
                    <a:pt x="585470" y="651510"/>
                    <a:pt x="567690" y="648970"/>
                  </a:cubicBezTo>
                  <a:cubicBezTo>
                    <a:pt x="549910" y="646430"/>
                    <a:pt x="528320" y="632460"/>
                    <a:pt x="516890" y="621030"/>
                  </a:cubicBezTo>
                  <a:cubicBezTo>
                    <a:pt x="508000" y="610870"/>
                    <a:pt x="500380" y="604520"/>
                    <a:pt x="499110" y="586740"/>
                  </a:cubicBezTo>
                  <a:cubicBezTo>
                    <a:pt x="495300" y="539750"/>
                    <a:pt x="596900" y="314960"/>
                    <a:pt x="588010" y="311150"/>
                  </a:cubicBezTo>
                  <a:cubicBezTo>
                    <a:pt x="582930" y="308610"/>
                    <a:pt x="527050" y="412750"/>
                    <a:pt x="524510" y="411480"/>
                  </a:cubicBezTo>
                  <a:cubicBezTo>
                    <a:pt x="521970" y="410210"/>
                    <a:pt x="549910" y="331470"/>
                    <a:pt x="572770" y="304800"/>
                  </a:cubicBezTo>
                  <a:cubicBezTo>
                    <a:pt x="593090" y="280670"/>
                    <a:pt x="652780" y="252730"/>
                    <a:pt x="651510" y="251460"/>
                  </a:cubicBezTo>
                  <a:cubicBezTo>
                    <a:pt x="650240" y="250190"/>
                    <a:pt x="560070" y="295910"/>
                    <a:pt x="524510" y="321310"/>
                  </a:cubicBezTo>
                  <a:cubicBezTo>
                    <a:pt x="494030" y="342900"/>
                    <a:pt x="467360" y="364490"/>
                    <a:pt x="445770" y="393700"/>
                  </a:cubicBezTo>
                  <a:cubicBezTo>
                    <a:pt x="422910" y="422910"/>
                    <a:pt x="387350" y="491490"/>
                    <a:pt x="394970" y="497840"/>
                  </a:cubicBezTo>
                  <a:cubicBezTo>
                    <a:pt x="403860" y="504190"/>
                    <a:pt x="463550" y="444500"/>
                    <a:pt x="508000" y="416560"/>
                  </a:cubicBezTo>
                  <a:cubicBezTo>
                    <a:pt x="565150" y="381000"/>
                    <a:pt x="693420" y="290830"/>
                    <a:pt x="715010" y="306070"/>
                  </a:cubicBezTo>
                  <a:cubicBezTo>
                    <a:pt x="728980" y="316230"/>
                    <a:pt x="706120" y="369570"/>
                    <a:pt x="695960" y="401320"/>
                  </a:cubicBezTo>
                  <a:cubicBezTo>
                    <a:pt x="685800" y="435610"/>
                    <a:pt x="641350" y="492760"/>
                    <a:pt x="654050" y="505460"/>
                  </a:cubicBezTo>
                  <a:cubicBezTo>
                    <a:pt x="673100" y="524510"/>
                    <a:pt x="835660" y="438150"/>
                    <a:pt x="904240" y="405130"/>
                  </a:cubicBezTo>
                  <a:cubicBezTo>
                    <a:pt x="956310" y="381000"/>
                    <a:pt x="998220" y="356870"/>
                    <a:pt x="1035050" y="332740"/>
                  </a:cubicBezTo>
                  <a:cubicBezTo>
                    <a:pt x="1064260" y="313690"/>
                    <a:pt x="1111250" y="281940"/>
                    <a:pt x="1108710" y="275590"/>
                  </a:cubicBezTo>
                  <a:cubicBezTo>
                    <a:pt x="1106170" y="269240"/>
                    <a:pt x="1027430" y="279400"/>
                    <a:pt x="1021080" y="294640"/>
                  </a:cubicBezTo>
                  <a:cubicBezTo>
                    <a:pt x="1014730" y="308610"/>
                    <a:pt x="1040130" y="354330"/>
                    <a:pt x="1061720" y="361950"/>
                  </a:cubicBezTo>
                  <a:cubicBezTo>
                    <a:pt x="1090930" y="372110"/>
                    <a:pt x="1195070" y="325120"/>
                    <a:pt x="1193800" y="311150"/>
                  </a:cubicBezTo>
                  <a:cubicBezTo>
                    <a:pt x="1192530" y="298450"/>
                    <a:pt x="1106170" y="280670"/>
                    <a:pt x="1062990" y="280670"/>
                  </a:cubicBezTo>
                  <a:cubicBezTo>
                    <a:pt x="1022350" y="280670"/>
                    <a:pt x="980440" y="292100"/>
                    <a:pt x="943610" y="306070"/>
                  </a:cubicBezTo>
                  <a:cubicBezTo>
                    <a:pt x="908050" y="318770"/>
                    <a:pt x="875030" y="340360"/>
                    <a:pt x="847090" y="360680"/>
                  </a:cubicBezTo>
                  <a:cubicBezTo>
                    <a:pt x="822960" y="378460"/>
                    <a:pt x="779780" y="410210"/>
                    <a:pt x="784860" y="420370"/>
                  </a:cubicBezTo>
                  <a:cubicBezTo>
                    <a:pt x="792480" y="436880"/>
                    <a:pt x="956310" y="403860"/>
                    <a:pt x="1021080" y="383540"/>
                  </a:cubicBezTo>
                  <a:cubicBezTo>
                    <a:pt x="1071880" y="368300"/>
                    <a:pt x="1150620" y="328930"/>
                    <a:pt x="1148080" y="322580"/>
                  </a:cubicBezTo>
                  <a:cubicBezTo>
                    <a:pt x="1145540" y="316230"/>
                    <a:pt x="1061720" y="330200"/>
                    <a:pt x="1016000" y="342900"/>
                  </a:cubicBezTo>
                  <a:cubicBezTo>
                    <a:pt x="963930" y="358140"/>
                    <a:pt x="853440" y="416560"/>
                    <a:pt x="852170" y="412750"/>
                  </a:cubicBezTo>
                  <a:cubicBezTo>
                    <a:pt x="850900" y="410210"/>
                    <a:pt x="908050" y="372110"/>
                    <a:pt x="944880" y="355600"/>
                  </a:cubicBezTo>
                  <a:cubicBezTo>
                    <a:pt x="990600" y="335280"/>
                    <a:pt x="1043940" y="330200"/>
                    <a:pt x="1108710" y="304800"/>
                  </a:cubicBezTo>
                  <a:cubicBezTo>
                    <a:pt x="1212850" y="264160"/>
                    <a:pt x="1441450" y="96520"/>
                    <a:pt x="1504950" y="116840"/>
                  </a:cubicBezTo>
                  <a:cubicBezTo>
                    <a:pt x="1532890" y="125730"/>
                    <a:pt x="1555750" y="165100"/>
                    <a:pt x="1549400" y="193040"/>
                  </a:cubicBezTo>
                  <a:cubicBezTo>
                    <a:pt x="1537970" y="250190"/>
                    <a:pt x="1325880" y="347980"/>
                    <a:pt x="1270000" y="400050"/>
                  </a:cubicBezTo>
                  <a:cubicBezTo>
                    <a:pt x="1242060" y="425450"/>
                    <a:pt x="1209040" y="455930"/>
                    <a:pt x="1214120" y="463550"/>
                  </a:cubicBezTo>
                  <a:cubicBezTo>
                    <a:pt x="1224280" y="477520"/>
                    <a:pt x="1534160" y="349250"/>
                    <a:pt x="1531620" y="334010"/>
                  </a:cubicBezTo>
                  <a:cubicBezTo>
                    <a:pt x="1530350" y="326390"/>
                    <a:pt x="1466850" y="330200"/>
                    <a:pt x="1433830" y="334010"/>
                  </a:cubicBezTo>
                  <a:cubicBezTo>
                    <a:pt x="1400810" y="337820"/>
                    <a:pt x="1372870" y="344170"/>
                    <a:pt x="1334770" y="355600"/>
                  </a:cubicBezTo>
                  <a:cubicBezTo>
                    <a:pt x="1280160" y="372110"/>
                    <a:pt x="1139190" y="421640"/>
                    <a:pt x="1141730" y="430530"/>
                  </a:cubicBezTo>
                  <a:cubicBezTo>
                    <a:pt x="1143000" y="438150"/>
                    <a:pt x="1235710" y="430530"/>
                    <a:pt x="1292860" y="416560"/>
                  </a:cubicBezTo>
                  <a:cubicBezTo>
                    <a:pt x="1372870" y="396240"/>
                    <a:pt x="1570990" y="325120"/>
                    <a:pt x="1569720" y="298450"/>
                  </a:cubicBezTo>
                  <a:cubicBezTo>
                    <a:pt x="1568450" y="281940"/>
                    <a:pt x="1504950" y="269240"/>
                    <a:pt x="1464310" y="264160"/>
                  </a:cubicBezTo>
                  <a:cubicBezTo>
                    <a:pt x="1412240" y="257810"/>
                    <a:pt x="1330960" y="264160"/>
                    <a:pt x="1282700" y="274320"/>
                  </a:cubicBezTo>
                  <a:cubicBezTo>
                    <a:pt x="1249680" y="280670"/>
                    <a:pt x="1201420" y="302260"/>
                    <a:pt x="1202690" y="304800"/>
                  </a:cubicBezTo>
                  <a:cubicBezTo>
                    <a:pt x="1205230" y="311150"/>
                    <a:pt x="1639570" y="187960"/>
                    <a:pt x="1648460" y="208280"/>
                  </a:cubicBezTo>
                  <a:cubicBezTo>
                    <a:pt x="1654810" y="222250"/>
                    <a:pt x="1475740" y="306070"/>
                    <a:pt x="1480820" y="318770"/>
                  </a:cubicBezTo>
                  <a:cubicBezTo>
                    <a:pt x="1485900" y="331470"/>
                    <a:pt x="1630680" y="293370"/>
                    <a:pt x="1687830" y="278130"/>
                  </a:cubicBezTo>
                  <a:cubicBezTo>
                    <a:pt x="1729740" y="266700"/>
                    <a:pt x="1794510" y="243840"/>
                    <a:pt x="1794510" y="241300"/>
                  </a:cubicBezTo>
                  <a:cubicBezTo>
                    <a:pt x="1794510" y="238760"/>
                    <a:pt x="1722120" y="246380"/>
                    <a:pt x="1696720" y="261620"/>
                  </a:cubicBezTo>
                  <a:cubicBezTo>
                    <a:pt x="1673860" y="274320"/>
                    <a:pt x="1642110" y="307340"/>
                    <a:pt x="1645920" y="320040"/>
                  </a:cubicBezTo>
                  <a:cubicBezTo>
                    <a:pt x="1651000" y="334010"/>
                    <a:pt x="1700530" y="340360"/>
                    <a:pt x="1737360" y="336550"/>
                  </a:cubicBezTo>
                  <a:cubicBezTo>
                    <a:pt x="1799590" y="330200"/>
                    <a:pt x="1926590" y="269240"/>
                    <a:pt x="1979930" y="240030"/>
                  </a:cubicBezTo>
                  <a:cubicBezTo>
                    <a:pt x="2009140" y="224790"/>
                    <a:pt x="2045970" y="199390"/>
                    <a:pt x="2043430" y="195580"/>
                  </a:cubicBezTo>
                  <a:cubicBezTo>
                    <a:pt x="2039620" y="187960"/>
                    <a:pt x="1845310" y="255270"/>
                    <a:pt x="1785620" y="285750"/>
                  </a:cubicBezTo>
                  <a:cubicBezTo>
                    <a:pt x="1751330" y="303530"/>
                    <a:pt x="1708150" y="335280"/>
                    <a:pt x="1709420" y="337820"/>
                  </a:cubicBezTo>
                  <a:cubicBezTo>
                    <a:pt x="1711960" y="342900"/>
                    <a:pt x="1907540" y="248920"/>
                    <a:pt x="1974850" y="212090"/>
                  </a:cubicBezTo>
                  <a:cubicBezTo>
                    <a:pt x="2018030" y="189230"/>
                    <a:pt x="2078990" y="154940"/>
                    <a:pt x="2076450" y="148590"/>
                  </a:cubicBezTo>
                  <a:cubicBezTo>
                    <a:pt x="2073910" y="142240"/>
                    <a:pt x="2014220" y="152400"/>
                    <a:pt x="1986280" y="163830"/>
                  </a:cubicBezTo>
                  <a:cubicBezTo>
                    <a:pt x="1958340" y="175260"/>
                    <a:pt x="1931670" y="195580"/>
                    <a:pt x="1908810" y="219710"/>
                  </a:cubicBezTo>
                  <a:cubicBezTo>
                    <a:pt x="1883410" y="247650"/>
                    <a:pt x="1836420" y="316230"/>
                    <a:pt x="1844040" y="323850"/>
                  </a:cubicBezTo>
                  <a:cubicBezTo>
                    <a:pt x="1855470" y="335280"/>
                    <a:pt x="2042160" y="168910"/>
                    <a:pt x="2067560" y="184150"/>
                  </a:cubicBezTo>
                  <a:cubicBezTo>
                    <a:pt x="2081530" y="193040"/>
                    <a:pt x="2081530" y="247650"/>
                    <a:pt x="2061210" y="273050"/>
                  </a:cubicBezTo>
                  <a:cubicBezTo>
                    <a:pt x="2020570" y="325120"/>
                    <a:pt x="1805940" y="346710"/>
                    <a:pt x="1722120" y="382270"/>
                  </a:cubicBezTo>
                  <a:cubicBezTo>
                    <a:pt x="1670050" y="403860"/>
                    <a:pt x="1630680" y="422910"/>
                    <a:pt x="1598930" y="447040"/>
                  </a:cubicBezTo>
                  <a:cubicBezTo>
                    <a:pt x="1574800" y="464820"/>
                    <a:pt x="1549400" y="508000"/>
                    <a:pt x="1543050" y="504190"/>
                  </a:cubicBezTo>
                  <a:cubicBezTo>
                    <a:pt x="1536700" y="500380"/>
                    <a:pt x="1541780" y="452120"/>
                    <a:pt x="1560830" y="427990"/>
                  </a:cubicBezTo>
                  <a:cubicBezTo>
                    <a:pt x="1596390" y="382270"/>
                    <a:pt x="1761490" y="288290"/>
                    <a:pt x="1805940" y="303530"/>
                  </a:cubicBezTo>
                  <a:cubicBezTo>
                    <a:pt x="1830070" y="312420"/>
                    <a:pt x="1845310" y="358140"/>
                    <a:pt x="1844040" y="382270"/>
                  </a:cubicBezTo>
                  <a:cubicBezTo>
                    <a:pt x="1842770" y="406400"/>
                    <a:pt x="1795780" y="447040"/>
                    <a:pt x="1798320" y="449580"/>
                  </a:cubicBezTo>
                  <a:cubicBezTo>
                    <a:pt x="1800860" y="452120"/>
                    <a:pt x="1840230" y="394970"/>
                    <a:pt x="1874520" y="375920"/>
                  </a:cubicBezTo>
                  <a:cubicBezTo>
                    <a:pt x="1922780" y="350520"/>
                    <a:pt x="2005330" y="350520"/>
                    <a:pt x="2075180" y="332740"/>
                  </a:cubicBezTo>
                  <a:cubicBezTo>
                    <a:pt x="2155190" y="312420"/>
                    <a:pt x="2301240" y="233680"/>
                    <a:pt x="2329180" y="255270"/>
                  </a:cubicBezTo>
                  <a:cubicBezTo>
                    <a:pt x="2344420" y="266700"/>
                    <a:pt x="2340610" y="311150"/>
                    <a:pt x="2322830" y="334010"/>
                  </a:cubicBezTo>
                  <a:cubicBezTo>
                    <a:pt x="2287270" y="377190"/>
                    <a:pt x="2117090" y="388620"/>
                    <a:pt x="2037080" y="421640"/>
                  </a:cubicBezTo>
                  <a:cubicBezTo>
                    <a:pt x="1976120" y="447040"/>
                    <a:pt x="1926590" y="477520"/>
                    <a:pt x="1880870" y="506730"/>
                  </a:cubicBezTo>
                  <a:cubicBezTo>
                    <a:pt x="1842770" y="530860"/>
                    <a:pt x="1778000" y="575310"/>
                    <a:pt x="1781810" y="581660"/>
                  </a:cubicBezTo>
                  <a:cubicBezTo>
                    <a:pt x="1789430" y="595630"/>
                    <a:pt x="2198370" y="425450"/>
                    <a:pt x="2292350" y="383540"/>
                  </a:cubicBezTo>
                  <a:cubicBezTo>
                    <a:pt x="2329180" y="367030"/>
                    <a:pt x="2354580" y="360680"/>
                    <a:pt x="2367280" y="345440"/>
                  </a:cubicBezTo>
                  <a:cubicBezTo>
                    <a:pt x="2374900" y="335280"/>
                    <a:pt x="2368550" y="320040"/>
                    <a:pt x="2376170" y="312420"/>
                  </a:cubicBezTo>
                  <a:cubicBezTo>
                    <a:pt x="2385060" y="303530"/>
                    <a:pt x="2406650" y="295910"/>
                    <a:pt x="2421890" y="297180"/>
                  </a:cubicBezTo>
                  <a:cubicBezTo>
                    <a:pt x="2439670" y="299720"/>
                    <a:pt x="2466340" y="314960"/>
                    <a:pt x="2475230" y="330200"/>
                  </a:cubicBezTo>
                  <a:cubicBezTo>
                    <a:pt x="2484120" y="345440"/>
                    <a:pt x="2486660" y="372110"/>
                    <a:pt x="2479040" y="391160"/>
                  </a:cubicBezTo>
                  <a:cubicBezTo>
                    <a:pt x="2467610" y="417830"/>
                    <a:pt x="2413000" y="438150"/>
                    <a:pt x="2391410" y="467360"/>
                  </a:cubicBezTo>
                  <a:cubicBezTo>
                    <a:pt x="2371090" y="495300"/>
                    <a:pt x="2366010" y="542290"/>
                    <a:pt x="2348230" y="562610"/>
                  </a:cubicBezTo>
                  <a:cubicBezTo>
                    <a:pt x="2335530" y="576580"/>
                    <a:pt x="2320290" y="586740"/>
                    <a:pt x="2303780" y="588010"/>
                  </a:cubicBezTo>
                  <a:cubicBezTo>
                    <a:pt x="2284730" y="589280"/>
                    <a:pt x="2254250" y="579120"/>
                    <a:pt x="2240280" y="565150"/>
                  </a:cubicBezTo>
                  <a:cubicBezTo>
                    <a:pt x="2226310" y="551180"/>
                    <a:pt x="2214880" y="525780"/>
                    <a:pt x="2222500" y="501650"/>
                  </a:cubicBezTo>
                  <a:cubicBezTo>
                    <a:pt x="2239010" y="447040"/>
                    <a:pt x="2430780" y="347980"/>
                    <a:pt x="2476500" y="292100"/>
                  </a:cubicBezTo>
                  <a:cubicBezTo>
                    <a:pt x="2499360" y="264160"/>
                    <a:pt x="2523490" y="228600"/>
                    <a:pt x="2515870" y="219710"/>
                  </a:cubicBezTo>
                  <a:cubicBezTo>
                    <a:pt x="2506980" y="209550"/>
                    <a:pt x="2429510" y="242570"/>
                    <a:pt x="2393950" y="262890"/>
                  </a:cubicBezTo>
                  <a:cubicBezTo>
                    <a:pt x="2360930" y="281940"/>
                    <a:pt x="2302510" y="327660"/>
                    <a:pt x="2306320" y="332740"/>
                  </a:cubicBezTo>
                  <a:cubicBezTo>
                    <a:pt x="2311400" y="340360"/>
                    <a:pt x="2472690" y="273050"/>
                    <a:pt x="2522220" y="245110"/>
                  </a:cubicBezTo>
                  <a:cubicBezTo>
                    <a:pt x="2550160" y="228600"/>
                    <a:pt x="2570480" y="193040"/>
                    <a:pt x="2584450" y="198120"/>
                  </a:cubicBezTo>
                  <a:cubicBezTo>
                    <a:pt x="2598420" y="203200"/>
                    <a:pt x="2609850" y="248920"/>
                    <a:pt x="2607310" y="276860"/>
                  </a:cubicBezTo>
                  <a:cubicBezTo>
                    <a:pt x="2604770" y="309880"/>
                    <a:pt x="2547620" y="372110"/>
                    <a:pt x="2557780" y="381000"/>
                  </a:cubicBezTo>
                  <a:cubicBezTo>
                    <a:pt x="2573020" y="394970"/>
                    <a:pt x="2780030" y="245110"/>
                    <a:pt x="2783840" y="251460"/>
                  </a:cubicBezTo>
                  <a:cubicBezTo>
                    <a:pt x="2787650" y="256540"/>
                    <a:pt x="2668270" y="334010"/>
                    <a:pt x="2632710" y="381000"/>
                  </a:cubicBezTo>
                  <a:cubicBezTo>
                    <a:pt x="2603500" y="419100"/>
                    <a:pt x="2598420" y="477520"/>
                    <a:pt x="2575560" y="501650"/>
                  </a:cubicBezTo>
                  <a:cubicBezTo>
                    <a:pt x="2561590" y="516890"/>
                    <a:pt x="2542540" y="525780"/>
                    <a:pt x="2527300" y="528320"/>
                  </a:cubicBezTo>
                  <a:cubicBezTo>
                    <a:pt x="2514600" y="530860"/>
                    <a:pt x="2501900" y="529590"/>
                    <a:pt x="2490470" y="524510"/>
                  </a:cubicBezTo>
                  <a:cubicBezTo>
                    <a:pt x="2476500" y="518160"/>
                    <a:pt x="2457450" y="505460"/>
                    <a:pt x="2449830" y="488950"/>
                  </a:cubicBezTo>
                  <a:cubicBezTo>
                    <a:pt x="2440940" y="471170"/>
                    <a:pt x="2437130" y="441960"/>
                    <a:pt x="2448560" y="417830"/>
                  </a:cubicBezTo>
                  <a:cubicBezTo>
                    <a:pt x="2468880" y="377190"/>
                    <a:pt x="2620010" y="321310"/>
                    <a:pt x="2613660" y="297180"/>
                  </a:cubicBezTo>
                  <a:cubicBezTo>
                    <a:pt x="2606040" y="270510"/>
                    <a:pt x="2376170" y="292100"/>
                    <a:pt x="2373630" y="274320"/>
                  </a:cubicBezTo>
                  <a:cubicBezTo>
                    <a:pt x="2371090" y="259080"/>
                    <a:pt x="2480310" y="232410"/>
                    <a:pt x="2520950" y="209550"/>
                  </a:cubicBezTo>
                  <a:cubicBezTo>
                    <a:pt x="2551430" y="193040"/>
                    <a:pt x="2598420" y="163830"/>
                    <a:pt x="2595880" y="157480"/>
                  </a:cubicBezTo>
                  <a:cubicBezTo>
                    <a:pt x="2593340" y="149860"/>
                    <a:pt x="2518410" y="166370"/>
                    <a:pt x="2486660" y="176530"/>
                  </a:cubicBezTo>
                  <a:cubicBezTo>
                    <a:pt x="2459990" y="185420"/>
                    <a:pt x="2439670" y="195580"/>
                    <a:pt x="2416810" y="210820"/>
                  </a:cubicBezTo>
                  <a:cubicBezTo>
                    <a:pt x="2392680" y="227330"/>
                    <a:pt x="2366010" y="248920"/>
                    <a:pt x="2348230" y="270510"/>
                  </a:cubicBezTo>
                  <a:cubicBezTo>
                    <a:pt x="2331720" y="290830"/>
                    <a:pt x="2319020" y="311150"/>
                    <a:pt x="2308860" y="337820"/>
                  </a:cubicBezTo>
                  <a:cubicBezTo>
                    <a:pt x="2297430" y="369570"/>
                    <a:pt x="2286000" y="415290"/>
                    <a:pt x="2289810" y="448310"/>
                  </a:cubicBezTo>
                  <a:cubicBezTo>
                    <a:pt x="2293620" y="477520"/>
                    <a:pt x="2301240" y="513080"/>
                    <a:pt x="2322830" y="528320"/>
                  </a:cubicBezTo>
                  <a:cubicBezTo>
                    <a:pt x="2349500" y="546100"/>
                    <a:pt x="2401570" y="534670"/>
                    <a:pt x="2447290" y="530860"/>
                  </a:cubicBezTo>
                  <a:cubicBezTo>
                    <a:pt x="2505710" y="525780"/>
                    <a:pt x="2570480" y="511810"/>
                    <a:pt x="2641600" y="490220"/>
                  </a:cubicBezTo>
                  <a:cubicBezTo>
                    <a:pt x="2730500" y="463550"/>
                    <a:pt x="2934970" y="370840"/>
                    <a:pt x="2936240" y="373380"/>
                  </a:cubicBezTo>
                  <a:cubicBezTo>
                    <a:pt x="2936240" y="374650"/>
                    <a:pt x="2881630" y="388620"/>
                    <a:pt x="2867660" y="407670"/>
                  </a:cubicBezTo>
                  <a:cubicBezTo>
                    <a:pt x="2852420" y="427990"/>
                    <a:pt x="2849880" y="491490"/>
                    <a:pt x="2849880" y="491490"/>
                  </a:cubicBezTo>
                  <a:cubicBezTo>
                    <a:pt x="2849880" y="491490"/>
                    <a:pt x="2851150" y="427990"/>
                    <a:pt x="2866390" y="401320"/>
                  </a:cubicBezTo>
                  <a:cubicBezTo>
                    <a:pt x="2882900" y="370840"/>
                    <a:pt x="2926080" y="351790"/>
                    <a:pt x="2951480" y="323850"/>
                  </a:cubicBezTo>
                  <a:cubicBezTo>
                    <a:pt x="2975610" y="297180"/>
                    <a:pt x="3012440" y="237490"/>
                    <a:pt x="3013710" y="238760"/>
                  </a:cubicBezTo>
                  <a:cubicBezTo>
                    <a:pt x="3014980" y="240030"/>
                    <a:pt x="2945130" y="349250"/>
                    <a:pt x="2945130" y="349250"/>
                  </a:cubicBezTo>
                  <a:cubicBezTo>
                    <a:pt x="2945130" y="349250"/>
                    <a:pt x="3001010" y="285750"/>
                    <a:pt x="2994660" y="267970"/>
                  </a:cubicBezTo>
                  <a:cubicBezTo>
                    <a:pt x="2988310" y="250190"/>
                    <a:pt x="2934970" y="238760"/>
                    <a:pt x="2907030" y="241300"/>
                  </a:cubicBezTo>
                  <a:cubicBezTo>
                    <a:pt x="2880360" y="243840"/>
                    <a:pt x="2857500" y="266700"/>
                    <a:pt x="2833370" y="283210"/>
                  </a:cubicBezTo>
                  <a:cubicBezTo>
                    <a:pt x="2806700" y="300990"/>
                    <a:pt x="2777490" y="318770"/>
                    <a:pt x="2754630" y="341630"/>
                  </a:cubicBezTo>
                  <a:cubicBezTo>
                    <a:pt x="2730500" y="365760"/>
                    <a:pt x="2691130" y="426720"/>
                    <a:pt x="2691130" y="426720"/>
                  </a:cubicBezTo>
                  <a:cubicBezTo>
                    <a:pt x="2691130" y="426720"/>
                    <a:pt x="2736850" y="355600"/>
                    <a:pt x="2763520" y="330200"/>
                  </a:cubicBezTo>
                  <a:cubicBezTo>
                    <a:pt x="2787650" y="307340"/>
                    <a:pt x="2818130" y="278130"/>
                    <a:pt x="2843530" y="278130"/>
                  </a:cubicBezTo>
                  <a:cubicBezTo>
                    <a:pt x="2866390" y="278130"/>
                    <a:pt x="2899410" y="300990"/>
                    <a:pt x="2908300" y="323850"/>
                  </a:cubicBezTo>
                  <a:cubicBezTo>
                    <a:pt x="2919730" y="351790"/>
                    <a:pt x="2866390" y="421640"/>
                    <a:pt x="2885440" y="439420"/>
                  </a:cubicBezTo>
                  <a:cubicBezTo>
                    <a:pt x="2913380" y="466090"/>
                    <a:pt x="3121660" y="398780"/>
                    <a:pt x="3154680" y="374650"/>
                  </a:cubicBezTo>
                  <a:cubicBezTo>
                    <a:pt x="3164840" y="367030"/>
                    <a:pt x="3168650" y="360680"/>
                    <a:pt x="3168650" y="351790"/>
                  </a:cubicBezTo>
                  <a:cubicBezTo>
                    <a:pt x="3169920" y="341630"/>
                    <a:pt x="3154680" y="330200"/>
                    <a:pt x="3153410" y="317500"/>
                  </a:cubicBezTo>
                  <a:cubicBezTo>
                    <a:pt x="3152140" y="302260"/>
                    <a:pt x="3155950" y="276860"/>
                    <a:pt x="3164840" y="262890"/>
                  </a:cubicBezTo>
                  <a:cubicBezTo>
                    <a:pt x="3173730" y="247650"/>
                    <a:pt x="3195320" y="234950"/>
                    <a:pt x="3210560" y="229870"/>
                  </a:cubicBezTo>
                  <a:cubicBezTo>
                    <a:pt x="3223260" y="226060"/>
                    <a:pt x="3234690" y="224790"/>
                    <a:pt x="3247390" y="228600"/>
                  </a:cubicBezTo>
                  <a:cubicBezTo>
                    <a:pt x="3262630" y="232410"/>
                    <a:pt x="3285490" y="238760"/>
                    <a:pt x="3294380" y="259080"/>
                  </a:cubicBezTo>
                  <a:cubicBezTo>
                    <a:pt x="3315970" y="306070"/>
                    <a:pt x="3291840" y="542290"/>
                    <a:pt x="3253740" y="562610"/>
                  </a:cubicBezTo>
                  <a:cubicBezTo>
                    <a:pt x="3232150" y="574040"/>
                    <a:pt x="3178810" y="546100"/>
                    <a:pt x="3166110" y="521970"/>
                  </a:cubicBezTo>
                  <a:cubicBezTo>
                    <a:pt x="3152140" y="495300"/>
                    <a:pt x="3183890" y="444500"/>
                    <a:pt x="3185160" y="405130"/>
                  </a:cubicBezTo>
                  <a:cubicBezTo>
                    <a:pt x="3186430" y="365760"/>
                    <a:pt x="3157220" y="309880"/>
                    <a:pt x="3172460" y="284480"/>
                  </a:cubicBezTo>
                  <a:cubicBezTo>
                    <a:pt x="3185160" y="262890"/>
                    <a:pt x="3238500" y="238760"/>
                    <a:pt x="3252470" y="250190"/>
                  </a:cubicBezTo>
                  <a:cubicBezTo>
                    <a:pt x="3276600" y="269240"/>
                    <a:pt x="3225800" y="471170"/>
                    <a:pt x="3200400" y="519430"/>
                  </a:cubicBezTo>
                  <a:cubicBezTo>
                    <a:pt x="3188970" y="541020"/>
                    <a:pt x="3176270" y="552450"/>
                    <a:pt x="3162300" y="560070"/>
                  </a:cubicBezTo>
                  <a:cubicBezTo>
                    <a:pt x="3150870" y="566420"/>
                    <a:pt x="3138170" y="570230"/>
                    <a:pt x="3124200" y="568960"/>
                  </a:cubicBezTo>
                  <a:cubicBezTo>
                    <a:pt x="3107690" y="567690"/>
                    <a:pt x="3084830" y="558800"/>
                    <a:pt x="3072130" y="547370"/>
                  </a:cubicBezTo>
                  <a:cubicBezTo>
                    <a:pt x="3059430" y="534670"/>
                    <a:pt x="3049270" y="518160"/>
                    <a:pt x="3046730" y="496570"/>
                  </a:cubicBezTo>
                  <a:cubicBezTo>
                    <a:pt x="3042920" y="466090"/>
                    <a:pt x="3067050" y="420370"/>
                    <a:pt x="3074670" y="377190"/>
                  </a:cubicBezTo>
                  <a:cubicBezTo>
                    <a:pt x="3083560" y="325120"/>
                    <a:pt x="3081020" y="243840"/>
                    <a:pt x="3091180" y="203200"/>
                  </a:cubicBezTo>
                  <a:cubicBezTo>
                    <a:pt x="3097530" y="179070"/>
                    <a:pt x="3101340" y="162560"/>
                    <a:pt x="3114040" y="149860"/>
                  </a:cubicBezTo>
                  <a:cubicBezTo>
                    <a:pt x="3126740" y="137160"/>
                    <a:pt x="3149600" y="128270"/>
                    <a:pt x="3166110" y="125730"/>
                  </a:cubicBezTo>
                  <a:cubicBezTo>
                    <a:pt x="3180080" y="124460"/>
                    <a:pt x="3192780" y="127000"/>
                    <a:pt x="3204210" y="132080"/>
                  </a:cubicBezTo>
                  <a:cubicBezTo>
                    <a:pt x="3215640" y="137160"/>
                    <a:pt x="3228340" y="143510"/>
                    <a:pt x="3235960" y="154940"/>
                  </a:cubicBezTo>
                  <a:cubicBezTo>
                    <a:pt x="3246120" y="167640"/>
                    <a:pt x="3256280" y="208280"/>
                    <a:pt x="3253740" y="209550"/>
                  </a:cubicBezTo>
                  <a:cubicBezTo>
                    <a:pt x="3251200" y="210820"/>
                    <a:pt x="3210560" y="146050"/>
                    <a:pt x="3211830" y="144780"/>
                  </a:cubicBezTo>
                  <a:cubicBezTo>
                    <a:pt x="3213100" y="143510"/>
                    <a:pt x="3257550" y="210820"/>
                    <a:pt x="3263900" y="208280"/>
                  </a:cubicBezTo>
                  <a:cubicBezTo>
                    <a:pt x="3270250" y="205740"/>
                    <a:pt x="3239770" y="148590"/>
                    <a:pt x="3244850" y="120650"/>
                  </a:cubicBezTo>
                  <a:cubicBezTo>
                    <a:pt x="3249930" y="92710"/>
                    <a:pt x="3274060" y="53340"/>
                    <a:pt x="3298190" y="41910"/>
                  </a:cubicBezTo>
                  <a:cubicBezTo>
                    <a:pt x="3322320" y="30480"/>
                    <a:pt x="3365500" y="34290"/>
                    <a:pt x="3389630" y="49530"/>
                  </a:cubicBezTo>
                  <a:cubicBezTo>
                    <a:pt x="3417570" y="67310"/>
                    <a:pt x="3431540" y="109220"/>
                    <a:pt x="3448050" y="149860"/>
                  </a:cubicBezTo>
                  <a:cubicBezTo>
                    <a:pt x="3469640" y="201930"/>
                    <a:pt x="3497580" y="297180"/>
                    <a:pt x="3495040" y="341630"/>
                  </a:cubicBezTo>
                  <a:cubicBezTo>
                    <a:pt x="3493770" y="365760"/>
                    <a:pt x="3484880" y="383540"/>
                    <a:pt x="3474720" y="397510"/>
                  </a:cubicBezTo>
                  <a:cubicBezTo>
                    <a:pt x="3465830" y="408940"/>
                    <a:pt x="3454400" y="415290"/>
                    <a:pt x="3442970" y="420370"/>
                  </a:cubicBezTo>
                  <a:cubicBezTo>
                    <a:pt x="3431540" y="425450"/>
                    <a:pt x="3416300" y="426720"/>
                    <a:pt x="3403600" y="425450"/>
                  </a:cubicBezTo>
                  <a:cubicBezTo>
                    <a:pt x="3390900" y="424180"/>
                    <a:pt x="3376930" y="420370"/>
                    <a:pt x="3365500" y="411480"/>
                  </a:cubicBezTo>
                  <a:cubicBezTo>
                    <a:pt x="3352800" y="401320"/>
                    <a:pt x="3338830" y="382270"/>
                    <a:pt x="3332480" y="363220"/>
                  </a:cubicBezTo>
                  <a:cubicBezTo>
                    <a:pt x="3324860" y="341630"/>
                    <a:pt x="3322320" y="314960"/>
                    <a:pt x="3324860" y="284480"/>
                  </a:cubicBezTo>
                  <a:cubicBezTo>
                    <a:pt x="3327400" y="240030"/>
                    <a:pt x="3333750" y="160020"/>
                    <a:pt x="3361690" y="124460"/>
                  </a:cubicBezTo>
                  <a:cubicBezTo>
                    <a:pt x="3384550" y="95250"/>
                    <a:pt x="3430270" y="71120"/>
                    <a:pt x="3462020" y="74930"/>
                  </a:cubicBezTo>
                  <a:cubicBezTo>
                    <a:pt x="3493770" y="78740"/>
                    <a:pt x="3533140" y="120650"/>
                    <a:pt x="3550920" y="153670"/>
                  </a:cubicBezTo>
                  <a:cubicBezTo>
                    <a:pt x="3568700" y="186690"/>
                    <a:pt x="3569970" y="241300"/>
                    <a:pt x="3569970" y="270510"/>
                  </a:cubicBezTo>
                  <a:cubicBezTo>
                    <a:pt x="3569970" y="287020"/>
                    <a:pt x="3568700" y="298450"/>
                    <a:pt x="3563620" y="311150"/>
                  </a:cubicBezTo>
                  <a:cubicBezTo>
                    <a:pt x="3558540" y="323850"/>
                    <a:pt x="3550920" y="335280"/>
                    <a:pt x="3539490" y="344170"/>
                  </a:cubicBezTo>
                  <a:cubicBezTo>
                    <a:pt x="3525520" y="354330"/>
                    <a:pt x="3498850" y="364490"/>
                    <a:pt x="3481070" y="364490"/>
                  </a:cubicBezTo>
                  <a:cubicBezTo>
                    <a:pt x="3467100" y="364490"/>
                    <a:pt x="3453130" y="361950"/>
                    <a:pt x="3441700" y="353060"/>
                  </a:cubicBezTo>
                  <a:cubicBezTo>
                    <a:pt x="3425190" y="340360"/>
                    <a:pt x="3395980" y="288290"/>
                    <a:pt x="3398520" y="285750"/>
                  </a:cubicBezTo>
                  <a:cubicBezTo>
                    <a:pt x="3401060" y="283210"/>
                    <a:pt x="3478530" y="361950"/>
                    <a:pt x="3477260" y="363220"/>
                  </a:cubicBezTo>
                  <a:cubicBezTo>
                    <a:pt x="3475990" y="364490"/>
                    <a:pt x="3404870" y="321310"/>
                    <a:pt x="3389630" y="294640"/>
                  </a:cubicBezTo>
                  <a:cubicBezTo>
                    <a:pt x="3376930" y="271780"/>
                    <a:pt x="3376930" y="243840"/>
                    <a:pt x="3379470" y="217170"/>
                  </a:cubicBezTo>
                  <a:cubicBezTo>
                    <a:pt x="3382010" y="187960"/>
                    <a:pt x="3392170" y="149860"/>
                    <a:pt x="3407410" y="124460"/>
                  </a:cubicBezTo>
                  <a:cubicBezTo>
                    <a:pt x="3421380" y="100330"/>
                    <a:pt x="3439160" y="72390"/>
                    <a:pt x="3464560" y="64770"/>
                  </a:cubicBezTo>
                  <a:cubicBezTo>
                    <a:pt x="3493770" y="55880"/>
                    <a:pt x="3554730" y="67310"/>
                    <a:pt x="3577590" y="86360"/>
                  </a:cubicBezTo>
                  <a:cubicBezTo>
                    <a:pt x="3596640" y="102870"/>
                    <a:pt x="3605530" y="133350"/>
                    <a:pt x="3605530" y="158750"/>
                  </a:cubicBezTo>
                  <a:cubicBezTo>
                    <a:pt x="3605530" y="185420"/>
                    <a:pt x="3589020" y="215900"/>
                    <a:pt x="3576320" y="241300"/>
                  </a:cubicBezTo>
                  <a:cubicBezTo>
                    <a:pt x="3563620" y="265430"/>
                    <a:pt x="3549650" y="295910"/>
                    <a:pt x="3531870" y="308610"/>
                  </a:cubicBezTo>
                  <a:cubicBezTo>
                    <a:pt x="3519170" y="317500"/>
                    <a:pt x="3502660" y="318770"/>
                    <a:pt x="3488690" y="318770"/>
                  </a:cubicBezTo>
                  <a:cubicBezTo>
                    <a:pt x="3474720" y="318770"/>
                    <a:pt x="3459480" y="314960"/>
                    <a:pt x="3446780" y="308610"/>
                  </a:cubicBezTo>
                  <a:cubicBezTo>
                    <a:pt x="3434080" y="302260"/>
                    <a:pt x="3422650" y="293370"/>
                    <a:pt x="3415030" y="280670"/>
                  </a:cubicBezTo>
                  <a:cubicBezTo>
                    <a:pt x="3406140" y="265430"/>
                    <a:pt x="3398520" y="237490"/>
                    <a:pt x="3399790" y="219710"/>
                  </a:cubicBezTo>
                  <a:cubicBezTo>
                    <a:pt x="3401060" y="204470"/>
                    <a:pt x="3407410" y="191770"/>
                    <a:pt x="3415030" y="180340"/>
                  </a:cubicBezTo>
                  <a:cubicBezTo>
                    <a:pt x="3422650" y="168910"/>
                    <a:pt x="3431540" y="154940"/>
                    <a:pt x="3446780" y="152400"/>
                  </a:cubicBezTo>
                  <a:cubicBezTo>
                    <a:pt x="3474720" y="148590"/>
                    <a:pt x="3556000" y="179070"/>
                    <a:pt x="3573780" y="207010"/>
                  </a:cubicBezTo>
                  <a:cubicBezTo>
                    <a:pt x="3587750" y="229870"/>
                    <a:pt x="3577590" y="270510"/>
                    <a:pt x="3572510" y="293370"/>
                  </a:cubicBezTo>
                  <a:cubicBezTo>
                    <a:pt x="3568700" y="308610"/>
                    <a:pt x="3563620" y="321310"/>
                    <a:pt x="3553460" y="331470"/>
                  </a:cubicBezTo>
                  <a:cubicBezTo>
                    <a:pt x="3540760" y="344170"/>
                    <a:pt x="3517900" y="359410"/>
                    <a:pt x="3498850" y="361950"/>
                  </a:cubicBezTo>
                  <a:cubicBezTo>
                    <a:pt x="3479800" y="364490"/>
                    <a:pt x="3454400" y="359410"/>
                    <a:pt x="3437890" y="349250"/>
                  </a:cubicBezTo>
                  <a:cubicBezTo>
                    <a:pt x="3421380" y="339090"/>
                    <a:pt x="3406140" y="316230"/>
                    <a:pt x="3399790" y="298450"/>
                  </a:cubicBezTo>
                  <a:cubicBezTo>
                    <a:pt x="3394710" y="283210"/>
                    <a:pt x="3393440" y="266700"/>
                    <a:pt x="3399790" y="251460"/>
                  </a:cubicBezTo>
                  <a:cubicBezTo>
                    <a:pt x="3407410" y="231140"/>
                    <a:pt x="3435350" y="199390"/>
                    <a:pt x="3456940" y="190500"/>
                  </a:cubicBezTo>
                  <a:cubicBezTo>
                    <a:pt x="3474720" y="182880"/>
                    <a:pt x="3498850" y="186690"/>
                    <a:pt x="3514090" y="190500"/>
                  </a:cubicBezTo>
                  <a:cubicBezTo>
                    <a:pt x="3524250" y="193040"/>
                    <a:pt x="3531870" y="195580"/>
                    <a:pt x="3539490" y="204470"/>
                  </a:cubicBezTo>
                  <a:cubicBezTo>
                    <a:pt x="3552190" y="218440"/>
                    <a:pt x="3573780" y="256540"/>
                    <a:pt x="3573780" y="279400"/>
                  </a:cubicBezTo>
                  <a:cubicBezTo>
                    <a:pt x="3573780" y="298450"/>
                    <a:pt x="3563620" y="318770"/>
                    <a:pt x="3552190" y="332740"/>
                  </a:cubicBezTo>
                  <a:cubicBezTo>
                    <a:pt x="3540760" y="346710"/>
                    <a:pt x="3522980" y="359410"/>
                    <a:pt x="3503930" y="361950"/>
                  </a:cubicBezTo>
                  <a:cubicBezTo>
                    <a:pt x="3481070" y="364490"/>
                    <a:pt x="3441700" y="355600"/>
                    <a:pt x="3423920" y="339090"/>
                  </a:cubicBezTo>
                  <a:cubicBezTo>
                    <a:pt x="3406140" y="322580"/>
                    <a:pt x="3394710" y="284480"/>
                    <a:pt x="3398520" y="260350"/>
                  </a:cubicBezTo>
                  <a:cubicBezTo>
                    <a:pt x="3402330" y="236220"/>
                    <a:pt x="3427730" y="205740"/>
                    <a:pt x="3448050" y="194310"/>
                  </a:cubicBezTo>
                  <a:cubicBezTo>
                    <a:pt x="3464560" y="185420"/>
                    <a:pt x="3488690" y="185420"/>
                    <a:pt x="3503930" y="187960"/>
                  </a:cubicBezTo>
                  <a:cubicBezTo>
                    <a:pt x="3514090" y="189230"/>
                    <a:pt x="3521710" y="194310"/>
                    <a:pt x="3530600" y="199390"/>
                  </a:cubicBezTo>
                  <a:cubicBezTo>
                    <a:pt x="3538220" y="204470"/>
                    <a:pt x="3547110" y="208280"/>
                    <a:pt x="3553460" y="217170"/>
                  </a:cubicBezTo>
                  <a:cubicBezTo>
                    <a:pt x="3562350" y="229870"/>
                    <a:pt x="3572510" y="254000"/>
                    <a:pt x="3573780" y="271780"/>
                  </a:cubicBezTo>
                  <a:cubicBezTo>
                    <a:pt x="3575050" y="287020"/>
                    <a:pt x="3572510" y="300990"/>
                    <a:pt x="3564890" y="313690"/>
                  </a:cubicBezTo>
                  <a:cubicBezTo>
                    <a:pt x="3556000" y="328930"/>
                    <a:pt x="3535680" y="349250"/>
                    <a:pt x="3519170" y="356870"/>
                  </a:cubicBezTo>
                  <a:cubicBezTo>
                    <a:pt x="3506470" y="363220"/>
                    <a:pt x="3491230" y="364490"/>
                    <a:pt x="3477260" y="363220"/>
                  </a:cubicBezTo>
                  <a:cubicBezTo>
                    <a:pt x="3463290" y="361950"/>
                    <a:pt x="3449320" y="358140"/>
                    <a:pt x="3437890" y="349250"/>
                  </a:cubicBezTo>
                  <a:cubicBezTo>
                    <a:pt x="3422650" y="339090"/>
                    <a:pt x="3403600" y="314960"/>
                    <a:pt x="3399790" y="298450"/>
                  </a:cubicBezTo>
                  <a:cubicBezTo>
                    <a:pt x="3395980" y="285750"/>
                    <a:pt x="3395980" y="264160"/>
                    <a:pt x="3404870" y="259080"/>
                  </a:cubicBezTo>
                  <a:cubicBezTo>
                    <a:pt x="3421380" y="248920"/>
                    <a:pt x="3530600" y="299720"/>
                    <a:pt x="3529330" y="308610"/>
                  </a:cubicBezTo>
                  <a:cubicBezTo>
                    <a:pt x="3528060" y="314960"/>
                    <a:pt x="3486150" y="321310"/>
                    <a:pt x="3467100" y="316230"/>
                  </a:cubicBezTo>
                  <a:cubicBezTo>
                    <a:pt x="3448050" y="311150"/>
                    <a:pt x="3426460" y="297180"/>
                    <a:pt x="3415030" y="280670"/>
                  </a:cubicBezTo>
                  <a:cubicBezTo>
                    <a:pt x="3403600" y="264160"/>
                    <a:pt x="3397250" y="238760"/>
                    <a:pt x="3399790" y="219710"/>
                  </a:cubicBezTo>
                  <a:cubicBezTo>
                    <a:pt x="3402330" y="200660"/>
                    <a:pt x="3418840" y="175260"/>
                    <a:pt x="3429000" y="163830"/>
                  </a:cubicBezTo>
                  <a:cubicBezTo>
                    <a:pt x="3435350" y="157480"/>
                    <a:pt x="3442970" y="151130"/>
                    <a:pt x="3446780" y="152400"/>
                  </a:cubicBezTo>
                  <a:cubicBezTo>
                    <a:pt x="3453130" y="154940"/>
                    <a:pt x="3445510" y="186690"/>
                    <a:pt x="3455670" y="199390"/>
                  </a:cubicBezTo>
                  <a:cubicBezTo>
                    <a:pt x="3470910" y="217170"/>
                    <a:pt x="3548380" y="234950"/>
                    <a:pt x="3549650" y="232410"/>
                  </a:cubicBezTo>
                  <a:cubicBezTo>
                    <a:pt x="3550920" y="229870"/>
                    <a:pt x="3482340" y="191770"/>
                    <a:pt x="3481070" y="194310"/>
                  </a:cubicBezTo>
                  <a:cubicBezTo>
                    <a:pt x="3478530" y="196850"/>
                    <a:pt x="3562350" y="251460"/>
                    <a:pt x="3569970" y="270510"/>
                  </a:cubicBezTo>
                  <a:cubicBezTo>
                    <a:pt x="3573780" y="279400"/>
                    <a:pt x="3569970" y="284480"/>
                    <a:pt x="3568700" y="292100"/>
                  </a:cubicBezTo>
                  <a:cubicBezTo>
                    <a:pt x="3566160" y="303530"/>
                    <a:pt x="3561080" y="318770"/>
                    <a:pt x="3553460" y="328930"/>
                  </a:cubicBezTo>
                  <a:cubicBezTo>
                    <a:pt x="3545840" y="339090"/>
                    <a:pt x="3533140" y="349250"/>
                    <a:pt x="3521710" y="355600"/>
                  </a:cubicBezTo>
                  <a:cubicBezTo>
                    <a:pt x="3509010" y="361950"/>
                    <a:pt x="3495040" y="364490"/>
                    <a:pt x="3481070" y="364490"/>
                  </a:cubicBezTo>
                  <a:cubicBezTo>
                    <a:pt x="3468370" y="364490"/>
                    <a:pt x="3453130" y="360680"/>
                    <a:pt x="3441700" y="353060"/>
                  </a:cubicBezTo>
                  <a:cubicBezTo>
                    <a:pt x="3427730" y="342900"/>
                    <a:pt x="3409950" y="325120"/>
                    <a:pt x="3403600" y="306070"/>
                  </a:cubicBezTo>
                  <a:cubicBezTo>
                    <a:pt x="3395980" y="283210"/>
                    <a:pt x="3390900" y="236220"/>
                    <a:pt x="3406140" y="223520"/>
                  </a:cubicBezTo>
                  <a:cubicBezTo>
                    <a:pt x="3421380" y="209550"/>
                    <a:pt x="3486150" y="213360"/>
                    <a:pt x="3501390" y="232410"/>
                  </a:cubicBezTo>
                  <a:cubicBezTo>
                    <a:pt x="3521710" y="256540"/>
                    <a:pt x="3502660" y="349250"/>
                    <a:pt x="3486150" y="381000"/>
                  </a:cubicBezTo>
                  <a:cubicBezTo>
                    <a:pt x="3475990" y="401320"/>
                    <a:pt x="3458210" y="412750"/>
                    <a:pt x="3442970" y="420370"/>
                  </a:cubicBezTo>
                  <a:cubicBezTo>
                    <a:pt x="3430270" y="426720"/>
                    <a:pt x="3417570" y="429260"/>
                    <a:pt x="3403600" y="425450"/>
                  </a:cubicBezTo>
                  <a:cubicBezTo>
                    <a:pt x="3383280" y="420370"/>
                    <a:pt x="3355340" y="403860"/>
                    <a:pt x="3338830" y="382270"/>
                  </a:cubicBezTo>
                  <a:cubicBezTo>
                    <a:pt x="3319780" y="355600"/>
                    <a:pt x="3312160" y="309880"/>
                    <a:pt x="3304540" y="271780"/>
                  </a:cubicBezTo>
                  <a:cubicBezTo>
                    <a:pt x="3296920" y="233680"/>
                    <a:pt x="3276600" y="168910"/>
                    <a:pt x="3294380" y="153670"/>
                  </a:cubicBezTo>
                  <a:cubicBezTo>
                    <a:pt x="3310890" y="138430"/>
                    <a:pt x="3389630" y="154940"/>
                    <a:pt x="3404870" y="177800"/>
                  </a:cubicBezTo>
                  <a:cubicBezTo>
                    <a:pt x="3418840" y="199390"/>
                    <a:pt x="3395980" y="251460"/>
                    <a:pt x="3383280" y="285750"/>
                  </a:cubicBezTo>
                  <a:cubicBezTo>
                    <a:pt x="3369310" y="320040"/>
                    <a:pt x="3352800" y="361950"/>
                    <a:pt x="3324860" y="381000"/>
                  </a:cubicBezTo>
                  <a:cubicBezTo>
                    <a:pt x="3296920" y="400050"/>
                    <a:pt x="3246120" y="411480"/>
                    <a:pt x="3215640" y="403860"/>
                  </a:cubicBezTo>
                  <a:cubicBezTo>
                    <a:pt x="3188970" y="397510"/>
                    <a:pt x="3162300" y="369570"/>
                    <a:pt x="3148330" y="346710"/>
                  </a:cubicBezTo>
                  <a:cubicBezTo>
                    <a:pt x="3135630" y="323850"/>
                    <a:pt x="3143250" y="292100"/>
                    <a:pt x="3133090" y="267970"/>
                  </a:cubicBezTo>
                  <a:cubicBezTo>
                    <a:pt x="3124200" y="243840"/>
                    <a:pt x="3092450" y="224790"/>
                    <a:pt x="3091180" y="203200"/>
                  </a:cubicBezTo>
                  <a:cubicBezTo>
                    <a:pt x="3089910" y="185420"/>
                    <a:pt x="3100070" y="162560"/>
                    <a:pt x="3114040" y="149860"/>
                  </a:cubicBezTo>
                  <a:cubicBezTo>
                    <a:pt x="3129280" y="135890"/>
                    <a:pt x="3163570" y="121920"/>
                    <a:pt x="3185160" y="125730"/>
                  </a:cubicBezTo>
                  <a:cubicBezTo>
                    <a:pt x="3206750" y="129540"/>
                    <a:pt x="3233420" y="146050"/>
                    <a:pt x="3246120" y="171450"/>
                  </a:cubicBezTo>
                  <a:cubicBezTo>
                    <a:pt x="3265170" y="210820"/>
                    <a:pt x="3251200" y="298450"/>
                    <a:pt x="3242310" y="359410"/>
                  </a:cubicBezTo>
                  <a:cubicBezTo>
                    <a:pt x="3233420" y="420370"/>
                    <a:pt x="3215640" y="502920"/>
                    <a:pt x="3191510" y="535940"/>
                  </a:cubicBezTo>
                  <a:cubicBezTo>
                    <a:pt x="3177540" y="554990"/>
                    <a:pt x="3161030" y="565150"/>
                    <a:pt x="3143250" y="567690"/>
                  </a:cubicBezTo>
                  <a:cubicBezTo>
                    <a:pt x="3122930" y="571500"/>
                    <a:pt x="3088640" y="561340"/>
                    <a:pt x="3072130" y="547370"/>
                  </a:cubicBezTo>
                  <a:cubicBezTo>
                    <a:pt x="3058160" y="535940"/>
                    <a:pt x="3050540" y="518160"/>
                    <a:pt x="3046730" y="496570"/>
                  </a:cubicBezTo>
                  <a:cubicBezTo>
                    <a:pt x="3041650" y="466090"/>
                    <a:pt x="3054350" y="422910"/>
                    <a:pt x="3063240" y="381000"/>
                  </a:cubicBezTo>
                  <a:cubicBezTo>
                    <a:pt x="3073400" y="331470"/>
                    <a:pt x="3086100" y="264160"/>
                    <a:pt x="3106420" y="219710"/>
                  </a:cubicBezTo>
                  <a:cubicBezTo>
                    <a:pt x="3122930" y="184150"/>
                    <a:pt x="3139440" y="142240"/>
                    <a:pt x="3168650" y="130810"/>
                  </a:cubicBezTo>
                  <a:cubicBezTo>
                    <a:pt x="3200400" y="119380"/>
                    <a:pt x="3261360" y="132080"/>
                    <a:pt x="3290570" y="158750"/>
                  </a:cubicBezTo>
                  <a:cubicBezTo>
                    <a:pt x="3326130" y="191770"/>
                    <a:pt x="3337560" y="279400"/>
                    <a:pt x="3342640" y="340360"/>
                  </a:cubicBezTo>
                  <a:cubicBezTo>
                    <a:pt x="3347720" y="398780"/>
                    <a:pt x="3336290" y="467360"/>
                    <a:pt x="3322320" y="515620"/>
                  </a:cubicBezTo>
                  <a:cubicBezTo>
                    <a:pt x="3310890" y="553720"/>
                    <a:pt x="3300730" y="589280"/>
                    <a:pt x="3274060" y="610870"/>
                  </a:cubicBezTo>
                  <a:cubicBezTo>
                    <a:pt x="3246120" y="633730"/>
                    <a:pt x="3182620" y="659130"/>
                    <a:pt x="3154680" y="645160"/>
                  </a:cubicBezTo>
                  <a:cubicBezTo>
                    <a:pt x="3122930" y="628650"/>
                    <a:pt x="3106420" y="541020"/>
                    <a:pt x="3102610" y="499110"/>
                  </a:cubicBezTo>
                  <a:cubicBezTo>
                    <a:pt x="3100070" y="469900"/>
                    <a:pt x="3106420" y="452120"/>
                    <a:pt x="3112770" y="422910"/>
                  </a:cubicBezTo>
                  <a:cubicBezTo>
                    <a:pt x="3121660" y="381000"/>
                    <a:pt x="3149600" y="271780"/>
                    <a:pt x="3158490" y="273050"/>
                  </a:cubicBezTo>
                  <a:cubicBezTo>
                    <a:pt x="3164840" y="273050"/>
                    <a:pt x="3171190" y="350520"/>
                    <a:pt x="3168650" y="351790"/>
                  </a:cubicBezTo>
                  <a:cubicBezTo>
                    <a:pt x="3166110" y="351790"/>
                    <a:pt x="3154680" y="330200"/>
                    <a:pt x="3153410" y="317500"/>
                  </a:cubicBezTo>
                  <a:cubicBezTo>
                    <a:pt x="3152140" y="302260"/>
                    <a:pt x="3155950" y="276860"/>
                    <a:pt x="3164840" y="262890"/>
                  </a:cubicBezTo>
                  <a:cubicBezTo>
                    <a:pt x="3173730" y="247650"/>
                    <a:pt x="3195320" y="234950"/>
                    <a:pt x="3210560" y="229870"/>
                  </a:cubicBezTo>
                  <a:cubicBezTo>
                    <a:pt x="3223260" y="226060"/>
                    <a:pt x="3234690" y="224790"/>
                    <a:pt x="3247390" y="228600"/>
                  </a:cubicBezTo>
                  <a:cubicBezTo>
                    <a:pt x="3265170" y="233680"/>
                    <a:pt x="3291840" y="250190"/>
                    <a:pt x="3307080" y="269240"/>
                  </a:cubicBezTo>
                  <a:cubicBezTo>
                    <a:pt x="3324860" y="290830"/>
                    <a:pt x="3345180" y="322580"/>
                    <a:pt x="3343910" y="351790"/>
                  </a:cubicBezTo>
                  <a:cubicBezTo>
                    <a:pt x="3342640" y="388620"/>
                    <a:pt x="3308350" y="443230"/>
                    <a:pt x="3281680" y="471170"/>
                  </a:cubicBezTo>
                  <a:cubicBezTo>
                    <a:pt x="3260090" y="494030"/>
                    <a:pt x="3241040" y="500380"/>
                    <a:pt x="3206750" y="515620"/>
                  </a:cubicBezTo>
                  <a:cubicBezTo>
                    <a:pt x="3139440" y="544830"/>
                    <a:pt x="2965450" y="604520"/>
                    <a:pt x="2891790" y="610870"/>
                  </a:cubicBezTo>
                  <a:cubicBezTo>
                    <a:pt x="2852420" y="614680"/>
                    <a:pt x="2825750" y="617220"/>
                    <a:pt x="2800350" y="600710"/>
                  </a:cubicBezTo>
                  <a:cubicBezTo>
                    <a:pt x="2767330" y="579120"/>
                    <a:pt x="2733040" y="520700"/>
                    <a:pt x="2725420" y="473710"/>
                  </a:cubicBezTo>
                  <a:cubicBezTo>
                    <a:pt x="2717800" y="424180"/>
                    <a:pt x="2740660" y="358140"/>
                    <a:pt x="2762250" y="312420"/>
                  </a:cubicBezTo>
                  <a:cubicBezTo>
                    <a:pt x="2781300" y="271780"/>
                    <a:pt x="2809240" y="224790"/>
                    <a:pt x="2840990" y="209550"/>
                  </a:cubicBezTo>
                  <a:cubicBezTo>
                    <a:pt x="2868930" y="196850"/>
                    <a:pt x="2917190" y="198120"/>
                    <a:pt x="2940050" y="214630"/>
                  </a:cubicBezTo>
                  <a:cubicBezTo>
                    <a:pt x="2964180" y="231140"/>
                    <a:pt x="2984500" y="279400"/>
                    <a:pt x="2980690" y="312420"/>
                  </a:cubicBezTo>
                  <a:cubicBezTo>
                    <a:pt x="2976880" y="350520"/>
                    <a:pt x="2937510" y="394970"/>
                    <a:pt x="2900680" y="426720"/>
                  </a:cubicBezTo>
                  <a:cubicBezTo>
                    <a:pt x="2858770" y="462280"/>
                    <a:pt x="2790190" y="494030"/>
                    <a:pt x="2734310" y="508000"/>
                  </a:cubicBezTo>
                  <a:cubicBezTo>
                    <a:pt x="2684780" y="520700"/>
                    <a:pt x="2617470" y="532130"/>
                    <a:pt x="2585720" y="511810"/>
                  </a:cubicBezTo>
                  <a:cubicBezTo>
                    <a:pt x="2557780" y="492760"/>
                    <a:pt x="2540000" y="439420"/>
                    <a:pt x="2541270" y="403860"/>
                  </a:cubicBezTo>
                  <a:cubicBezTo>
                    <a:pt x="2542540" y="367030"/>
                    <a:pt x="2567940" y="328930"/>
                    <a:pt x="2595880" y="292100"/>
                  </a:cubicBezTo>
                  <a:cubicBezTo>
                    <a:pt x="2632710" y="243840"/>
                    <a:pt x="2707640" y="184150"/>
                    <a:pt x="2758440" y="148590"/>
                  </a:cubicBezTo>
                  <a:cubicBezTo>
                    <a:pt x="2797810" y="120650"/>
                    <a:pt x="2833370" y="101600"/>
                    <a:pt x="2872740" y="87630"/>
                  </a:cubicBezTo>
                  <a:cubicBezTo>
                    <a:pt x="2908300" y="74930"/>
                    <a:pt x="2946400" y="66040"/>
                    <a:pt x="2983230" y="67310"/>
                  </a:cubicBezTo>
                  <a:cubicBezTo>
                    <a:pt x="3020060" y="68580"/>
                    <a:pt x="3063240" y="73660"/>
                    <a:pt x="3092450" y="93980"/>
                  </a:cubicBezTo>
                  <a:cubicBezTo>
                    <a:pt x="3121660" y="114300"/>
                    <a:pt x="3148330" y="157480"/>
                    <a:pt x="3157220" y="193040"/>
                  </a:cubicBezTo>
                  <a:cubicBezTo>
                    <a:pt x="3166110" y="228600"/>
                    <a:pt x="3155950" y="275590"/>
                    <a:pt x="3145790" y="308610"/>
                  </a:cubicBezTo>
                  <a:cubicBezTo>
                    <a:pt x="3136900" y="336550"/>
                    <a:pt x="3121660" y="358140"/>
                    <a:pt x="3103880" y="379730"/>
                  </a:cubicBezTo>
                  <a:cubicBezTo>
                    <a:pt x="3084830" y="403860"/>
                    <a:pt x="3059430" y="425450"/>
                    <a:pt x="3032760" y="444500"/>
                  </a:cubicBezTo>
                  <a:cubicBezTo>
                    <a:pt x="3004820" y="464820"/>
                    <a:pt x="2971800" y="490220"/>
                    <a:pt x="2940050" y="499110"/>
                  </a:cubicBezTo>
                  <a:cubicBezTo>
                    <a:pt x="2909570" y="506730"/>
                    <a:pt x="2872740" y="513080"/>
                    <a:pt x="2846070" y="499110"/>
                  </a:cubicBezTo>
                  <a:cubicBezTo>
                    <a:pt x="2814320" y="481330"/>
                    <a:pt x="2780030" y="424180"/>
                    <a:pt x="2774950" y="384810"/>
                  </a:cubicBezTo>
                  <a:cubicBezTo>
                    <a:pt x="2771140" y="346710"/>
                    <a:pt x="2797810" y="302260"/>
                    <a:pt x="2814320" y="267970"/>
                  </a:cubicBezTo>
                  <a:cubicBezTo>
                    <a:pt x="2828290" y="238760"/>
                    <a:pt x="2843530" y="214630"/>
                    <a:pt x="2866390" y="190500"/>
                  </a:cubicBezTo>
                  <a:cubicBezTo>
                    <a:pt x="2891790" y="162560"/>
                    <a:pt x="2924810" y="125730"/>
                    <a:pt x="2961640" y="115570"/>
                  </a:cubicBezTo>
                  <a:cubicBezTo>
                    <a:pt x="3002280" y="105410"/>
                    <a:pt x="3072130" y="115570"/>
                    <a:pt x="3105150" y="138430"/>
                  </a:cubicBezTo>
                  <a:cubicBezTo>
                    <a:pt x="3133090" y="158750"/>
                    <a:pt x="3152140" y="199390"/>
                    <a:pt x="3154680" y="233680"/>
                  </a:cubicBezTo>
                  <a:cubicBezTo>
                    <a:pt x="3157220" y="271780"/>
                    <a:pt x="3136900" y="317500"/>
                    <a:pt x="3111500" y="359410"/>
                  </a:cubicBezTo>
                  <a:cubicBezTo>
                    <a:pt x="3077210" y="416560"/>
                    <a:pt x="3006090" y="492760"/>
                    <a:pt x="2945130" y="530860"/>
                  </a:cubicBezTo>
                  <a:cubicBezTo>
                    <a:pt x="2893060" y="562610"/>
                    <a:pt x="2823210" y="594360"/>
                    <a:pt x="2780030" y="585470"/>
                  </a:cubicBezTo>
                  <a:cubicBezTo>
                    <a:pt x="2747010" y="577850"/>
                    <a:pt x="2715260" y="544830"/>
                    <a:pt x="2703830" y="515620"/>
                  </a:cubicBezTo>
                  <a:cubicBezTo>
                    <a:pt x="2692400" y="486410"/>
                    <a:pt x="2707640" y="443230"/>
                    <a:pt x="2713990" y="411480"/>
                  </a:cubicBezTo>
                  <a:cubicBezTo>
                    <a:pt x="2720340" y="383540"/>
                    <a:pt x="2726690" y="360680"/>
                    <a:pt x="2740660" y="334010"/>
                  </a:cubicBezTo>
                  <a:cubicBezTo>
                    <a:pt x="2757170" y="303530"/>
                    <a:pt x="2776220" y="260350"/>
                    <a:pt x="2807970" y="240030"/>
                  </a:cubicBezTo>
                  <a:cubicBezTo>
                    <a:pt x="2844800" y="217170"/>
                    <a:pt x="2912110" y="203200"/>
                    <a:pt x="2956560" y="212090"/>
                  </a:cubicBezTo>
                  <a:cubicBezTo>
                    <a:pt x="2999740" y="220980"/>
                    <a:pt x="3051810" y="260350"/>
                    <a:pt x="3073400" y="290830"/>
                  </a:cubicBezTo>
                  <a:cubicBezTo>
                    <a:pt x="3089910" y="313690"/>
                    <a:pt x="3096260" y="342900"/>
                    <a:pt x="3093720" y="368300"/>
                  </a:cubicBezTo>
                  <a:cubicBezTo>
                    <a:pt x="3091180" y="394970"/>
                    <a:pt x="3082290" y="421640"/>
                    <a:pt x="3059430" y="445770"/>
                  </a:cubicBezTo>
                  <a:cubicBezTo>
                    <a:pt x="3023870" y="485140"/>
                    <a:pt x="2932430" y="519430"/>
                    <a:pt x="2866390" y="549910"/>
                  </a:cubicBezTo>
                  <a:cubicBezTo>
                    <a:pt x="2802890" y="579120"/>
                    <a:pt x="2739390" y="604520"/>
                    <a:pt x="2670810" y="624840"/>
                  </a:cubicBezTo>
                  <a:cubicBezTo>
                    <a:pt x="2598420" y="646430"/>
                    <a:pt x="2512060" y="669290"/>
                    <a:pt x="2444750" y="675640"/>
                  </a:cubicBezTo>
                  <a:cubicBezTo>
                    <a:pt x="2391410" y="680720"/>
                    <a:pt x="2340610" y="680720"/>
                    <a:pt x="2298700" y="669290"/>
                  </a:cubicBezTo>
                  <a:cubicBezTo>
                    <a:pt x="2263140" y="659130"/>
                    <a:pt x="2231390" y="641350"/>
                    <a:pt x="2208530" y="619760"/>
                  </a:cubicBezTo>
                  <a:cubicBezTo>
                    <a:pt x="2186940" y="599440"/>
                    <a:pt x="2172970" y="571500"/>
                    <a:pt x="2161540" y="542290"/>
                  </a:cubicBezTo>
                  <a:cubicBezTo>
                    <a:pt x="2150110" y="510540"/>
                    <a:pt x="2143760" y="471170"/>
                    <a:pt x="2142490" y="438150"/>
                  </a:cubicBezTo>
                  <a:cubicBezTo>
                    <a:pt x="2141220" y="407670"/>
                    <a:pt x="2145030" y="378460"/>
                    <a:pt x="2151380" y="349250"/>
                  </a:cubicBezTo>
                  <a:cubicBezTo>
                    <a:pt x="2157730" y="318770"/>
                    <a:pt x="2169160" y="289560"/>
                    <a:pt x="2184400" y="260350"/>
                  </a:cubicBezTo>
                  <a:cubicBezTo>
                    <a:pt x="2200910" y="227330"/>
                    <a:pt x="2223770" y="190500"/>
                    <a:pt x="2250440" y="160020"/>
                  </a:cubicBezTo>
                  <a:cubicBezTo>
                    <a:pt x="2278380" y="128270"/>
                    <a:pt x="2315210" y="97790"/>
                    <a:pt x="2352040" y="74930"/>
                  </a:cubicBezTo>
                  <a:cubicBezTo>
                    <a:pt x="2386330" y="53340"/>
                    <a:pt x="2424430" y="36830"/>
                    <a:pt x="2462530" y="26670"/>
                  </a:cubicBezTo>
                  <a:cubicBezTo>
                    <a:pt x="2499360" y="16510"/>
                    <a:pt x="2538730" y="11430"/>
                    <a:pt x="2576830" y="13970"/>
                  </a:cubicBezTo>
                  <a:cubicBezTo>
                    <a:pt x="2613660" y="16510"/>
                    <a:pt x="2659380" y="21590"/>
                    <a:pt x="2687320" y="44450"/>
                  </a:cubicBezTo>
                  <a:cubicBezTo>
                    <a:pt x="2719070" y="71120"/>
                    <a:pt x="2754630" y="132080"/>
                    <a:pt x="2752090" y="172720"/>
                  </a:cubicBezTo>
                  <a:cubicBezTo>
                    <a:pt x="2749550" y="210820"/>
                    <a:pt x="2716530" y="245110"/>
                    <a:pt x="2680970" y="279400"/>
                  </a:cubicBezTo>
                  <a:cubicBezTo>
                    <a:pt x="2630170" y="330200"/>
                    <a:pt x="2517140" y="397510"/>
                    <a:pt x="2453640" y="424180"/>
                  </a:cubicBezTo>
                  <a:cubicBezTo>
                    <a:pt x="2413000" y="440690"/>
                    <a:pt x="2377440" y="447040"/>
                    <a:pt x="2344420" y="447040"/>
                  </a:cubicBezTo>
                  <a:cubicBezTo>
                    <a:pt x="2316480" y="447040"/>
                    <a:pt x="2291080" y="443230"/>
                    <a:pt x="2268220" y="430530"/>
                  </a:cubicBezTo>
                  <a:cubicBezTo>
                    <a:pt x="2242820" y="416560"/>
                    <a:pt x="2213610" y="389890"/>
                    <a:pt x="2199640" y="361950"/>
                  </a:cubicBezTo>
                  <a:cubicBezTo>
                    <a:pt x="2185670" y="334010"/>
                    <a:pt x="2178050" y="297180"/>
                    <a:pt x="2184400" y="265430"/>
                  </a:cubicBezTo>
                  <a:cubicBezTo>
                    <a:pt x="2192020" y="228600"/>
                    <a:pt x="2221230" y="180340"/>
                    <a:pt x="2252980" y="156210"/>
                  </a:cubicBezTo>
                  <a:cubicBezTo>
                    <a:pt x="2284730" y="132080"/>
                    <a:pt x="2325370" y="124460"/>
                    <a:pt x="2372360" y="119380"/>
                  </a:cubicBezTo>
                  <a:cubicBezTo>
                    <a:pt x="2439670" y="113030"/>
                    <a:pt x="2556510" y="124460"/>
                    <a:pt x="2620010" y="143510"/>
                  </a:cubicBezTo>
                  <a:cubicBezTo>
                    <a:pt x="2663190" y="156210"/>
                    <a:pt x="2697480" y="167640"/>
                    <a:pt x="2722880" y="195580"/>
                  </a:cubicBezTo>
                  <a:cubicBezTo>
                    <a:pt x="2749550" y="224790"/>
                    <a:pt x="2773680" y="280670"/>
                    <a:pt x="2769870" y="317500"/>
                  </a:cubicBezTo>
                  <a:cubicBezTo>
                    <a:pt x="2767330" y="351790"/>
                    <a:pt x="2741930" y="382270"/>
                    <a:pt x="2712720" y="412750"/>
                  </a:cubicBezTo>
                  <a:cubicBezTo>
                    <a:pt x="2674620" y="453390"/>
                    <a:pt x="2586990" y="510540"/>
                    <a:pt x="2545080" y="523240"/>
                  </a:cubicBezTo>
                  <a:cubicBezTo>
                    <a:pt x="2523490" y="529590"/>
                    <a:pt x="2505710" y="528320"/>
                    <a:pt x="2490470" y="524510"/>
                  </a:cubicBezTo>
                  <a:cubicBezTo>
                    <a:pt x="2477770" y="520700"/>
                    <a:pt x="2467610" y="514350"/>
                    <a:pt x="2459990" y="504190"/>
                  </a:cubicBezTo>
                  <a:cubicBezTo>
                    <a:pt x="2449830" y="491490"/>
                    <a:pt x="2440940" y="473710"/>
                    <a:pt x="2440940" y="453390"/>
                  </a:cubicBezTo>
                  <a:cubicBezTo>
                    <a:pt x="2440940" y="424180"/>
                    <a:pt x="2459990" y="377190"/>
                    <a:pt x="2477770" y="345440"/>
                  </a:cubicBezTo>
                  <a:cubicBezTo>
                    <a:pt x="2494280" y="314960"/>
                    <a:pt x="2515870" y="287020"/>
                    <a:pt x="2540000" y="262890"/>
                  </a:cubicBezTo>
                  <a:cubicBezTo>
                    <a:pt x="2565400" y="237490"/>
                    <a:pt x="2597150" y="213360"/>
                    <a:pt x="2630170" y="194310"/>
                  </a:cubicBezTo>
                  <a:cubicBezTo>
                    <a:pt x="2664460" y="173990"/>
                    <a:pt x="2700020" y="149860"/>
                    <a:pt x="2740660" y="146050"/>
                  </a:cubicBezTo>
                  <a:cubicBezTo>
                    <a:pt x="2790190" y="142240"/>
                    <a:pt x="2877820" y="158750"/>
                    <a:pt x="2907030" y="189230"/>
                  </a:cubicBezTo>
                  <a:cubicBezTo>
                    <a:pt x="2929890" y="213360"/>
                    <a:pt x="2937510" y="260350"/>
                    <a:pt x="2929890" y="292100"/>
                  </a:cubicBezTo>
                  <a:cubicBezTo>
                    <a:pt x="2922270" y="323850"/>
                    <a:pt x="2891790" y="350520"/>
                    <a:pt x="2857500" y="378460"/>
                  </a:cubicBezTo>
                  <a:cubicBezTo>
                    <a:pt x="2807970" y="419100"/>
                    <a:pt x="2707640" y="468630"/>
                    <a:pt x="2649220" y="492760"/>
                  </a:cubicBezTo>
                  <a:cubicBezTo>
                    <a:pt x="2608580" y="509270"/>
                    <a:pt x="2576830" y="523240"/>
                    <a:pt x="2542540" y="524510"/>
                  </a:cubicBezTo>
                  <a:cubicBezTo>
                    <a:pt x="2512060" y="525780"/>
                    <a:pt x="2480310" y="518160"/>
                    <a:pt x="2457450" y="504190"/>
                  </a:cubicBezTo>
                  <a:cubicBezTo>
                    <a:pt x="2435860" y="490220"/>
                    <a:pt x="2418080" y="469900"/>
                    <a:pt x="2409190" y="444500"/>
                  </a:cubicBezTo>
                  <a:cubicBezTo>
                    <a:pt x="2399030" y="414020"/>
                    <a:pt x="2405380" y="365760"/>
                    <a:pt x="2411730" y="331470"/>
                  </a:cubicBezTo>
                  <a:cubicBezTo>
                    <a:pt x="2418080" y="299720"/>
                    <a:pt x="2430780" y="270510"/>
                    <a:pt x="2444750" y="242570"/>
                  </a:cubicBezTo>
                  <a:cubicBezTo>
                    <a:pt x="2458720" y="215900"/>
                    <a:pt x="2473960" y="190500"/>
                    <a:pt x="2498090" y="167640"/>
                  </a:cubicBezTo>
                  <a:cubicBezTo>
                    <a:pt x="2529840" y="138430"/>
                    <a:pt x="2589530" y="90170"/>
                    <a:pt x="2628900" y="87630"/>
                  </a:cubicBezTo>
                  <a:cubicBezTo>
                    <a:pt x="2660650" y="85090"/>
                    <a:pt x="2700020" y="106680"/>
                    <a:pt x="2717800" y="128270"/>
                  </a:cubicBezTo>
                  <a:cubicBezTo>
                    <a:pt x="2733040" y="147320"/>
                    <a:pt x="2738120" y="179070"/>
                    <a:pt x="2734310" y="207010"/>
                  </a:cubicBezTo>
                  <a:cubicBezTo>
                    <a:pt x="2729230" y="241300"/>
                    <a:pt x="2698750" y="287020"/>
                    <a:pt x="2672080" y="316230"/>
                  </a:cubicBezTo>
                  <a:cubicBezTo>
                    <a:pt x="2647950" y="342900"/>
                    <a:pt x="2617470" y="359410"/>
                    <a:pt x="2584450" y="378460"/>
                  </a:cubicBezTo>
                  <a:cubicBezTo>
                    <a:pt x="2548890" y="400050"/>
                    <a:pt x="2504440" y="420370"/>
                    <a:pt x="2463800" y="435610"/>
                  </a:cubicBezTo>
                  <a:cubicBezTo>
                    <a:pt x="2425700" y="449580"/>
                    <a:pt x="2387600" y="463550"/>
                    <a:pt x="2350770" y="468630"/>
                  </a:cubicBezTo>
                  <a:cubicBezTo>
                    <a:pt x="2315210" y="473710"/>
                    <a:pt x="2275840" y="478790"/>
                    <a:pt x="2246630" y="468630"/>
                  </a:cubicBezTo>
                  <a:cubicBezTo>
                    <a:pt x="2221230" y="459740"/>
                    <a:pt x="2198370" y="443230"/>
                    <a:pt x="2184400" y="420370"/>
                  </a:cubicBezTo>
                  <a:cubicBezTo>
                    <a:pt x="2166620" y="391160"/>
                    <a:pt x="2156460" y="334010"/>
                    <a:pt x="2161540" y="299720"/>
                  </a:cubicBezTo>
                  <a:cubicBezTo>
                    <a:pt x="2165350" y="273050"/>
                    <a:pt x="2179320" y="252730"/>
                    <a:pt x="2194560" y="231140"/>
                  </a:cubicBezTo>
                  <a:cubicBezTo>
                    <a:pt x="2211070" y="208280"/>
                    <a:pt x="2233930" y="186690"/>
                    <a:pt x="2258060" y="168910"/>
                  </a:cubicBezTo>
                  <a:cubicBezTo>
                    <a:pt x="2283460" y="149860"/>
                    <a:pt x="2315210" y="132080"/>
                    <a:pt x="2345690" y="119380"/>
                  </a:cubicBezTo>
                  <a:cubicBezTo>
                    <a:pt x="2377440" y="105410"/>
                    <a:pt x="2411730" y="93980"/>
                    <a:pt x="2446020" y="88900"/>
                  </a:cubicBezTo>
                  <a:cubicBezTo>
                    <a:pt x="2480310" y="83820"/>
                    <a:pt x="2517140" y="74930"/>
                    <a:pt x="2548890" y="87630"/>
                  </a:cubicBezTo>
                  <a:cubicBezTo>
                    <a:pt x="2586990" y="102870"/>
                    <a:pt x="2641600" y="151130"/>
                    <a:pt x="2654300" y="191770"/>
                  </a:cubicBezTo>
                  <a:cubicBezTo>
                    <a:pt x="2665730" y="231140"/>
                    <a:pt x="2642870" y="290830"/>
                    <a:pt x="2626360" y="327660"/>
                  </a:cubicBezTo>
                  <a:cubicBezTo>
                    <a:pt x="2612390" y="358140"/>
                    <a:pt x="2592070" y="379730"/>
                    <a:pt x="2569210" y="402590"/>
                  </a:cubicBezTo>
                  <a:cubicBezTo>
                    <a:pt x="2545080" y="427990"/>
                    <a:pt x="2518410" y="450850"/>
                    <a:pt x="2486660" y="471170"/>
                  </a:cubicBezTo>
                  <a:cubicBezTo>
                    <a:pt x="2451100" y="494030"/>
                    <a:pt x="2388870" y="509270"/>
                    <a:pt x="2363470" y="532130"/>
                  </a:cubicBezTo>
                  <a:cubicBezTo>
                    <a:pt x="2348230" y="546100"/>
                    <a:pt x="2346960" y="566420"/>
                    <a:pt x="2335530" y="575310"/>
                  </a:cubicBezTo>
                  <a:cubicBezTo>
                    <a:pt x="2326640" y="582930"/>
                    <a:pt x="2315210" y="586740"/>
                    <a:pt x="2303780" y="588010"/>
                  </a:cubicBezTo>
                  <a:cubicBezTo>
                    <a:pt x="2289810" y="589280"/>
                    <a:pt x="2268220" y="585470"/>
                    <a:pt x="2254250" y="576580"/>
                  </a:cubicBezTo>
                  <a:cubicBezTo>
                    <a:pt x="2241550" y="567690"/>
                    <a:pt x="2228850" y="552450"/>
                    <a:pt x="2223770" y="535940"/>
                  </a:cubicBezTo>
                  <a:cubicBezTo>
                    <a:pt x="2218690" y="515620"/>
                    <a:pt x="2222500" y="486410"/>
                    <a:pt x="2231390" y="461010"/>
                  </a:cubicBezTo>
                  <a:cubicBezTo>
                    <a:pt x="2242820" y="430530"/>
                    <a:pt x="2269490" y="394970"/>
                    <a:pt x="2296160" y="368300"/>
                  </a:cubicBezTo>
                  <a:cubicBezTo>
                    <a:pt x="2322830" y="341630"/>
                    <a:pt x="2360930" y="311150"/>
                    <a:pt x="2390140" y="303530"/>
                  </a:cubicBezTo>
                  <a:cubicBezTo>
                    <a:pt x="2411730" y="297180"/>
                    <a:pt x="2437130" y="299720"/>
                    <a:pt x="2452370" y="307340"/>
                  </a:cubicBezTo>
                  <a:cubicBezTo>
                    <a:pt x="2466340" y="314960"/>
                    <a:pt x="2476500" y="330200"/>
                    <a:pt x="2481580" y="344170"/>
                  </a:cubicBezTo>
                  <a:cubicBezTo>
                    <a:pt x="2486660" y="358140"/>
                    <a:pt x="2485390" y="374650"/>
                    <a:pt x="2479040" y="391160"/>
                  </a:cubicBezTo>
                  <a:cubicBezTo>
                    <a:pt x="2470150" y="414020"/>
                    <a:pt x="2449830" y="438150"/>
                    <a:pt x="2415540" y="463550"/>
                  </a:cubicBezTo>
                  <a:cubicBezTo>
                    <a:pt x="2341880" y="516890"/>
                    <a:pt x="2120900" y="594360"/>
                    <a:pt x="2014220" y="635000"/>
                  </a:cubicBezTo>
                  <a:cubicBezTo>
                    <a:pt x="1944370" y="661670"/>
                    <a:pt x="1898650" y="687070"/>
                    <a:pt x="1838960" y="694690"/>
                  </a:cubicBezTo>
                  <a:cubicBezTo>
                    <a:pt x="1779270" y="702310"/>
                    <a:pt x="1691640" y="707390"/>
                    <a:pt x="1657350" y="684530"/>
                  </a:cubicBezTo>
                  <a:cubicBezTo>
                    <a:pt x="1634490" y="669290"/>
                    <a:pt x="1625600" y="640080"/>
                    <a:pt x="1623060" y="615950"/>
                  </a:cubicBezTo>
                  <a:cubicBezTo>
                    <a:pt x="1620520" y="591820"/>
                    <a:pt x="1629410" y="565150"/>
                    <a:pt x="1647190" y="538480"/>
                  </a:cubicBezTo>
                  <a:cubicBezTo>
                    <a:pt x="1676400" y="494030"/>
                    <a:pt x="1758950" y="435610"/>
                    <a:pt x="1818640" y="394970"/>
                  </a:cubicBezTo>
                  <a:cubicBezTo>
                    <a:pt x="1874520" y="355600"/>
                    <a:pt x="1924050" y="326390"/>
                    <a:pt x="1992630" y="295910"/>
                  </a:cubicBezTo>
                  <a:cubicBezTo>
                    <a:pt x="2082800" y="256540"/>
                    <a:pt x="2232660" y="182880"/>
                    <a:pt x="2317750" y="190500"/>
                  </a:cubicBezTo>
                  <a:cubicBezTo>
                    <a:pt x="2376170" y="195580"/>
                    <a:pt x="2451100" y="233680"/>
                    <a:pt x="2458720" y="266700"/>
                  </a:cubicBezTo>
                  <a:cubicBezTo>
                    <a:pt x="2466340" y="298450"/>
                    <a:pt x="2419350" y="350520"/>
                    <a:pt x="2377440" y="382270"/>
                  </a:cubicBezTo>
                  <a:cubicBezTo>
                    <a:pt x="2317750" y="426720"/>
                    <a:pt x="2203450" y="444500"/>
                    <a:pt x="2109470" y="471170"/>
                  </a:cubicBezTo>
                  <a:cubicBezTo>
                    <a:pt x="2007870" y="499110"/>
                    <a:pt x="1869440" y="556260"/>
                    <a:pt x="1786890" y="543560"/>
                  </a:cubicBezTo>
                  <a:cubicBezTo>
                    <a:pt x="1731010" y="535940"/>
                    <a:pt x="1670050" y="501650"/>
                    <a:pt x="1653540" y="468630"/>
                  </a:cubicBezTo>
                  <a:cubicBezTo>
                    <a:pt x="1640840" y="441960"/>
                    <a:pt x="1653540" y="403860"/>
                    <a:pt x="1666240" y="374650"/>
                  </a:cubicBezTo>
                  <a:cubicBezTo>
                    <a:pt x="1680210" y="341630"/>
                    <a:pt x="1713230" y="303530"/>
                    <a:pt x="1741170" y="280670"/>
                  </a:cubicBezTo>
                  <a:cubicBezTo>
                    <a:pt x="1764030" y="260350"/>
                    <a:pt x="1789430" y="243840"/>
                    <a:pt x="1816100" y="238760"/>
                  </a:cubicBezTo>
                  <a:cubicBezTo>
                    <a:pt x="1844040" y="233680"/>
                    <a:pt x="1887220" y="236220"/>
                    <a:pt x="1907540" y="254000"/>
                  </a:cubicBezTo>
                  <a:cubicBezTo>
                    <a:pt x="1929130" y="271780"/>
                    <a:pt x="1946910" y="318770"/>
                    <a:pt x="1941830" y="346710"/>
                  </a:cubicBezTo>
                  <a:cubicBezTo>
                    <a:pt x="1936750" y="375920"/>
                    <a:pt x="1903730" y="402590"/>
                    <a:pt x="1871980" y="427990"/>
                  </a:cubicBezTo>
                  <a:cubicBezTo>
                    <a:pt x="1828800" y="463550"/>
                    <a:pt x="1746250" y="501650"/>
                    <a:pt x="1692910" y="525780"/>
                  </a:cubicBezTo>
                  <a:cubicBezTo>
                    <a:pt x="1652270" y="544830"/>
                    <a:pt x="1621790" y="563880"/>
                    <a:pt x="1582420" y="567690"/>
                  </a:cubicBezTo>
                  <a:cubicBezTo>
                    <a:pt x="1537970" y="571500"/>
                    <a:pt x="1460500" y="567690"/>
                    <a:pt x="1438910" y="538480"/>
                  </a:cubicBezTo>
                  <a:cubicBezTo>
                    <a:pt x="1417320" y="509270"/>
                    <a:pt x="1430020" y="434340"/>
                    <a:pt x="1456690" y="391160"/>
                  </a:cubicBezTo>
                  <a:cubicBezTo>
                    <a:pt x="1492250" y="335280"/>
                    <a:pt x="1604010" y="292100"/>
                    <a:pt x="1671320" y="256540"/>
                  </a:cubicBezTo>
                  <a:cubicBezTo>
                    <a:pt x="1725930" y="227330"/>
                    <a:pt x="1774190" y="209550"/>
                    <a:pt x="1826260" y="189230"/>
                  </a:cubicBezTo>
                  <a:cubicBezTo>
                    <a:pt x="1875790" y="168910"/>
                    <a:pt x="1930400" y="146050"/>
                    <a:pt x="1976120" y="134620"/>
                  </a:cubicBezTo>
                  <a:cubicBezTo>
                    <a:pt x="2014220" y="124460"/>
                    <a:pt x="2048510" y="111760"/>
                    <a:pt x="2082800" y="119380"/>
                  </a:cubicBezTo>
                  <a:cubicBezTo>
                    <a:pt x="2119630" y="127000"/>
                    <a:pt x="2175510" y="153670"/>
                    <a:pt x="2189480" y="184150"/>
                  </a:cubicBezTo>
                  <a:cubicBezTo>
                    <a:pt x="2202180" y="213360"/>
                    <a:pt x="2189480" y="262890"/>
                    <a:pt x="2166620" y="297180"/>
                  </a:cubicBezTo>
                  <a:cubicBezTo>
                    <a:pt x="2136140" y="342900"/>
                    <a:pt x="2044700" y="382270"/>
                    <a:pt x="1995170" y="412750"/>
                  </a:cubicBezTo>
                  <a:cubicBezTo>
                    <a:pt x="1958340" y="434340"/>
                    <a:pt x="1930400" y="453390"/>
                    <a:pt x="1897380" y="464820"/>
                  </a:cubicBezTo>
                  <a:cubicBezTo>
                    <a:pt x="1868170" y="476250"/>
                    <a:pt x="1837690" y="491490"/>
                    <a:pt x="1808480" y="483870"/>
                  </a:cubicBezTo>
                  <a:cubicBezTo>
                    <a:pt x="1772920" y="474980"/>
                    <a:pt x="1718310" y="431800"/>
                    <a:pt x="1703070" y="394970"/>
                  </a:cubicBezTo>
                  <a:cubicBezTo>
                    <a:pt x="1687830" y="359410"/>
                    <a:pt x="1700530" y="304800"/>
                    <a:pt x="1710690" y="267970"/>
                  </a:cubicBezTo>
                  <a:cubicBezTo>
                    <a:pt x="1719580" y="234950"/>
                    <a:pt x="1733550" y="208280"/>
                    <a:pt x="1752600" y="181610"/>
                  </a:cubicBezTo>
                  <a:cubicBezTo>
                    <a:pt x="1772920" y="153670"/>
                    <a:pt x="1798320" y="127000"/>
                    <a:pt x="1827530" y="102870"/>
                  </a:cubicBezTo>
                  <a:cubicBezTo>
                    <a:pt x="1861820" y="73660"/>
                    <a:pt x="1910080" y="39370"/>
                    <a:pt x="1950720" y="22860"/>
                  </a:cubicBezTo>
                  <a:cubicBezTo>
                    <a:pt x="1985010" y="8890"/>
                    <a:pt x="2019300" y="3810"/>
                    <a:pt x="2051050" y="2540"/>
                  </a:cubicBezTo>
                  <a:cubicBezTo>
                    <a:pt x="2078990" y="1270"/>
                    <a:pt x="2105660" y="0"/>
                    <a:pt x="2132330" y="11430"/>
                  </a:cubicBezTo>
                  <a:cubicBezTo>
                    <a:pt x="2167890" y="26670"/>
                    <a:pt x="2226310" y="69850"/>
                    <a:pt x="2237740" y="105410"/>
                  </a:cubicBezTo>
                  <a:cubicBezTo>
                    <a:pt x="2246630" y="134620"/>
                    <a:pt x="2235200" y="170180"/>
                    <a:pt x="2214880" y="201930"/>
                  </a:cubicBezTo>
                  <a:cubicBezTo>
                    <a:pt x="2184400" y="248920"/>
                    <a:pt x="2094230" y="298450"/>
                    <a:pt x="2033270" y="336550"/>
                  </a:cubicBezTo>
                  <a:cubicBezTo>
                    <a:pt x="1976120" y="370840"/>
                    <a:pt x="1915160" y="401320"/>
                    <a:pt x="1860550" y="422910"/>
                  </a:cubicBezTo>
                  <a:cubicBezTo>
                    <a:pt x="1813560" y="441960"/>
                    <a:pt x="1765300" y="459740"/>
                    <a:pt x="1724660" y="463550"/>
                  </a:cubicBezTo>
                  <a:cubicBezTo>
                    <a:pt x="1691640" y="466090"/>
                    <a:pt x="1659890" y="463550"/>
                    <a:pt x="1633220" y="453390"/>
                  </a:cubicBezTo>
                  <a:cubicBezTo>
                    <a:pt x="1609090" y="443230"/>
                    <a:pt x="1581150" y="429260"/>
                    <a:pt x="1569720" y="405130"/>
                  </a:cubicBezTo>
                  <a:cubicBezTo>
                    <a:pt x="1554480" y="373380"/>
                    <a:pt x="1554480" y="309880"/>
                    <a:pt x="1574800" y="270510"/>
                  </a:cubicBezTo>
                  <a:cubicBezTo>
                    <a:pt x="1600200" y="222250"/>
                    <a:pt x="1675130" y="180340"/>
                    <a:pt x="1736090" y="149860"/>
                  </a:cubicBezTo>
                  <a:cubicBezTo>
                    <a:pt x="1800860" y="116840"/>
                    <a:pt x="1897380" y="91440"/>
                    <a:pt x="1957070" y="82550"/>
                  </a:cubicBezTo>
                  <a:cubicBezTo>
                    <a:pt x="1995170" y="76200"/>
                    <a:pt x="2023110" y="71120"/>
                    <a:pt x="2054860" y="82550"/>
                  </a:cubicBezTo>
                  <a:cubicBezTo>
                    <a:pt x="2094230" y="97790"/>
                    <a:pt x="2160270" y="144780"/>
                    <a:pt x="2169160" y="184150"/>
                  </a:cubicBezTo>
                  <a:cubicBezTo>
                    <a:pt x="2178050" y="222250"/>
                    <a:pt x="2148840" y="275590"/>
                    <a:pt x="2115820" y="312420"/>
                  </a:cubicBezTo>
                  <a:cubicBezTo>
                    <a:pt x="2073910" y="360680"/>
                    <a:pt x="1981200" y="397510"/>
                    <a:pt x="1917700" y="427990"/>
                  </a:cubicBezTo>
                  <a:cubicBezTo>
                    <a:pt x="1863090" y="454660"/>
                    <a:pt x="1809750" y="477520"/>
                    <a:pt x="1758950" y="488950"/>
                  </a:cubicBezTo>
                  <a:cubicBezTo>
                    <a:pt x="1714500" y="499110"/>
                    <a:pt x="1671320" y="513080"/>
                    <a:pt x="1631950" y="500380"/>
                  </a:cubicBezTo>
                  <a:cubicBezTo>
                    <a:pt x="1587500" y="486410"/>
                    <a:pt x="1530350" y="436880"/>
                    <a:pt x="1508760" y="400050"/>
                  </a:cubicBezTo>
                  <a:cubicBezTo>
                    <a:pt x="1492250" y="372110"/>
                    <a:pt x="1492250" y="337820"/>
                    <a:pt x="1494790" y="309880"/>
                  </a:cubicBezTo>
                  <a:cubicBezTo>
                    <a:pt x="1497330" y="283210"/>
                    <a:pt x="1506220" y="259080"/>
                    <a:pt x="1518920" y="234950"/>
                  </a:cubicBezTo>
                  <a:cubicBezTo>
                    <a:pt x="1532890" y="208280"/>
                    <a:pt x="1554480" y="180340"/>
                    <a:pt x="1578610" y="160020"/>
                  </a:cubicBezTo>
                  <a:cubicBezTo>
                    <a:pt x="1602740" y="139700"/>
                    <a:pt x="1634490" y="123190"/>
                    <a:pt x="1664970" y="113030"/>
                  </a:cubicBezTo>
                  <a:cubicBezTo>
                    <a:pt x="1694180" y="102870"/>
                    <a:pt x="1722120" y="97790"/>
                    <a:pt x="1756410" y="99060"/>
                  </a:cubicBezTo>
                  <a:cubicBezTo>
                    <a:pt x="1799590" y="101600"/>
                    <a:pt x="1864360" y="115570"/>
                    <a:pt x="1901190" y="137160"/>
                  </a:cubicBezTo>
                  <a:cubicBezTo>
                    <a:pt x="1930400" y="153670"/>
                    <a:pt x="1959610" y="173990"/>
                    <a:pt x="1965960" y="201930"/>
                  </a:cubicBezTo>
                  <a:cubicBezTo>
                    <a:pt x="1973580" y="237490"/>
                    <a:pt x="1950720" y="306070"/>
                    <a:pt x="1916430" y="341630"/>
                  </a:cubicBezTo>
                  <a:cubicBezTo>
                    <a:pt x="1874520" y="384810"/>
                    <a:pt x="1772920" y="406400"/>
                    <a:pt x="1711960" y="422910"/>
                  </a:cubicBezTo>
                  <a:cubicBezTo>
                    <a:pt x="1664970" y="435610"/>
                    <a:pt x="1629410" y="440690"/>
                    <a:pt x="1584960" y="443230"/>
                  </a:cubicBezTo>
                  <a:cubicBezTo>
                    <a:pt x="1537970" y="445770"/>
                    <a:pt x="1479550" y="448310"/>
                    <a:pt x="1440180" y="435610"/>
                  </a:cubicBezTo>
                  <a:cubicBezTo>
                    <a:pt x="1409700" y="425450"/>
                    <a:pt x="1381760" y="411480"/>
                    <a:pt x="1366520" y="386080"/>
                  </a:cubicBezTo>
                  <a:cubicBezTo>
                    <a:pt x="1347470" y="355600"/>
                    <a:pt x="1336040" y="290830"/>
                    <a:pt x="1348740" y="254000"/>
                  </a:cubicBezTo>
                  <a:cubicBezTo>
                    <a:pt x="1361440" y="218440"/>
                    <a:pt x="1407160" y="186690"/>
                    <a:pt x="1438910" y="165100"/>
                  </a:cubicBezTo>
                  <a:cubicBezTo>
                    <a:pt x="1465580" y="147320"/>
                    <a:pt x="1494790" y="137160"/>
                    <a:pt x="1524000" y="128270"/>
                  </a:cubicBezTo>
                  <a:cubicBezTo>
                    <a:pt x="1554480" y="119380"/>
                    <a:pt x="1588770" y="111760"/>
                    <a:pt x="1620520" y="110490"/>
                  </a:cubicBezTo>
                  <a:cubicBezTo>
                    <a:pt x="1652270" y="109220"/>
                    <a:pt x="1686560" y="107950"/>
                    <a:pt x="1714500" y="116840"/>
                  </a:cubicBezTo>
                  <a:cubicBezTo>
                    <a:pt x="1741170" y="124460"/>
                    <a:pt x="1770380" y="135890"/>
                    <a:pt x="1784350" y="157480"/>
                  </a:cubicBezTo>
                  <a:cubicBezTo>
                    <a:pt x="1800860" y="182880"/>
                    <a:pt x="1809750" y="241300"/>
                    <a:pt x="1794510" y="270510"/>
                  </a:cubicBezTo>
                  <a:cubicBezTo>
                    <a:pt x="1778000" y="302260"/>
                    <a:pt x="1732280" y="318770"/>
                    <a:pt x="1684020" y="339090"/>
                  </a:cubicBezTo>
                  <a:cubicBezTo>
                    <a:pt x="1609090" y="372110"/>
                    <a:pt x="1459230" y="408940"/>
                    <a:pt x="1377950" y="421640"/>
                  </a:cubicBezTo>
                  <a:cubicBezTo>
                    <a:pt x="1324610" y="430530"/>
                    <a:pt x="1285240" y="434340"/>
                    <a:pt x="1244600" y="429260"/>
                  </a:cubicBezTo>
                  <a:cubicBezTo>
                    <a:pt x="1209040" y="425450"/>
                    <a:pt x="1173480" y="415290"/>
                    <a:pt x="1146810" y="398780"/>
                  </a:cubicBezTo>
                  <a:cubicBezTo>
                    <a:pt x="1121410" y="383540"/>
                    <a:pt x="1096010" y="360680"/>
                    <a:pt x="1084580" y="336550"/>
                  </a:cubicBezTo>
                  <a:cubicBezTo>
                    <a:pt x="1073150" y="313690"/>
                    <a:pt x="1071880" y="281940"/>
                    <a:pt x="1076960" y="257810"/>
                  </a:cubicBezTo>
                  <a:cubicBezTo>
                    <a:pt x="1082040" y="233680"/>
                    <a:pt x="1099820" y="209550"/>
                    <a:pt x="1117600" y="191770"/>
                  </a:cubicBezTo>
                  <a:cubicBezTo>
                    <a:pt x="1136650" y="173990"/>
                    <a:pt x="1162050" y="160020"/>
                    <a:pt x="1187450" y="151130"/>
                  </a:cubicBezTo>
                  <a:cubicBezTo>
                    <a:pt x="1212850" y="140970"/>
                    <a:pt x="1234440" y="138430"/>
                    <a:pt x="1268730" y="134620"/>
                  </a:cubicBezTo>
                  <a:cubicBezTo>
                    <a:pt x="1324610" y="128270"/>
                    <a:pt x="1433830" y="121920"/>
                    <a:pt x="1492250" y="127000"/>
                  </a:cubicBezTo>
                  <a:cubicBezTo>
                    <a:pt x="1531620" y="130810"/>
                    <a:pt x="1558290" y="138430"/>
                    <a:pt x="1590040" y="148590"/>
                  </a:cubicBezTo>
                  <a:cubicBezTo>
                    <a:pt x="1621790" y="158750"/>
                    <a:pt x="1657350" y="171450"/>
                    <a:pt x="1680210" y="190500"/>
                  </a:cubicBezTo>
                  <a:cubicBezTo>
                    <a:pt x="1701800" y="208280"/>
                    <a:pt x="1722120" y="229870"/>
                    <a:pt x="1727200" y="255270"/>
                  </a:cubicBezTo>
                  <a:cubicBezTo>
                    <a:pt x="1733550" y="285750"/>
                    <a:pt x="1722120" y="335280"/>
                    <a:pt x="1704340" y="361950"/>
                  </a:cubicBezTo>
                  <a:cubicBezTo>
                    <a:pt x="1687830" y="386080"/>
                    <a:pt x="1662430" y="393700"/>
                    <a:pt x="1628140" y="412750"/>
                  </a:cubicBezTo>
                  <a:cubicBezTo>
                    <a:pt x="1562100" y="449580"/>
                    <a:pt x="1412240" y="523240"/>
                    <a:pt x="1328420" y="553720"/>
                  </a:cubicBezTo>
                  <a:cubicBezTo>
                    <a:pt x="1272540" y="574040"/>
                    <a:pt x="1228090" y="588010"/>
                    <a:pt x="1182370" y="591820"/>
                  </a:cubicBezTo>
                  <a:cubicBezTo>
                    <a:pt x="1141730" y="595630"/>
                    <a:pt x="1099820" y="595630"/>
                    <a:pt x="1066800" y="584200"/>
                  </a:cubicBezTo>
                  <a:cubicBezTo>
                    <a:pt x="1036320" y="574040"/>
                    <a:pt x="1005840" y="554990"/>
                    <a:pt x="989330" y="530860"/>
                  </a:cubicBezTo>
                  <a:cubicBezTo>
                    <a:pt x="972820" y="508000"/>
                    <a:pt x="965200" y="472440"/>
                    <a:pt x="967740" y="444500"/>
                  </a:cubicBezTo>
                  <a:cubicBezTo>
                    <a:pt x="970280" y="415290"/>
                    <a:pt x="988060" y="383540"/>
                    <a:pt x="1007110" y="360680"/>
                  </a:cubicBezTo>
                  <a:cubicBezTo>
                    <a:pt x="1026160" y="336550"/>
                    <a:pt x="1049020" y="322580"/>
                    <a:pt x="1082040" y="303530"/>
                  </a:cubicBezTo>
                  <a:cubicBezTo>
                    <a:pt x="1135380" y="273050"/>
                    <a:pt x="1240790" y="233680"/>
                    <a:pt x="1304290" y="214630"/>
                  </a:cubicBezTo>
                  <a:cubicBezTo>
                    <a:pt x="1350010" y="200660"/>
                    <a:pt x="1385570" y="193040"/>
                    <a:pt x="1424940" y="187960"/>
                  </a:cubicBezTo>
                  <a:cubicBezTo>
                    <a:pt x="1460500" y="184150"/>
                    <a:pt x="1494790" y="181610"/>
                    <a:pt x="1527810" y="185420"/>
                  </a:cubicBezTo>
                  <a:cubicBezTo>
                    <a:pt x="1560830" y="189230"/>
                    <a:pt x="1595120" y="193040"/>
                    <a:pt x="1624330" y="209550"/>
                  </a:cubicBezTo>
                  <a:cubicBezTo>
                    <a:pt x="1657350" y="228600"/>
                    <a:pt x="1703070" y="270510"/>
                    <a:pt x="1713230" y="303530"/>
                  </a:cubicBezTo>
                  <a:cubicBezTo>
                    <a:pt x="1720850" y="328930"/>
                    <a:pt x="1715770" y="359410"/>
                    <a:pt x="1700530" y="382270"/>
                  </a:cubicBezTo>
                  <a:cubicBezTo>
                    <a:pt x="1681480" y="411480"/>
                    <a:pt x="1634490" y="430530"/>
                    <a:pt x="1586230" y="454660"/>
                  </a:cubicBezTo>
                  <a:cubicBezTo>
                    <a:pt x="1516380" y="490220"/>
                    <a:pt x="1388110" y="546100"/>
                    <a:pt x="1313180" y="563880"/>
                  </a:cubicBezTo>
                  <a:cubicBezTo>
                    <a:pt x="1263650" y="575310"/>
                    <a:pt x="1224280" y="580390"/>
                    <a:pt x="1187450" y="576580"/>
                  </a:cubicBezTo>
                  <a:cubicBezTo>
                    <a:pt x="1158240" y="572770"/>
                    <a:pt x="1123950" y="570230"/>
                    <a:pt x="1108710" y="548640"/>
                  </a:cubicBezTo>
                  <a:cubicBezTo>
                    <a:pt x="1087120" y="516890"/>
                    <a:pt x="1097280" y="417830"/>
                    <a:pt x="1116330" y="373380"/>
                  </a:cubicBezTo>
                  <a:cubicBezTo>
                    <a:pt x="1131570" y="339090"/>
                    <a:pt x="1156970" y="323850"/>
                    <a:pt x="1189990" y="294640"/>
                  </a:cubicBezTo>
                  <a:cubicBezTo>
                    <a:pt x="1240790" y="248920"/>
                    <a:pt x="1332230" y="175260"/>
                    <a:pt x="1403350" y="139700"/>
                  </a:cubicBezTo>
                  <a:cubicBezTo>
                    <a:pt x="1463040" y="110490"/>
                    <a:pt x="1546860" y="73660"/>
                    <a:pt x="1583690" y="86360"/>
                  </a:cubicBezTo>
                  <a:cubicBezTo>
                    <a:pt x="1607820" y="95250"/>
                    <a:pt x="1626870" y="127000"/>
                    <a:pt x="1626870" y="148590"/>
                  </a:cubicBezTo>
                  <a:cubicBezTo>
                    <a:pt x="1626870" y="173990"/>
                    <a:pt x="1591310" y="209550"/>
                    <a:pt x="1568450" y="229870"/>
                  </a:cubicBezTo>
                  <a:cubicBezTo>
                    <a:pt x="1546860" y="248920"/>
                    <a:pt x="1529080" y="251460"/>
                    <a:pt x="1494790" y="269240"/>
                  </a:cubicBezTo>
                  <a:cubicBezTo>
                    <a:pt x="1422400" y="306070"/>
                    <a:pt x="1250950" y="393700"/>
                    <a:pt x="1151890" y="434340"/>
                  </a:cubicBezTo>
                  <a:cubicBezTo>
                    <a:pt x="1080770" y="463550"/>
                    <a:pt x="1021080" y="487680"/>
                    <a:pt x="962660" y="500380"/>
                  </a:cubicBezTo>
                  <a:cubicBezTo>
                    <a:pt x="915670" y="510540"/>
                    <a:pt x="873760" y="525780"/>
                    <a:pt x="833120" y="515620"/>
                  </a:cubicBezTo>
                  <a:cubicBezTo>
                    <a:pt x="787400" y="504190"/>
                    <a:pt x="711200" y="459740"/>
                    <a:pt x="703580" y="421640"/>
                  </a:cubicBezTo>
                  <a:cubicBezTo>
                    <a:pt x="695960" y="383540"/>
                    <a:pt x="754380" y="317500"/>
                    <a:pt x="787400" y="287020"/>
                  </a:cubicBezTo>
                  <a:cubicBezTo>
                    <a:pt x="812800" y="262890"/>
                    <a:pt x="843280" y="256540"/>
                    <a:pt x="875030" y="242570"/>
                  </a:cubicBezTo>
                  <a:cubicBezTo>
                    <a:pt x="911860" y="227330"/>
                    <a:pt x="948690" y="212090"/>
                    <a:pt x="994410" y="201930"/>
                  </a:cubicBezTo>
                  <a:cubicBezTo>
                    <a:pt x="1054100" y="189230"/>
                    <a:pt x="1146810" y="166370"/>
                    <a:pt x="1205230" y="184150"/>
                  </a:cubicBezTo>
                  <a:cubicBezTo>
                    <a:pt x="1257300" y="199390"/>
                    <a:pt x="1324610" y="247650"/>
                    <a:pt x="1333500" y="287020"/>
                  </a:cubicBezTo>
                  <a:cubicBezTo>
                    <a:pt x="1341120" y="321310"/>
                    <a:pt x="1310640" y="365760"/>
                    <a:pt x="1278890" y="398780"/>
                  </a:cubicBezTo>
                  <a:cubicBezTo>
                    <a:pt x="1235710" y="444500"/>
                    <a:pt x="1141730" y="480060"/>
                    <a:pt x="1070610" y="513080"/>
                  </a:cubicBezTo>
                  <a:cubicBezTo>
                    <a:pt x="1002030" y="544830"/>
                    <a:pt x="922020" y="581660"/>
                    <a:pt x="859790" y="594360"/>
                  </a:cubicBezTo>
                  <a:cubicBezTo>
                    <a:pt x="814070" y="603250"/>
                    <a:pt x="773430" y="607060"/>
                    <a:pt x="737870" y="599440"/>
                  </a:cubicBezTo>
                  <a:cubicBezTo>
                    <a:pt x="707390" y="593090"/>
                    <a:pt x="675640" y="577850"/>
                    <a:pt x="656590" y="557530"/>
                  </a:cubicBezTo>
                  <a:cubicBezTo>
                    <a:pt x="638810" y="538480"/>
                    <a:pt x="627380" y="510540"/>
                    <a:pt x="623570" y="485140"/>
                  </a:cubicBezTo>
                  <a:cubicBezTo>
                    <a:pt x="619760" y="457200"/>
                    <a:pt x="628650" y="424180"/>
                    <a:pt x="638810" y="396240"/>
                  </a:cubicBezTo>
                  <a:cubicBezTo>
                    <a:pt x="648970" y="368300"/>
                    <a:pt x="668020" y="344170"/>
                    <a:pt x="688340" y="320040"/>
                  </a:cubicBezTo>
                  <a:cubicBezTo>
                    <a:pt x="712470" y="292100"/>
                    <a:pt x="744220" y="262890"/>
                    <a:pt x="778510" y="238760"/>
                  </a:cubicBezTo>
                  <a:cubicBezTo>
                    <a:pt x="816610" y="210820"/>
                    <a:pt x="862330" y="184150"/>
                    <a:pt x="909320" y="165100"/>
                  </a:cubicBezTo>
                  <a:cubicBezTo>
                    <a:pt x="957580" y="146050"/>
                    <a:pt x="1017270" y="132080"/>
                    <a:pt x="1065530" y="127000"/>
                  </a:cubicBezTo>
                  <a:cubicBezTo>
                    <a:pt x="1106170" y="123190"/>
                    <a:pt x="1145540" y="125730"/>
                    <a:pt x="1181100" y="133350"/>
                  </a:cubicBezTo>
                  <a:cubicBezTo>
                    <a:pt x="1214120" y="140970"/>
                    <a:pt x="1247140" y="152400"/>
                    <a:pt x="1273810" y="170180"/>
                  </a:cubicBezTo>
                  <a:cubicBezTo>
                    <a:pt x="1299210" y="186690"/>
                    <a:pt x="1328420" y="205740"/>
                    <a:pt x="1341120" y="233680"/>
                  </a:cubicBezTo>
                  <a:cubicBezTo>
                    <a:pt x="1356360" y="266700"/>
                    <a:pt x="1363980" y="328930"/>
                    <a:pt x="1350010" y="364490"/>
                  </a:cubicBezTo>
                  <a:cubicBezTo>
                    <a:pt x="1336040" y="398780"/>
                    <a:pt x="1292860" y="424180"/>
                    <a:pt x="1259840" y="447040"/>
                  </a:cubicBezTo>
                  <a:cubicBezTo>
                    <a:pt x="1225550" y="469900"/>
                    <a:pt x="1186180" y="487680"/>
                    <a:pt x="1148080" y="499110"/>
                  </a:cubicBezTo>
                  <a:cubicBezTo>
                    <a:pt x="1111250" y="509270"/>
                    <a:pt x="1071880" y="514350"/>
                    <a:pt x="1036320" y="513080"/>
                  </a:cubicBezTo>
                  <a:cubicBezTo>
                    <a:pt x="1003300" y="511810"/>
                    <a:pt x="971550" y="505460"/>
                    <a:pt x="943610" y="491490"/>
                  </a:cubicBezTo>
                  <a:cubicBezTo>
                    <a:pt x="915670" y="477520"/>
                    <a:pt x="886460" y="455930"/>
                    <a:pt x="869950" y="430530"/>
                  </a:cubicBezTo>
                  <a:cubicBezTo>
                    <a:pt x="853440" y="405130"/>
                    <a:pt x="844550" y="370840"/>
                    <a:pt x="843280" y="340360"/>
                  </a:cubicBezTo>
                  <a:cubicBezTo>
                    <a:pt x="842010" y="307340"/>
                    <a:pt x="847090" y="269240"/>
                    <a:pt x="866140" y="240030"/>
                  </a:cubicBezTo>
                  <a:cubicBezTo>
                    <a:pt x="889000" y="204470"/>
                    <a:pt x="938530" y="171450"/>
                    <a:pt x="982980" y="152400"/>
                  </a:cubicBezTo>
                  <a:cubicBezTo>
                    <a:pt x="1028700" y="133350"/>
                    <a:pt x="1096010" y="124460"/>
                    <a:pt x="1137920" y="128270"/>
                  </a:cubicBezTo>
                  <a:cubicBezTo>
                    <a:pt x="1167130" y="130810"/>
                    <a:pt x="1192530" y="137160"/>
                    <a:pt x="1211580" y="154940"/>
                  </a:cubicBezTo>
                  <a:cubicBezTo>
                    <a:pt x="1235710" y="176530"/>
                    <a:pt x="1263650" y="226060"/>
                    <a:pt x="1261110" y="261620"/>
                  </a:cubicBezTo>
                  <a:cubicBezTo>
                    <a:pt x="1258570" y="300990"/>
                    <a:pt x="1225550" y="344170"/>
                    <a:pt x="1188720" y="382270"/>
                  </a:cubicBezTo>
                  <a:cubicBezTo>
                    <a:pt x="1136650" y="435610"/>
                    <a:pt x="1028700" y="494030"/>
                    <a:pt x="956310" y="533400"/>
                  </a:cubicBezTo>
                  <a:cubicBezTo>
                    <a:pt x="897890" y="565150"/>
                    <a:pt x="843280" y="588010"/>
                    <a:pt x="789940" y="604520"/>
                  </a:cubicBezTo>
                  <a:cubicBezTo>
                    <a:pt x="742950" y="618490"/>
                    <a:pt x="694690" y="635000"/>
                    <a:pt x="652780" y="631190"/>
                  </a:cubicBezTo>
                  <a:cubicBezTo>
                    <a:pt x="617220" y="627380"/>
                    <a:pt x="579120" y="613410"/>
                    <a:pt x="554990" y="590550"/>
                  </a:cubicBezTo>
                  <a:cubicBezTo>
                    <a:pt x="530860" y="566420"/>
                    <a:pt x="513080" y="520700"/>
                    <a:pt x="510540" y="487680"/>
                  </a:cubicBezTo>
                  <a:cubicBezTo>
                    <a:pt x="508000" y="458470"/>
                    <a:pt x="521970" y="430530"/>
                    <a:pt x="533400" y="401320"/>
                  </a:cubicBezTo>
                  <a:cubicBezTo>
                    <a:pt x="546100" y="368300"/>
                    <a:pt x="563880" y="328930"/>
                    <a:pt x="585470" y="298450"/>
                  </a:cubicBezTo>
                  <a:cubicBezTo>
                    <a:pt x="607060" y="269240"/>
                    <a:pt x="628650" y="241300"/>
                    <a:pt x="661670" y="220980"/>
                  </a:cubicBezTo>
                  <a:cubicBezTo>
                    <a:pt x="703580" y="196850"/>
                    <a:pt x="783590" y="162560"/>
                    <a:pt x="825500" y="175260"/>
                  </a:cubicBezTo>
                  <a:cubicBezTo>
                    <a:pt x="859790" y="185420"/>
                    <a:pt x="894080" y="231140"/>
                    <a:pt x="901700" y="262890"/>
                  </a:cubicBezTo>
                  <a:cubicBezTo>
                    <a:pt x="908050" y="293370"/>
                    <a:pt x="891540" y="336550"/>
                    <a:pt x="872490" y="363220"/>
                  </a:cubicBezTo>
                  <a:cubicBezTo>
                    <a:pt x="853440" y="389890"/>
                    <a:pt x="822960" y="402590"/>
                    <a:pt x="786130" y="425450"/>
                  </a:cubicBezTo>
                  <a:cubicBezTo>
                    <a:pt x="728980" y="462280"/>
                    <a:pt x="622300" y="523240"/>
                    <a:pt x="556260" y="553720"/>
                  </a:cubicBezTo>
                  <a:cubicBezTo>
                    <a:pt x="509270" y="575310"/>
                    <a:pt x="472440" y="593090"/>
                    <a:pt x="430530" y="599440"/>
                  </a:cubicBezTo>
                  <a:cubicBezTo>
                    <a:pt x="392430" y="604520"/>
                    <a:pt x="345440" y="607060"/>
                    <a:pt x="316230" y="591820"/>
                  </a:cubicBezTo>
                  <a:cubicBezTo>
                    <a:pt x="289560" y="577850"/>
                    <a:pt x="264160" y="551180"/>
                    <a:pt x="256540" y="521970"/>
                  </a:cubicBezTo>
                  <a:cubicBezTo>
                    <a:pt x="246380" y="485140"/>
                    <a:pt x="267970" y="420370"/>
                    <a:pt x="284480" y="379730"/>
                  </a:cubicBezTo>
                  <a:cubicBezTo>
                    <a:pt x="298450" y="344170"/>
                    <a:pt x="320040" y="318770"/>
                    <a:pt x="344170" y="289560"/>
                  </a:cubicBezTo>
                  <a:cubicBezTo>
                    <a:pt x="372110" y="256540"/>
                    <a:pt x="406400" y="223520"/>
                    <a:pt x="443230" y="194310"/>
                  </a:cubicBezTo>
                  <a:cubicBezTo>
                    <a:pt x="483870" y="162560"/>
                    <a:pt x="535940" y="124460"/>
                    <a:pt x="580390" y="106680"/>
                  </a:cubicBezTo>
                  <a:cubicBezTo>
                    <a:pt x="615950" y="91440"/>
                    <a:pt x="650240" y="80010"/>
                    <a:pt x="685800" y="85090"/>
                  </a:cubicBezTo>
                  <a:cubicBezTo>
                    <a:pt x="727710" y="90170"/>
                    <a:pt x="789940" y="114300"/>
                    <a:pt x="814070" y="147320"/>
                  </a:cubicBezTo>
                  <a:cubicBezTo>
                    <a:pt x="835660" y="177800"/>
                    <a:pt x="842010" y="229870"/>
                    <a:pt x="831850" y="267970"/>
                  </a:cubicBezTo>
                  <a:cubicBezTo>
                    <a:pt x="820420" y="308610"/>
                    <a:pt x="773430" y="350520"/>
                    <a:pt x="741680" y="381000"/>
                  </a:cubicBezTo>
                  <a:cubicBezTo>
                    <a:pt x="715010" y="406400"/>
                    <a:pt x="687070" y="422910"/>
                    <a:pt x="656590" y="441960"/>
                  </a:cubicBezTo>
                  <a:cubicBezTo>
                    <a:pt x="624840" y="462280"/>
                    <a:pt x="588010" y="490220"/>
                    <a:pt x="553720" y="501650"/>
                  </a:cubicBezTo>
                  <a:cubicBezTo>
                    <a:pt x="523240" y="511810"/>
                    <a:pt x="490220" y="519430"/>
                    <a:pt x="463550" y="514350"/>
                  </a:cubicBezTo>
                  <a:cubicBezTo>
                    <a:pt x="439420" y="509270"/>
                    <a:pt x="412750" y="492760"/>
                    <a:pt x="397510" y="473710"/>
                  </a:cubicBezTo>
                  <a:cubicBezTo>
                    <a:pt x="381000" y="453390"/>
                    <a:pt x="367030" y="422910"/>
                    <a:pt x="368300" y="393700"/>
                  </a:cubicBezTo>
                  <a:cubicBezTo>
                    <a:pt x="369570" y="358140"/>
                    <a:pt x="398780" y="311150"/>
                    <a:pt x="419100" y="276860"/>
                  </a:cubicBezTo>
                  <a:cubicBezTo>
                    <a:pt x="438150" y="246380"/>
                    <a:pt x="458470" y="218440"/>
                    <a:pt x="483870" y="198120"/>
                  </a:cubicBezTo>
                  <a:cubicBezTo>
                    <a:pt x="508000" y="177800"/>
                    <a:pt x="539750" y="160020"/>
                    <a:pt x="568960" y="154940"/>
                  </a:cubicBezTo>
                  <a:cubicBezTo>
                    <a:pt x="596900" y="149860"/>
                    <a:pt x="629920" y="152400"/>
                    <a:pt x="655320" y="162560"/>
                  </a:cubicBezTo>
                  <a:cubicBezTo>
                    <a:pt x="678180" y="171450"/>
                    <a:pt x="699770" y="186690"/>
                    <a:pt x="715010" y="209550"/>
                  </a:cubicBezTo>
                  <a:cubicBezTo>
                    <a:pt x="734060" y="240030"/>
                    <a:pt x="746760" y="293370"/>
                    <a:pt x="746760" y="336550"/>
                  </a:cubicBezTo>
                  <a:cubicBezTo>
                    <a:pt x="746760" y="382270"/>
                    <a:pt x="728980" y="440690"/>
                    <a:pt x="711200" y="478790"/>
                  </a:cubicBezTo>
                  <a:cubicBezTo>
                    <a:pt x="697230" y="508000"/>
                    <a:pt x="666750" y="525780"/>
                    <a:pt x="656590" y="549910"/>
                  </a:cubicBezTo>
                  <a:cubicBezTo>
                    <a:pt x="648970" y="568960"/>
                    <a:pt x="659130" y="591820"/>
                    <a:pt x="648970" y="607060"/>
                  </a:cubicBezTo>
                  <a:cubicBezTo>
                    <a:pt x="637540" y="624840"/>
                    <a:pt x="607060" y="645160"/>
                    <a:pt x="586740" y="648970"/>
                  </a:cubicBezTo>
                  <a:cubicBezTo>
                    <a:pt x="568960" y="651510"/>
                    <a:pt x="546100" y="643890"/>
                    <a:pt x="532130" y="635000"/>
                  </a:cubicBezTo>
                  <a:cubicBezTo>
                    <a:pt x="520700" y="627380"/>
                    <a:pt x="513080" y="621030"/>
                    <a:pt x="506730" y="605790"/>
                  </a:cubicBezTo>
                  <a:cubicBezTo>
                    <a:pt x="494030" y="575310"/>
                    <a:pt x="491490" y="504190"/>
                    <a:pt x="491490" y="449580"/>
                  </a:cubicBezTo>
                  <a:cubicBezTo>
                    <a:pt x="491490" y="387350"/>
                    <a:pt x="488950" y="281940"/>
                    <a:pt x="513080" y="250190"/>
                  </a:cubicBezTo>
                  <a:cubicBezTo>
                    <a:pt x="525780" y="233680"/>
                    <a:pt x="548640" y="231140"/>
                    <a:pt x="565150" y="229870"/>
                  </a:cubicBezTo>
                  <a:cubicBezTo>
                    <a:pt x="579120" y="228600"/>
                    <a:pt x="591820" y="231140"/>
                    <a:pt x="603250" y="238760"/>
                  </a:cubicBezTo>
                  <a:cubicBezTo>
                    <a:pt x="619760" y="250190"/>
                    <a:pt x="641350" y="280670"/>
                    <a:pt x="645160" y="300990"/>
                  </a:cubicBezTo>
                  <a:cubicBezTo>
                    <a:pt x="647700" y="318770"/>
                    <a:pt x="643890" y="335280"/>
                    <a:pt x="631190" y="355600"/>
                  </a:cubicBezTo>
                  <a:cubicBezTo>
                    <a:pt x="604520" y="398780"/>
                    <a:pt x="491490" y="482600"/>
                    <a:pt x="440690" y="515620"/>
                  </a:cubicBezTo>
                  <a:cubicBezTo>
                    <a:pt x="411480" y="534670"/>
                    <a:pt x="394970" y="549910"/>
                    <a:pt x="365760" y="551180"/>
                  </a:cubicBezTo>
                  <a:cubicBezTo>
                    <a:pt x="327660" y="552450"/>
                    <a:pt x="261620" y="532130"/>
                    <a:pt x="233680" y="504190"/>
                  </a:cubicBezTo>
                  <a:cubicBezTo>
                    <a:pt x="209550" y="478790"/>
                    <a:pt x="205740" y="433070"/>
                    <a:pt x="198120" y="400050"/>
                  </a:cubicBezTo>
                  <a:cubicBezTo>
                    <a:pt x="190500" y="370840"/>
                    <a:pt x="185420" y="344170"/>
                    <a:pt x="185420" y="313690"/>
                  </a:cubicBezTo>
                  <a:cubicBezTo>
                    <a:pt x="185420" y="279400"/>
                    <a:pt x="181610" y="224790"/>
                    <a:pt x="204470" y="203200"/>
                  </a:cubicBezTo>
                  <a:cubicBezTo>
                    <a:pt x="231140" y="177800"/>
                    <a:pt x="321310" y="167640"/>
                    <a:pt x="355600" y="185420"/>
                  </a:cubicBezTo>
                  <a:cubicBezTo>
                    <a:pt x="383540" y="199390"/>
                    <a:pt x="394970" y="243840"/>
                    <a:pt x="406400" y="275590"/>
                  </a:cubicBezTo>
                  <a:cubicBezTo>
                    <a:pt x="417830" y="306070"/>
                    <a:pt x="415290" y="342900"/>
                    <a:pt x="424180" y="372110"/>
                  </a:cubicBezTo>
                  <a:cubicBezTo>
                    <a:pt x="433070" y="400050"/>
                    <a:pt x="458470" y="427990"/>
                    <a:pt x="459740" y="448310"/>
                  </a:cubicBezTo>
                  <a:cubicBezTo>
                    <a:pt x="459740" y="462280"/>
                    <a:pt x="454660" y="473710"/>
                    <a:pt x="445770" y="483870"/>
                  </a:cubicBezTo>
                  <a:cubicBezTo>
                    <a:pt x="435610" y="496570"/>
                    <a:pt x="414020" y="510540"/>
                    <a:pt x="397510" y="514350"/>
                  </a:cubicBezTo>
                  <a:cubicBezTo>
                    <a:pt x="384810" y="518160"/>
                    <a:pt x="370840" y="516890"/>
                    <a:pt x="358140" y="513080"/>
                  </a:cubicBezTo>
                  <a:cubicBezTo>
                    <a:pt x="342900" y="508000"/>
                    <a:pt x="322580" y="495300"/>
                    <a:pt x="312420" y="480060"/>
                  </a:cubicBezTo>
                  <a:cubicBezTo>
                    <a:pt x="302260" y="464820"/>
                    <a:pt x="299720" y="449580"/>
                    <a:pt x="300990" y="422910"/>
                  </a:cubicBezTo>
                  <a:cubicBezTo>
                    <a:pt x="302260" y="363220"/>
                    <a:pt x="346710" y="180340"/>
                    <a:pt x="377190" y="129540"/>
                  </a:cubicBezTo>
                  <a:cubicBezTo>
                    <a:pt x="389890" y="107950"/>
                    <a:pt x="402590" y="96520"/>
                    <a:pt x="419100" y="90170"/>
                  </a:cubicBezTo>
                  <a:cubicBezTo>
                    <a:pt x="435610" y="83820"/>
                    <a:pt x="459740" y="82550"/>
                    <a:pt x="476250" y="88900"/>
                  </a:cubicBezTo>
                  <a:cubicBezTo>
                    <a:pt x="492760" y="95250"/>
                    <a:pt x="510540" y="111760"/>
                    <a:pt x="519430" y="125730"/>
                  </a:cubicBezTo>
                  <a:cubicBezTo>
                    <a:pt x="527050" y="137160"/>
                    <a:pt x="528320" y="143510"/>
                    <a:pt x="529590" y="162560"/>
                  </a:cubicBezTo>
                  <a:cubicBezTo>
                    <a:pt x="533400" y="215900"/>
                    <a:pt x="514350" y="429260"/>
                    <a:pt x="483870" y="477520"/>
                  </a:cubicBezTo>
                  <a:cubicBezTo>
                    <a:pt x="471170" y="497840"/>
                    <a:pt x="452120" y="504190"/>
                    <a:pt x="436880" y="508000"/>
                  </a:cubicBezTo>
                  <a:cubicBezTo>
                    <a:pt x="424180" y="511810"/>
                    <a:pt x="411480" y="510540"/>
                    <a:pt x="398780" y="506730"/>
                  </a:cubicBezTo>
                  <a:cubicBezTo>
                    <a:pt x="383540" y="501650"/>
                    <a:pt x="363220" y="486410"/>
                    <a:pt x="353060" y="473710"/>
                  </a:cubicBezTo>
                  <a:cubicBezTo>
                    <a:pt x="345440" y="463550"/>
                    <a:pt x="342900" y="455930"/>
                    <a:pt x="340360" y="438150"/>
                  </a:cubicBezTo>
                  <a:cubicBezTo>
                    <a:pt x="331470" y="388620"/>
                    <a:pt x="332740" y="199390"/>
                    <a:pt x="342900" y="149860"/>
                  </a:cubicBezTo>
                  <a:cubicBezTo>
                    <a:pt x="346710" y="130810"/>
                    <a:pt x="349250" y="123190"/>
                    <a:pt x="358140" y="113030"/>
                  </a:cubicBezTo>
                  <a:cubicBezTo>
                    <a:pt x="369570" y="100330"/>
                    <a:pt x="389890" y="86360"/>
                    <a:pt x="407670" y="82550"/>
                  </a:cubicBezTo>
                  <a:cubicBezTo>
                    <a:pt x="425450" y="78740"/>
                    <a:pt x="449580" y="81280"/>
                    <a:pt x="464820" y="91440"/>
                  </a:cubicBezTo>
                  <a:cubicBezTo>
                    <a:pt x="482600" y="102870"/>
                    <a:pt x="500380" y="128270"/>
                    <a:pt x="505460" y="156210"/>
                  </a:cubicBezTo>
                  <a:cubicBezTo>
                    <a:pt x="513080" y="198120"/>
                    <a:pt x="486410" y="271780"/>
                    <a:pt x="472440" y="325120"/>
                  </a:cubicBezTo>
                  <a:cubicBezTo>
                    <a:pt x="459740" y="374650"/>
                    <a:pt x="453390" y="429260"/>
                    <a:pt x="425450" y="464820"/>
                  </a:cubicBezTo>
                  <a:cubicBezTo>
                    <a:pt x="398780" y="497840"/>
                    <a:pt x="337820" y="543560"/>
                    <a:pt x="308610" y="533400"/>
                  </a:cubicBezTo>
                  <a:cubicBezTo>
                    <a:pt x="275590" y="521970"/>
                    <a:pt x="254000" y="419100"/>
                    <a:pt x="250190" y="370840"/>
                  </a:cubicBezTo>
                  <a:cubicBezTo>
                    <a:pt x="247650" y="332740"/>
                    <a:pt x="256540" y="293370"/>
                    <a:pt x="269240" y="266700"/>
                  </a:cubicBezTo>
                  <a:cubicBezTo>
                    <a:pt x="278130" y="247650"/>
                    <a:pt x="292100" y="231140"/>
                    <a:pt x="306070" y="222250"/>
                  </a:cubicBezTo>
                  <a:cubicBezTo>
                    <a:pt x="317500" y="214630"/>
                    <a:pt x="330200" y="212090"/>
                    <a:pt x="344170" y="212090"/>
                  </a:cubicBezTo>
                  <a:cubicBezTo>
                    <a:pt x="360680" y="212090"/>
                    <a:pt x="386080" y="220980"/>
                    <a:pt x="398780" y="231140"/>
                  </a:cubicBezTo>
                  <a:cubicBezTo>
                    <a:pt x="410210" y="238760"/>
                    <a:pt x="417830" y="250190"/>
                    <a:pt x="421640" y="262890"/>
                  </a:cubicBezTo>
                  <a:cubicBezTo>
                    <a:pt x="426720" y="279400"/>
                    <a:pt x="426720" y="295910"/>
                    <a:pt x="422910" y="321310"/>
                  </a:cubicBezTo>
                  <a:cubicBezTo>
                    <a:pt x="414020" y="375920"/>
                    <a:pt x="359410" y="529590"/>
                    <a:pt x="336550" y="572770"/>
                  </a:cubicBezTo>
                  <a:cubicBezTo>
                    <a:pt x="327660" y="589280"/>
                    <a:pt x="325120" y="596900"/>
                    <a:pt x="313690" y="604520"/>
                  </a:cubicBezTo>
                  <a:cubicBezTo>
                    <a:pt x="297180" y="614680"/>
                    <a:pt x="260350" y="624840"/>
                    <a:pt x="238760" y="619760"/>
                  </a:cubicBezTo>
                  <a:cubicBezTo>
                    <a:pt x="220980" y="615950"/>
                    <a:pt x="204470" y="605790"/>
                    <a:pt x="193040" y="585470"/>
                  </a:cubicBezTo>
                  <a:cubicBezTo>
                    <a:pt x="168910" y="544830"/>
                    <a:pt x="165100" y="417830"/>
                    <a:pt x="162560" y="355600"/>
                  </a:cubicBezTo>
                  <a:cubicBezTo>
                    <a:pt x="160020" y="312420"/>
                    <a:pt x="172720" y="278130"/>
                    <a:pt x="166370" y="246380"/>
                  </a:cubicBezTo>
                  <a:cubicBezTo>
                    <a:pt x="161290" y="219710"/>
                    <a:pt x="134620" y="194310"/>
                    <a:pt x="134620" y="173990"/>
                  </a:cubicBezTo>
                  <a:cubicBezTo>
                    <a:pt x="134620" y="160020"/>
                    <a:pt x="142240" y="147320"/>
                    <a:pt x="152400" y="137160"/>
                  </a:cubicBezTo>
                  <a:cubicBezTo>
                    <a:pt x="163830" y="124460"/>
                    <a:pt x="186690" y="109220"/>
                    <a:pt x="205740" y="106680"/>
                  </a:cubicBezTo>
                  <a:cubicBezTo>
                    <a:pt x="224790" y="104140"/>
                    <a:pt x="248920" y="109220"/>
                    <a:pt x="265430" y="119380"/>
                  </a:cubicBezTo>
                  <a:cubicBezTo>
                    <a:pt x="281940" y="129540"/>
                    <a:pt x="297180" y="144780"/>
                    <a:pt x="302260" y="168910"/>
                  </a:cubicBezTo>
                  <a:cubicBezTo>
                    <a:pt x="312420" y="215900"/>
                    <a:pt x="274320" y="330200"/>
                    <a:pt x="257810" y="392430"/>
                  </a:cubicBezTo>
                  <a:cubicBezTo>
                    <a:pt x="245110" y="436880"/>
                    <a:pt x="227330" y="508000"/>
                    <a:pt x="217170" y="506730"/>
                  </a:cubicBezTo>
                  <a:cubicBezTo>
                    <a:pt x="208280" y="506730"/>
                    <a:pt x="193040" y="411480"/>
                    <a:pt x="196850" y="410210"/>
                  </a:cubicBezTo>
                  <a:cubicBezTo>
                    <a:pt x="199390" y="408940"/>
                    <a:pt x="214630" y="434340"/>
                    <a:pt x="218440" y="447040"/>
                  </a:cubicBezTo>
                  <a:cubicBezTo>
                    <a:pt x="222250" y="459740"/>
                    <a:pt x="223520" y="474980"/>
                    <a:pt x="219710" y="488950"/>
                  </a:cubicBezTo>
                  <a:cubicBezTo>
                    <a:pt x="214630" y="505460"/>
                    <a:pt x="203200" y="529590"/>
                    <a:pt x="187960" y="541020"/>
                  </a:cubicBezTo>
                  <a:cubicBezTo>
                    <a:pt x="172720" y="552450"/>
                    <a:pt x="148590" y="561340"/>
                    <a:pt x="128270" y="560070"/>
                  </a:cubicBezTo>
                  <a:cubicBezTo>
                    <a:pt x="106680" y="557530"/>
                    <a:pt x="78740" y="542290"/>
                    <a:pt x="62230" y="524510"/>
                  </a:cubicBezTo>
                  <a:cubicBezTo>
                    <a:pt x="44450" y="505460"/>
                    <a:pt x="31750" y="473710"/>
                    <a:pt x="24130" y="447040"/>
                  </a:cubicBezTo>
                  <a:cubicBezTo>
                    <a:pt x="16510" y="421640"/>
                    <a:pt x="13970" y="396240"/>
                    <a:pt x="12700" y="370840"/>
                  </a:cubicBezTo>
                  <a:cubicBezTo>
                    <a:pt x="11430" y="345440"/>
                    <a:pt x="6350" y="302260"/>
                    <a:pt x="20320" y="292100"/>
                  </a:cubicBezTo>
                  <a:cubicBezTo>
                    <a:pt x="35560" y="280670"/>
                    <a:pt x="88900" y="326390"/>
                    <a:pt x="109220" y="316230"/>
                  </a:cubicBezTo>
                  <a:cubicBezTo>
                    <a:pt x="128270" y="306070"/>
                    <a:pt x="148590" y="248920"/>
                    <a:pt x="139700" y="232410"/>
                  </a:cubicBezTo>
                  <a:cubicBezTo>
                    <a:pt x="130810" y="217170"/>
                    <a:pt x="60960" y="232410"/>
                    <a:pt x="57150" y="219710"/>
                  </a:cubicBezTo>
                  <a:cubicBezTo>
                    <a:pt x="53340" y="207010"/>
                    <a:pt x="93980" y="168910"/>
                    <a:pt x="119380" y="156210"/>
                  </a:cubicBezTo>
                  <a:cubicBezTo>
                    <a:pt x="147320" y="142240"/>
                    <a:pt x="194310" y="132080"/>
                    <a:pt x="219710" y="144780"/>
                  </a:cubicBezTo>
                  <a:cubicBezTo>
                    <a:pt x="245110" y="157480"/>
                    <a:pt x="266700" y="198120"/>
                    <a:pt x="271780" y="231140"/>
                  </a:cubicBezTo>
                  <a:cubicBezTo>
                    <a:pt x="278130" y="271780"/>
                    <a:pt x="261620" y="345440"/>
                    <a:pt x="241300" y="373380"/>
                  </a:cubicBezTo>
                  <a:cubicBezTo>
                    <a:pt x="228600" y="389890"/>
                    <a:pt x="210820" y="398780"/>
                    <a:pt x="193040" y="401320"/>
                  </a:cubicBezTo>
                  <a:cubicBezTo>
                    <a:pt x="175260" y="403860"/>
                    <a:pt x="152400" y="400050"/>
                    <a:pt x="137160" y="389890"/>
                  </a:cubicBezTo>
                  <a:cubicBezTo>
                    <a:pt x="121920" y="379730"/>
                    <a:pt x="111760" y="367030"/>
                    <a:pt x="104140" y="344170"/>
                  </a:cubicBezTo>
                  <a:cubicBezTo>
                    <a:pt x="87630" y="298450"/>
                    <a:pt x="82550" y="154940"/>
                    <a:pt x="93980" y="115570"/>
                  </a:cubicBezTo>
                  <a:cubicBezTo>
                    <a:pt x="99060" y="99060"/>
                    <a:pt x="105410" y="92710"/>
                    <a:pt x="115570" y="85090"/>
                  </a:cubicBezTo>
                  <a:cubicBezTo>
                    <a:pt x="128270" y="74930"/>
                    <a:pt x="149860" y="66040"/>
                    <a:pt x="167640" y="66040"/>
                  </a:cubicBezTo>
                  <a:cubicBezTo>
                    <a:pt x="184150" y="66040"/>
                    <a:pt x="205740" y="74930"/>
                    <a:pt x="218440" y="86360"/>
                  </a:cubicBezTo>
                  <a:cubicBezTo>
                    <a:pt x="231140" y="97790"/>
                    <a:pt x="243840" y="135890"/>
                    <a:pt x="243840" y="135890"/>
                  </a:cubicBezTo>
                </a:path>
              </a:pathLst>
            </a:custGeom>
            <a:solidFill>
              <a:srgbClr val="FFFFFF"/>
            </a:solidFill>
            <a:ln cap="sq">
              <a:noFill/>
              <a:prstDash val="solid"/>
              <a:miter/>
            </a:ln>
          </p:spPr>
        </p:sp>
      </p:grpSp>
      <p:grpSp>
        <p:nvGrpSpPr>
          <p:cNvPr id="25" name="Group 25"/>
          <p:cNvGrpSpPr/>
          <p:nvPr/>
        </p:nvGrpSpPr>
        <p:grpSpPr>
          <a:xfrm>
            <a:off x="15936277" y="3195638"/>
            <a:ext cx="206692" cy="194310"/>
            <a:chOff x="0" y="0"/>
            <a:chExt cx="275590" cy="259080"/>
          </a:xfrm>
        </p:grpSpPr>
        <p:sp>
          <p:nvSpPr>
            <p:cNvPr id="26" name="Freeform 26"/>
            <p:cNvSpPr/>
            <p:nvPr/>
          </p:nvSpPr>
          <p:spPr>
            <a:xfrm>
              <a:off x="48260" y="49530"/>
              <a:ext cx="177800" cy="161290"/>
            </a:xfrm>
            <a:custGeom>
              <a:avLst/>
              <a:gdLst/>
              <a:ahLst/>
              <a:cxnLst/>
              <a:rect l="l" t="t" r="r" b="b"/>
              <a:pathLst>
                <a:path w="177800" h="161290">
                  <a:moveTo>
                    <a:pt x="73660" y="158750"/>
                  </a:moveTo>
                  <a:cubicBezTo>
                    <a:pt x="17780" y="128270"/>
                    <a:pt x="5080" y="113030"/>
                    <a:pt x="2540" y="96520"/>
                  </a:cubicBezTo>
                  <a:cubicBezTo>
                    <a:pt x="0" y="76200"/>
                    <a:pt x="7620" y="41910"/>
                    <a:pt x="21590" y="26670"/>
                  </a:cubicBezTo>
                  <a:cubicBezTo>
                    <a:pt x="35560" y="11430"/>
                    <a:pt x="68580" y="1270"/>
                    <a:pt x="88900" y="2540"/>
                  </a:cubicBezTo>
                  <a:cubicBezTo>
                    <a:pt x="105410" y="3810"/>
                    <a:pt x="121920" y="12700"/>
                    <a:pt x="133350" y="24130"/>
                  </a:cubicBezTo>
                  <a:cubicBezTo>
                    <a:pt x="144780" y="35560"/>
                    <a:pt x="153670" y="53340"/>
                    <a:pt x="154940" y="68580"/>
                  </a:cubicBezTo>
                  <a:cubicBezTo>
                    <a:pt x="156210" y="83820"/>
                    <a:pt x="152400" y="102870"/>
                    <a:pt x="144780" y="116840"/>
                  </a:cubicBezTo>
                  <a:cubicBezTo>
                    <a:pt x="137160" y="130810"/>
                    <a:pt x="123190" y="144780"/>
                    <a:pt x="107950" y="149860"/>
                  </a:cubicBezTo>
                  <a:cubicBezTo>
                    <a:pt x="88900" y="156210"/>
                    <a:pt x="53340" y="153670"/>
                    <a:pt x="35560" y="143510"/>
                  </a:cubicBezTo>
                  <a:cubicBezTo>
                    <a:pt x="21590" y="135890"/>
                    <a:pt x="10160" y="119380"/>
                    <a:pt x="5080" y="104140"/>
                  </a:cubicBezTo>
                  <a:cubicBezTo>
                    <a:pt x="0" y="88900"/>
                    <a:pt x="0" y="69850"/>
                    <a:pt x="5080" y="54610"/>
                  </a:cubicBezTo>
                  <a:cubicBezTo>
                    <a:pt x="10160" y="39370"/>
                    <a:pt x="20320" y="24130"/>
                    <a:pt x="33020" y="15240"/>
                  </a:cubicBezTo>
                  <a:cubicBezTo>
                    <a:pt x="45720" y="6350"/>
                    <a:pt x="63500" y="0"/>
                    <a:pt x="81280" y="1270"/>
                  </a:cubicBezTo>
                  <a:cubicBezTo>
                    <a:pt x="104140" y="2540"/>
                    <a:pt x="142240" y="19050"/>
                    <a:pt x="157480" y="35560"/>
                  </a:cubicBezTo>
                  <a:cubicBezTo>
                    <a:pt x="170180" y="49530"/>
                    <a:pt x="177800" y="68580"/>
                    <a:pt x="176530" y="86360"/>
                  </a:cubicBezTo>
                  <a:cubicBezTo>
                    <a:pt x="175260" y="106680"/>
                    <a:pt x="161290" y="138430"/>
                    <a:pt x="143510" y="149860"/>
                  </a:cubicBezTo>
                  <a:cubicBezTo>
                    <a:pt x="127000" y="161290"/>
                    <a:pt x="73660" y="158750"/>
                    <a:pt x="73660" y="158750"/>
                  </a:cubicBezTo>
                </a:path>
              </a:pathLst>
            </a:custGeom>
            <a:solidFill>
              <a:srgbClr val="FFFFFF"/>
            </a:solidFill>
            <a:ln cap="sq">
              <a:noFill/>
              <a:prstDash val="solid"/>
              <a:miter/>
            </a:ln>
          </p:spPr>
        </p:sp>
      </p:grpSp>
      <p:grpSp>
        <p:nvGrpSpPr>
          <p:cNvPr id="27" name="Group 27"/>
          <p:cNvGrpSpPr/>
          <p:nvPr/>
        </p:nvGrpSpPr>
        <p:grpSpPr>
          <a:xfrm>
            <a:off x="16007715" y="3152775"/>
            <a:ext cx="184785" cy="184785"/>
            <a:chOff x="0" y="0"/>
            <a:chExt cx="246380" cy="246380"/>
          </a:xfrm>
        </p:grpSpPr>
        <p:sp>
          <p:nvSpPr>
            <p:cNvPr id="28" name="Freeform 28"/>
            <p:cNvSpPr/>
            <p:nvPr/>
          </p:nvSpPr>
          <p:spPr>
            <a:xfrm>
              <a:off x="45720" y="49530"/>
              <a:ext cx="147320" cy="154940"/>
            </a:xfrm>
            <a:custGeom>
              <a:avLst/>
              <a:gdLst/>
              <a:ahLst/>
              <a:cxnLst/>
              <a:rect l="l" t="t" r="r" b="b"/>
              <a:pathLst>
                <a:path w="147320" h="154940">
                  <a:moveTo>
                    <a:pt x="147320" y="53340"/>
                  </a:moveTo>
                  <a:cubicBezTo>
                    <a:pt x="144780" y="107950"/>
                    <a:pt x="124460" y="137160"/>
                    <a:pt x="105410" y="146050"/>
                  </a:cubicBezTo>
                  <a:cubicBezTo>
                    <a:pt x="86360" y="154940"/>
                    <a:pt x="52070" y="149860"/>
                    <a:pt x="35560" y="142240"/>
                  </a:cubicBezTo>
                  <a:cubicBezTo>
                    <a:pt x="22860" y="137160"/>
                    <a:pt x="13970" y="128270"/>
                    <a:pt x="8890" y="115570"/>
                  </a:cubicBezTo>
                  <a:cubicBezTo>
                    <a:pt x="127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FFFFFF"/>
            </a:solidFill>
            <a:ln cap="sq">
              <a:noFill/>
              <a:prstDash val="solid"/>
              <a:miter/>
            </a:ln>
          </p:spPr>
        </p:sp>
      </p:grpSp>
      <p:grpSp>
        <p:nvGrpSpPr>
          <p:cNvPr id="29" name="Group 29"/>
          <p:cNvGrpSpPr/>
          <p:nvPr/>
        </p:nvGrpSpPr>
        <p:grpSpPr>
          <a:xfrm>
            <a:off x="16048673" y="3133725"/>
            <a:ext cx="189548" cy="190500"/>
            <a:chOff x="0" y="0"/>
            <a:chExt cx="252730" cy="254000"/>
          </a:xfrm>
        </p:grpSpPr>
        <p:sp>
          <p:nvSpPr>
            <p:cNvPr id="30" name="Freeform 30"/>
            <p:cNvSpPr/>
            <p:nvPr/>
          </p:nvSpPr>
          <p:spPr>
            <a:xfrm>
              <a:off x="45720" y="50800"/>
              <a:ext cx="158750" cy="154940"/>
            </a:xfrm>
            <a:custGeom>
              <a:avLst/>
              <a:gdLst/>
              <a:ahLst/>
              <a:cxnLst/>
              <a:rect l="l" t="t" r="r" b="b"/>
              <a:pathLst>
                <a:path w="158750" h="154940">
                  <a:moveTo>
                    <a:pt x="80010" y="0"/>
                  </a:moveTo>
                  <a:cubicBezTo>
                    <a:pt x="142240" y="30480"/>
                    <a:pt x="157480" y="60960"/>
                    <a:pt x="156210" y="81280"/>
                  </a:cubicBezTo>
                  <a:cubicBezTo>
                    <a:pt x="154940" y="102870"/>
                    <a:pt x="135890" y="130810"/>
                    <a:pt x="119380" y="142240"/>
                  </a:cubicBezTo>
                  <a:cubicBezTo>
                    <a:pt x="106680" y="151130"/>
                    <a:pt x="88900" y="154940"/>
                    <a:pt x="72390" y="152400"/>
                  </a:cubicBezTo>
                  <a:cubicBezTo>
                    <a:pt x="53340" y="148590"/>
                    <a:pt x="22860" y="129540"/>
                    <a:pt x="12700" y="113030"/>
                  </a:cubicBezTo>
                  <a:cubicBezTo>
                    <a:pt x="3810" y="99060"/>
                    <a:pt x="2540" y="80010"/>
                    <a:pt x="5080" y="64770"/>
                  </a:cubicBezTo>
                  <a:cubicBezTo>
                    <a:pt x="7620" y="49530"/>
                    <a:pt x="16510" y="31750"/>
                    <a:pt x="27940" y="21590"/>
                  </a:cubicBezTo>
                  <a:cubicBezTo>
                    <a:pt x="39370" y="11430"/>
                    <a:pt x="57150" y="2540"/>
                    <a:pt x="72390" y="1270"/>
                  </a:cubicBezTo>
                  <a:cubicBezTo>
                    <a:pt x="87630" y="0"/>
                    <a:pt x="106680" y="2540"/>
                    <a:pt x="119380" y="11430"/>
                  </a:cubicBezTo>
                  <a:cubicBezTo>
                    <a:pt x="135890" y="22860"/>
                    <a:pt x="153670" y="53340"/>
                    <a:pt x="156210" y="72390"/>
                  </a:cubicBezTo>
                  <a:cubicBezTo>
                    <a:pt x="158750" y="88900"/>
                    <a:pt x="152400" y="106680"/>
                    <a:pt x="143510" y="119380"/>
                  </a:cubicBezTo>
                  <a:cubicBezTo>
                    <a:pt x="134620" y="132080"/>
                    <a:pt x="119380" y="143510"/>
                    <a:pt x="105410" y="148590"/>
                  </a:cubicBezTo>
                  <a:cubicBezTo>
                    <a:pt x="92710" y="153670"/>
                    <a:pt x="74930" y="153670"/>
                    <a:pt x="62230" y="151130"/>
                  </a:cubicBezTo>
                  <a:cubicBezTo>
                    <a:pt x="50800" y="148590"/>
                    <a:pt x="38100" y="143510"/>
                    <a:pt x="29210" y="135890"/>
                  </a:cubicBezTo>
                  <a:cubicBezTo>
                    <a:pt x="20320" y="128270"/>
                    <a:pt x="11430" y="118110"/>
                    <a:pt x="7620" y="106680"/>
                  </a:cubicBezTo>
                  <a:cubicBezTo>
                    <a:pt x="2540" y="91440"/>
                    <a:pt x="0" y="68580"/>
                    <a:pt x="5080" y="52070"/>
                  </a:cubicBezTo>
                  <a:cubicBezTo>
                    <a:pt x="10160" y="35560"/>
                    <a:pt x="26670" y="19050"/>
                    <a:pt x="39370" y="10160"/>
                  </a:cubicBezTo>
                  <a:cubicBezTo>
                    <a:pt x="49530" y="2540"/>
                    <a:pt x="74930" y="0"/>
                    <a:pt x="74930" y="0"/>
                  </a:cubicBezTo>
                </a:path>
              </a:pathLst>
            </a:custGeom>
            <a:solidFill>
              <a:srgbClr val="FFFFFF"/>
            </a:solidFill>
            <a:ln cap="sq">
              <a:noFill/>
              <a:prstDash val="solid"/>
              <a:miter/>
            </a:ln>
          </p:spPr>
        </p:sp>
      </p:grpSp>
      <p:grpSp>
        <p:nvGrpSpPr>
          <p:cNvPr id="31" name="Group 31"/>
          <p:cNvGrpSpPr/>
          <p:nvPr/>
        </p:nvGrpSpPr>
        <p:grpSpPr>
          <a:xfrm>
            <a:off x="16005810" y="3216592"/>
            <a:ext cx="191452" cy="193358"/>
            <a:chOff x="0" y="0"/>
            <a:chExt cx="255270" cy="257810"/>
          </a:xfrm>
        </p:grpSpPr>
        <p:sp>
          <p:nvSpPr>
            <p:cNvPr id="32" name="Freeform 32"/>
            <p:cNvSpPr/>
            <p:nvPr/>
          </p:nvSpPr>
          <p:spPr>
            <a:xfrm>
              <a:off x="49530" y="49530"/>
              <a:ext cx="156210" cy="158750"/>
            </a:xfrm>
            <a:custGeom>
              <a:avLst/>
              <a:gdLst/>
              <a:ahLst/>
              <a:cxnLst/>
              <a:rect l="l" t="t" r="r" b="b"/>
              <a:pathLst>
                <a:path w="156210" h="158750">
                  <a:moveTo>
                    <a:pt x="154940" y="81280"/>
                  </a:moveTo>
                  <a:cubicBezTo>
                    <a:pt x="124460" y="142240"/>
                    <a:pt x="95250" y="158750"/>
                    <a:pt x="73660" y="157480"/>
                  </a:cubicBezTo>
                  <a:cubicBezTo>
                    <a:pt x="53340" y="156210"/>
                    <a:pt x="24130" y="138430"/>
                    <a:pt x="12700" y="120650"/>
                  </a:cubicBezTo>
                  <a:cubicBezTo>
                    <a:pt x="1270" y="102870"/>
                    <a:pt x="0" y="67310"/>
                    <a:pt x="8890" y="48260"/>
                  </a:cubicBezTo>
                  <a:cubicBezTo>
                    <a:pt x="17780" y="29210"/>
                    <a:pt x="45720" y="8890"/>
                    <a:pt x="66040" y="5080"/>
                  </a:cubicBezTo>
                  <a:cubicBezTo>
                    <a:pt x="86360" y="1270"/>
                    <a:pt x="119380" y="12700"/>
                    <a:pt x="133350" y="27940"/>
                  </a:cubicBezTo>
                  <a:cubicBezTo>
                    <a:pt x="147320" y="43180"/>
                    <a:pt x="156210" y="76200"/>
                    <a:pt x="152400" y="96520"/>
                  </a:cubicBezTo>
                  <a:cubicBezTo>
                    <a:pt x="148590" y="116840"/>
                    <a:pt x="125730" y="143510"/>
                    <a:pt x="106680" y="151130"/>
                  </a:cubicBezTo>
                  <a:cubicBezTo>
                    <a:pt x="87630" y="158750"/>
                    <a:pt x="53340" y="154940"/>
                    <a:pt x="35560" y="143510"/>
                  </a:cubicBezTo>
                  <a:cubicBezTo>
                    <a:pt x="17780" y="132080"/>
                    <a:pt x="2540" y="101600"/>
                    <a:pt x="1270" y="81280"/>
                  </a:cubicBezTo>
                  <a:cubicBezTo>
                    <a:pt x="0" y="63500"/>
                    <a:pt x="6350" y="41910"/>
                    <a:pt x="19050" y="29210"/>
                  </a:cubicBezTo>
                  <a:cubicBezTo>
                    <a:pt x="33020" y="13970"/>
                    <a:pt x="64770" y="0"/>
                    <a:pt x="85090" y="1270"/>
                  </a:cubicBezTo>
                  <a:cubicBezTo>
                    <a:pt x="102870" y="1270"/>
                    <a:pt x="121920" y="12700"/>
                    <a:pt x="133350" y="25400"/>
                  </a:cubicBezTo>
                  <a:cubicBezTo>
                    <a:pt x="144780" y="38100"/>
                    <a:pt x="154940" y="74930"/>
                    <a:pt x="154940" y="74930"/>
                  </a:cubicBezTo>
                </a:path>
              </a:pathLst>
            </a:custGeom>
            <a:solidFill>
              <a:srgbClr val="FFFFFF"/>
            </a:solidFill>
            <a:ln cap="sq">
              <a:noFill/>
              <a:prstDash val="solid"/>
              <a:miter/>
            </a:ln>
          </p:spPr>
        </p:sp>
      </p:grpSp>
      <p:grpSp>
        <p:nvGrpSpPr>
          <p:cNvPr id="33" name="Group 33"/>
          <p:cNvGrpSpPr/>
          <p:nvPr/>
        </p:nvGrpSpPr>
        <p:grpSpPr>
          <a:xfrm>
            <a:off x="15981998" y="3246120"/>
            <a:ext cx="214312" cy="204788"/>
            <a:chOff x="0" y="0"/>
            <a:chExt cx="285750" cy="273050"/>
          </a:xfrm>
        </p:grpSpPr>
        <p:sp>
          <p:nvSpPr>
            <p:cNvPr id="34" name="Freeform 34"/>
            <p:cNvSpPr/>
            <p:nvPr/>
          </p:nvSpPr>
          <p:spPr>
            <a:xfrm>
              <a:off x="45720" y="49530"/>
              <a:ext cx="193040" cy="180340"/>
            </a:xfrm>
            <a:custGeom>
              <a:avLst/>
              <a:gdLst/>
              <a:ahLst/>
              <a:cxnLst/>
              <a:rect l="l" t="t" r="r" b="b"/>
              <a:pathLst>
                <a:path w="193040" h="180340">
                  <a:moveTo>
                    <a:pt x="38100" y="36830"/>
                  </a:moveTo>
                  <a:cubicBezTo>
                    <a:pt x="135890" y="1270"/>
                    <a:pt x="152400" y="10160"/>
                    <a:pt x="163830" y="20320"/>
                  </a:cubicBezTo>
                  <a:cubicBezTo>
                    <a:pt x="175260" y="30480"/>
                    <a:pt x="186690" y="48260"/>
                    <a:pt x="189230" y="63500"/>
                  </a:cubicBezTo>
                  <a:cubicBezTo>
                    <a:pt x="191770" y="78740"/>
                    <a:pt x="189230" y="97790"/>
                    <a:pt x="182880" y="111760"/>
                  </a:cubicBezTo>
                  <a:cubicBezTo>
                    <a:pt x="176530" y="125730"/>
                    <a:pt x="163830" y="140970"/>
                    <a:pt x="148590" y="147320"/>
                  </a:cubicBezTo>
                  <a:cubicBezTo>
                    <a:pt x="129540" y="154940"/>
                    <a:pt x="93980" y="154940"/>
                    <a:pt x="76200" y="147320"/>
                  </a:cubicBezTo>
                  <a:cubicBezTo>
                    <a:pt x="60960" y="140970"/>
                    <a:pt x="49530" y="124460"/>
                    <a:pt x="43180" y="110490"/>
                  </a:cubicBezTo>
                  <a:cubicBezTo>
                    <a:pt x="36830" y="96520"/>
                    <a:pt x="33020" y="77470"/>
                    <a:pt x="38100" y="62230"/>
                  </a:cubicBezTo>
                  <a:cubicBezTo>
                    <a:pt x="44450" y="43180"/>
                    <a:pt x="64770" y="15240"/>
                    <a:pt x="85090" y="7620"/>
                  </a:cubicBezTo>
                  <a:cubicBezTo>
                    <a:pt x="105410" y="0"/>
                    <a:pt x="139700" y="5080"/>
                    <a:pt x="157480" y="15240"/>
                  </a:cubicBezTo>
                  <a:cubicBezTo>
                    <a:pt x="171450" y="22860"/>
                    <a:pt x="181610" y="39370"/>
                    <a:pt x="186690" y="54610"/>
                  </a:cubicBezTo>
                  <a:cubicBezTo>
                    <a:pt x="191770" y="69850"/>
                    <a:pt x="193040" y="87630"/>
                    <a:pt x="186690" y="104140"/>
                  </a:cubicBezTo>
                  <a:cubicBezTo>
                    <a:pt x="177800" y="125730"/>
                    <a:pt x="147320" y="153670"/>
                    <a:pt x="123190" y="165100"/>
                  </a:cubicBezTo>
                  <a:cubicBezTo>
                    <a:pt x="101600" y="175260"/>
                    <a:pt x="71120" y="180340"/>
                    <a:pt x="52070" y="172720"/>
                  </a:cubicBezTo>
                  <a:cubicBezTo>
                    <a:pt x="31750" y="165100"/>
                    <a:pt x="10160" y="137160"/>
                    <a:pt x="5080" y="118110"/>
                  </a:cubicBezTo>
                  <a:cubicBezTo>
                    <a:pt x="0" y="101600"/>
                    <a:pt x="6350" y="78740"/>
                    <a:pt x="12700" y="64770"/>
                  </a:cubicBezTo>
                  <a:cubicBezTo>
                    <a:pt x="17780" y="53340"/>
                    <a:pt x="38100" y="36830"/>
                    <a:pt x="38100" y="36830"/>
                  </a:cubicBezTo>
                </a:path>
              </a:pathLst>
            </a:custGeom>
            <a:solidFill>
              <a:srgbClr val="FFFFFF"/>
            </a:solidFill>
            <a:ln cap="sq">
              <a:noFill/>
              <a:prstDash val="solid"/>
              <a:miter/>
            </a:ln>
          </p:spPr>
        </p:sp>
      </p:grpSp>
      <p:grpSp>
        <p:nvGrpSpPr>
          <p:cNvPr id="35" name="Group 35"/>
          <p:cNvGrpSpPr/>
          <p:nvPr/>
        </p:nvGrpSpPr>
        <p:grpSpPr>
          <a:xfrm>
            <a:off x="16050577" y="3210878"/>
            <a:ext cx="184785" cy="189548"/>
            <a:chOff x="0" y="0"/>
            <a:chExt cx="246380" cy="252730"/>
          </a:xfrm>
        </p:grpSpPr>
        <p:sp>
          <p:nvSpPr>
            <p:cNvPr id="36" name="Freeform 36"/>
            <p:cNvSpPr/>
            <p:nvPr/>
          </p:nvSpPr>
          <p:spPr>
            <a:xfrm>
              <a:off x="44450" y="49530"/>
              <a:ext cx="148590" cy="154940"/>
            </a:xfrm>
            <a:custGeom>
              <a:avLst/>
              <a:gdLst/>
              <a:ahLst/>
              <a:cxnLst/>
              <a:rect l="l" t="t" r="r" b="b"/>
              <a:pathLst>
                <a:path w="148590" h="154940">
                  <a:moveTo>
                    <a:pt x="148590" y="53340"/>
                  </a:moveTo>
                  <a:cubicBezTo>
                    <a:pt x="146050" y="107950"/>
                    <a:pt x="123190" y="137160"/>
                    <a:pt x="107950" y="146050"/>
                  </a:cubicBezTo>
                  <a:cubicBezTo>
                    <a:pt x="96520" y="152400"/>
                    <a:pt x="85090" y="154940"/>
                    <a:pt x="72390" y="152400"/>
                  </a:cubicBezTo>
                  <a:cubicBezTo>
                    <a:pt x="54610" y="148590"/>
                    <a:pt x="22860" y="133350"/>
                    <a:pt x="11430" y="115570"/>
                  </a:cubicBezTo>
                  <a:cubicBezTo>
                    <a:pt x="0" y="97790"/>
                    <a:pt x="1270" y="62230"/>
                    <a:pt x="6350" y="44450"/>
                  </a:cubicBezTo>
                  <a:cubicBezTo>
                    <a:pt x="10160" y="31750"/>
                    <a:pt x="20320" y="24130"/>
                    <a:pt x="29210" y="16510"/>
                  </a:cubicBezTo>
                  <a:cubicBezTo>
                    <a:pt x="38100" y="8890"/>
                    <a:pt x="49530" y="2540"/>
                    <a:pt x="62230" y="1270"/>
                  </a:cubicBezTo>
                  <a:cubicBezTo>
                    <a:pt x="81280" y="0"/>
                    <a:pt x="130810" y="21590"/>
                    <a:pt x="130810" y="21590"/>
                  </a:cubicBezTo>
                </a:path>
              </a:pathLst>
            </a:custGeom>
            <a:solidFill>
              <a:srgbClr val="FFFFFF"/>
            </a:solidFill>
            <a:ln cap="sq">
              <a:noFill/>
              <a:prstDash val="solid"/>
              <a:miter/>
            </a:ln>
          </p:spPr>
        </p:sp>
      </p:grpSp>
      <p:grpSp>
        <p:nvGrpSpPr>
          <p:cNvPr id="37" name="Group 37"/>
          <p:cNvGrpSpPr/>
          <p:nvPr/>
        </p:nvGrpSpPr>
        <p:grpSpPr>
          <a:xfrm>
            <a:off x="16033432" y="2685098"/>
            <a:ext cx="487680" cy="969645"/>
            <a:chOff x="0" y="0"/>
            <a:chExt cx="650240" cy="1292860"/>
          </a:xfrm>
        </p:grpSpPr>
        <p:sp>
          <p:nvSpPr>
            <p:cNvPr id="38" name="Freeform 38"/>
            <p:cNvSpPr/>
            <p:nvPr/>
          </p:nvSpPr>
          <p:spPr>
            <a:xfrm>
              <a:off x="46990" y="45720"/>
              <a:ext cx="563880" cy="1198880"/>
            </a:xfrm>
            <a:custGeom>
              <a:avLst/>
              <a:gdLst/>
              <a:ahLst/>
              <a:cxnLst/>
              <a:rect l="l" t="t" r="r" b="b"/>
              <a:pathLst>
                <a:path w="563880" h="1198880">
                  <a:moveTo>
                    <a:pt x="138430" y="36830"/>
                  </a:moveTo>
                  <a:cubicBezTo>
                    <a:pt x="200660" y="152400"/>
                    <a:pt x="219710" y="214630"/>
                    <a:pt x="234950" y="275590"/>
                  </a:cubicBezTo>
                  <a:cubicBezTo>
                    <a:pt x="252730" y="347980"/>
                    <a:pt x="257810" y="439420"/>
                    <a:pt x="278130" y="516890"/>
                  </a:cubicBezTo>
                  <a:cubicBezTo>
                    <a:pt x="298450" y="590550"/>
                    <a:pt x="354330" y="666750"/>
                    <a:pt x="354330" y="730250"/>
                  </a:cubicBezTo>
                  <a:cubicBezTo>
                    <a:pt x="354330" y="782320"/>
                    <a:pt x="330200" y="862330"/>
                    <a:pt x="302260" y="873760"/>
                  </a:cubicBezTo>
                  <a:cubicBezTo>
                    <a:pt x="280670" y="882650"/>
                    <a:pt x="242570" y="853440"/>
                    <a:pt x="215900" y="833120"/>
                  </a:cubicBezTo>
                  <a:cubicBezTo>
                    <a:pt x="186690" y="810260"/>
                    <a:pt x="153670" y="778510"/>
                    <a:pt x="135890" y="741680"/>
                  </a:cubicBezTo>
                  <a:cubicBezTo>
                    <a:pt x="115570" y="699770"/>
                    <a:pt x="104140" y="641350"/>
                    <a:pt x="109220" y="588010"/>
                  </a:cubicBezTo>
                  <a:cubicBezTo>
                    <a:pt x="114300" y="527050"/>
                    <a:pt x="153670" y="441960"/>
                    <a:pt x="180340" y="396240"/>
                  </a:cubicBezTo>
                  <a:cubicBezTo>
                    <a:pt x="196850" y="367030"/>
                    <a:pt x="208280" y="341630"/>
                    <a:pt x="233680" y="332740"/>
                  </a:cubicBezTo>
                  <a:cubicBezTo>
                    <a:pt x="264160" y="322580"/>
                    <a:pt x="332740" y="330200"/>
                    <a:pt x="358140" y="359410"/>
                  </a:cubicBezTo>
                  <a:cubicBezTo>
                    <a:pt x="391160" y="397510"/>
                    <a:pt x="384810" y="485140"/>
                    <a:pt x="374650" y="572770"/>
                  </a:cubicBezTo>
                  <a:cubicBezTo>
                    <a:pt x="356870" y="721360"/>
                    <a:pt x="220980" y="1092200"/>
                    <a:pt x="182880" y="1158240"/>
                  </a:cubicBezTo>
                  <a:cubicBezTo>
                    <a:pt x="173990" y="1173480"/>
                    <a:pt x="170180" y="1177290"/>
                    <a:pt x="160020" y="1183640"/>
                  </a:cubicBezTo>
                  <a:cubicBezTo>
                    <a:pt x="147320" y="1191260"/>
                    <a:pt x="128270" y="1198880"/>
                    <a:pt x="111760" y="1196340"/>
                  </a:cubicBezTo>
                  <a:cubicBezTo>
                    <a:pt x="93980" y="1192530"/>
                    <a:pt x="66040" y="1174750"/>
                    <a:pt x="57150" y="1158240"/>
                  </a:cubicBezTo>
                  <a:cubicBezTo>
                    <a:pt x="49530" y="1144270"/>
                    <a:pt x="49530" y="1132840"/>
                    <a:pt x="52070" y="1108710"/>
                  </a:cubicBezTo>
                  <a:cubicBezTo>
                    <a:pt x="59690" y="1040130"/>
                    <a:pt x="143510" y="821690"/>
                    <a:pt x="184150" y="720090"/>
                  </a:cubicBezTo>
                  <a:cubicBezTo>
                    <a:pt x="210820" y="652780"/>
                    <a:pt x="229870" y="584200"/>
                    <a:pt x="260350" y="556260"/>
                  </a:cubicBezTo>
                  <a:cubicBezTo>
                    <a:pt x="279400" y="539750"/>
                    <a:pt x="303530" y="532130"/>
                    <a:pt x="321310" y="533400"/>
                  </a:cubicBezTo>
                  <a:cubicBezTo>
                    <a:pt x="337820" y="534670"/>
                    <a:pt x="354330" y="544830"/>
                    <a:pt x="364490" y="557530"/>
                  </a:cubicBezTo>
                  <a:cubicBezTo>
                    <a:pt x="375920" y="572770"/>
                    <a:pt x="370840" y="600710"/>
                    <a:pt x="379730" y="621030"/>
                  </a:cubicBezTo>
                  <a:cubicBezTo>
                    <a:pt x="389890" y="643890"/>
                    <a:pt x="410210" y="661670"/>
                    <a:pt x="421640" y="689610"/>
                  </a:cubicBezTo>
                  <a:cubicBezTo>
                    <a:pt x="436880" y="725170"/>
                    <a:pt x="458470" y="789940"/>
                    <a:pt x="455930" y="817880"/>
                  </a:cubicBezTo>
                  <a:cubicBezTo>
                    <a:pt x="454660" y="831850"/>
                    <a:pt x="449580" y="840740"/>
                    <a:pt x="441960" y="849630"/>
                  </a:cubicBezTo>
                  <a:cubicBezTo>
                    <a:pt x="431800" y="861060"/>
                    <a:pt x="414020" y="873760"/>
                    <a:pt x="397510" y="877570"/>
                  </a:cubicBezTo>
                  <a:cubicBezTo>
                    <a:pt x="382270" y="881380"/>
                    <a:pt x="360680" y="877570"/>
                    <a:pt x="346710" y="869950"/>
                  </a:cubicBezTo>
                  <a:cubicBezTo>
                    <a:pt x="332740" y="862330"/>
                    <a:pt x="321310" y="850900"/>
                    <a:pt x="313690" y="829310"/>
                  </a:cubicBezTo>
                  <a:cubicBezTo>
                    <a:pt x="293370" y="774700"/>
                    <a:pt x="309880" y="584200"/>
                    <a:pt x="304800" y="510540"/>
                  </a:cubicBezTo>
                  <a:cubicBezTo>
                    <a:pt x="302260" y="471170"/>
                    <a:pt x="302260" y="448310"/>
                    <a:pt x="293370" y="419100"/>
                  </a:cubicBezTo>
                  <a:cubicBezTo>
                    <a:pt x="284480" y="391160"/>
                    <a:pt x="256540" y="364490"/>
                    <a:pt x="254000" y="340360"/>
                  </a:cubicBezTo>
                  <a:cubicBezTo>
                    <a:pt x="251460" y="322580"/>
                    <a:pt x="257810" y="304800"/>
                    <a:pt x="264160" y="292100"/>
                  </a:cubicBezTo>
                  <a:cubicBezTo>
                    <a:pt x="269240" y="281940"/>
                    <a:pt x="278130" y="273050"/>
                    <a:pt x="288290" y="267970"/>
                  </a:cubicBezTo>
                  <a:cubicBezTo>
                    <a:pt x="300990" y="261620"/>
                    <a:pt x="321310" y="256540"/>
                    <a:pt x="336550" y="260350"/>
                  </a:cubicBezTo>
                  <a:cubicBezTo>
                    <a:pt x="354330" y="265430"/>
                    <a:pt x="377190" y="280670"/>
                    <a:pt x="387350" y="302260"/>
                  </a:cubicBezTo>
                  <a:cubicBezTo>
                    <a:pt x="403860" y="334010"/>
                    <a:pt x="388620" y="396240"/>
                    <a:pt x="393700" y="449580"/>
                  </a:cubicBezTo>
                  <a:cubicBezTo>
                    <a:pt x="400050" y="513080"/>
                    <a:pt x="427990" y="613410"/>
                    <a:pt x="429260" y="657860"/>
                  </a:cubicBezTo>
                  <a:cubicBezTo>
                    <a:pt x="429260" y="678180"/>
                    <a:pt x="429260" y="689610"/>
                    <a:pt x="422910" y="703580"/>
                  </a:cubicBezTo>
                  <a:cubicBezTo>
                    <a:pt x="416560" y="717550"/>
                    <a:pt x="405130" y="735330"/>
                    <a:pt x="391160" y="742950"/>
                  </a:cubicBezTo>
                  <a:cubicBezTo>
                    <a:pt x="377190" y="750570"/>
                    <a:pt x="356870" y="753110"/>
                    <a:pt x="341630" y="750570"/>
                  </a:cubicBezTo>
                  <a:cubicBezTo>
                    <a:pt x="326390" y="748030"/>
                    <a:pt x="308610" y="739140"/>
                    <a:pt x="298450" y="723900"/>
                  </a:cubicBezTo>
                  <a:cubicBezTo>
                    <a:pt x="283210" y="701040"/>
                    <a:pt x="281940" y="648970"/>
                    <a:pt x="280670" y="614680"/>
                  </a:cubicBezTo>
                  <a:cubicBezTo>
                    <a:pt x="279400" y="582930"/>
                    <a:pt x="281940" y="546100"/>
                    <a:pt x="290830" y="523240"/>
                  </a:cubicBezTo>
                  <a:cubicBezTo>
                    <a:pt x="297180" y="506730"/>
                    <a:pt x="304800" y="495300"/>
                    <a:pt x="316230" y="485140"/>
                  </a:cubicBezTo>
                  <a:cubicBezTo>
                    <a:pt x="328930" y="474980"/>
                    <a:pt x="346710" y="463550"/>
                    <a:pt x="363220" y="462280"/>
                  </a:cubicBezTo>
                  <a:cubicBezTo>
                    <a:pt x="379730" y="461010"/>
                    <a:pt x="401320" y="468630"/>
                    <a:pt x="414020" y="477520"/>
                  </a:cubicBezTo>
                  <a:cubicBezTo>
                    <a:pt x="424180" y="485140"/>
                    <a:pt x="431800" y="494030"/>
                    <a:pt x="436880" y="505460"/>
                  </a:cubicBezTo>
                  <a:cubicBezTo>
                    <a:pt x="441960" y="519430"/>
                    <a:pt x="434340" y="535940"/>
                    <a:pt x="440690" y="557530"/>
                  </a:cubicBezTo>
                  <a:cubicBezTo>
                    <a:pt x="453390" y="598170"/>
                    <a:pt x="518160" y="679450"/>
                    <a:pt x="532130" y="718820"/>
                  </a:cubicBezTo>
                  <a:cubicBezTo>
                    <a:pt x="539750" y="740410"/>
                    <a:pt x="543560" y="754380"/>
                    <a:pt x="541020" y="770890"/>
                  </a:cubicBezTo>
                  <a:cubicBezTo>
                    <a:pt x="538480" y="787400"/>
                    <a:pt x="529590" y="808990"/>
                    <a:pt x="519430" y="820420"/>
                  </a:cubicBezTo>
                  <a:cubicBezTo>
                    <a:pt x="511810" y="830580"/>
                    <a:pt x="501650" y="836930"/>
                    <a:pt x="488950" y="840740"/>
                  </a:cubicBezTo>
                  <a:cubicBezTo>
                    <a:pt x="473710" y="844550"/>
                    <a:pt x="449580" y="844550"/>
                    <a:pt x="434340" y="838200"/>
                  </a:cubicBezTo>
                  <a:cubicBezTo>
                    <a:pt x="419100" y="831850"/>
                    <a:pt x="405130" y="816610"/>
                    <a:pt x="394970" y="800100"/>
                  </a:cubicBezTo>
                  <a:cubicBezTo>
                    <a:pt x="382270" y="779780"/>
                    <a:pt x="377190" y="756920"/>
                    <a:pt x="372110" y="720090"/>
                  </a:cubicBezTo>
                  <a:cubicBezTo>
                    <a:pt x="360680" y="646430"/>
                    <a:pt x="349250" y="435610"/>
                    <a:pt x="367030" y="375920"/>
                  </a:cubicBezTo>
                  <a:cubicBezTo>
                    <a:pt x="374650" y="353060"/>
                    <a:pt x="386080" y="340360"/>
                    <a:pt x="397510" y="331470"/>
                  </a:cubicBezTo>
                  <a:cubicBezTo>
                    <a:pt x="407670" y="323850"/>
                    <a:pt x="417830" y="320040"/>
                    <a:pt x="430530" y="318770"/>
                  </a:cubicBezTo>
                  <a:cubicBezTo>
                    <a:pt x="445770" y="317500"/>
                    <a:pt x="468630" y="322580"/>
                    <a:pt x="482600" y="331470"/>
                  </a:cubicBezTo>
                  <a:cubicBezTo>
                    <a:pt x="496570" y="340360"/>
                    <a:pt x="505460" y="351790"/>
                    <a:pt x="514350" y="374650"/>
                  </a:cubicBezTo>
                  <a:cubicBezTo>
                    <a:pt x="537210" y="435610"/>
                    <a:pt x="557530" y="675640"/>
                    <a:pt x="543560" y="737870"/>
                  </a:cubicBezTo>
                  <a:cubicBezTo>
                    <a:pt x="538480" y="762000"/>
                    <a:pt x="532130" y="773430"/>
                    <a:pt x="518160" y="783590"/>
                  </a:cubicBezTo>
                  <a:cubicBezTo>
                    <a:pt x="502920" y="795020"/>
                    <a:pt x="469900" y="801370"/>
                    <a:pt x="450850" y="797560"/>
                  </a:cubicBezTo>
                  <a:cubicBezTo>
                    <a:pt x="434340" y="793750"/>
                    <a:pt x="416560" y="778510"/>
                    <a:pt x="407670" y="767080"/>
                  </a:cubicBezTo>
                  <a:cubicBezTo>
                    <a:pt x="400050" y="756920"/>
                    <a:pt x="398780" y="750570"/>
                    <a:pt x="396240" y="734060"/>
                  </a:cubicBezTo>
                  <a:cubicBezTo>
                    <a:pt x="389890" y="695960"/>
                    <a:pt x="387350" y="593090"/>
                    <a:pt x="391160" y="533400"/>
                  </a:cubicBezTo>
                  <a:cubicBezTo>
                    <a:pt x="393700" y="486410"/>
                    <a:pt x="394970" y="434340"/>
                    <a:pt x="408940" y="406400"/>
                  </a:cubicBezTo>
                  <a:cubicBezTo>
                    <a:pt x="416560" y="388620"/>
                    <a:pt x="427990" y="378460"/>
                    <a:pt x="441960" y="370840"/>
                  </a:cubicBezTo>
                  <a:cubicBezTo>
                    <a:pt x="454660" y="363220"/>
                    <a:pt x="473710" y="360680"/>
                    <a:pt x="488950" y="363220"/>
                  </a:cubicBezTo>
                  <a:cubicBezTo>
                    <a:pt x="504190" y="365760"/>
                    <a:pt x="521970" y="373380"/>
                    <a:pt x="532130" y="384810"/>
                  </a:cubicBezTo>
                  <a:cubicBezTo>
                    <a:pt x="542290" y="396240"/>
                    <a:pt x="552450" y="412750"/>
                    <a:pt x="552450" y="429260"/>
                  </a:cubicBezTo>
                  <a:cubicBezTo>
                    <a:pt x="552450" y="449580"/>
                    <a:pt x="542290" y="481330"/>
                    <a:pt x="527050" y="495300"/>
                  </a:cubicBezTo>
                  <a:cubicBezTo>
                    <a:pt x="510540" y="509270"/>
                    <a:pt x="476250" y="514350"/>
                    <a:pt x="457200" y="510540"/>
                  </a:cubicBezTo>
                  <a:cubicBezTo>
                    <a:pt x="441960" y="508000"/>
                    <a:pt x="426720" y="497840"/>
                    <a:pt x="417830" y="483870"/>
                  </a:cubicBezTo>
                  <a:cubicBezTo>
                    <a:pt x="407670" y="467360"/>
                    <a:pt x="400050" y="433070"/>
                    <a:pt x="405130" y="414020"/>
                  </a:cubicBezTo>
                  <a:cubicBezTo>
                    <a:pt x="408940" y="398780"/>
                    <a:pt x="421640" y="384810"/>
                    <a:pt x="434340" y="375920"/>
                  </a:cubicBezTo>
                  <a:cubicBezTo>
                    <a:pt x="447040" y="367030"/>
                    <a:pt x="464820" y="359410"/>
                    <a:pt x="481330" y="361950"/>
                  </a:cubicBezTo>
                  <a:cubicBezTo>
                    <a:pt x="500380" y="364490"/>
                    <a:pt x="530860" y="382270"/>
                    <a:pt x="542290" y="397510"/>
                  </a:cubicBezTo>
                  <a:cubicBezTo>
                    <a:pt x="551180" y="410210"/>
                    <a:pt x="549910" y="421640"/>
                    <a:pt x="552450" y="444500"/>
                  </a:cubicBezTo>
                  <a:cubicBezTo>
                    <a:pt x="557530" y="500380"/>
                    <a:pt x="558800" y="683260"/>
                    <a:pt x="543560" y="737870"/>
                  </a:cubicBezTo>
                  <a:cubicBezTo>
                    <a:pt x="537210" y="760730"/>
                    <a:pt x="532130" y="773430"/>
                    <a:pt x="518160" y="783590"/>
                  </a:cubicBezTo>
                  <a:cubicBezTo>
                    <a:pt x="502920" y="795020"/>
                    <a:pt x="469900" y="801370"/>
                    <a:pt x="450850" y="797560"/>
                  </a:cubicBezTo>
                  <a:cubicBezTo>
                    <a:pt x="434340" y="793750"/>
                    <a:pt x="416560" y="778510"/>
                    <a:pt x="407670" y="767080"/>
                  </a:cubicBezTo>
                  <a:cubicBezTo>
                    <a:pt x="400050" y="756920"/>
                    <a:pt x="400050" y="751840"/>
                    <a:pt x="396240" y="734060"/>
                  </a:cubicBezTo>
                  <a:cubicBezTo>
                    <a:pt x="384810" y="678180"/>
                    <a:pt x="350520" y="436880"/>
                    <a:pt x="367030" y="375920"/>
                  </a:cubicBezTo>
                  <a:cubicBezTo>
                    <a:pt x="373380" y="351790"/>
                    <a:pt x="386080" y="340360"/>
                    <a:pt x="397510" y="331470"/>
                  </a:cubicBezTo>
                  <a:cubicBezTo>
                    <a:pt x="407670" y="323850"/>
                    <a:pt x="417830" y="320040"/>
                    <a:pt x="430530" y="318770"/>
                  </a:cubicBezTo>
                  <a:cubicBezTo>
                    <a:pt x="445770" y="317500"/>
                    <a:pt x="468630" y="322580"/>
                    <a:pt x="482600" y="331470"/>
                  </a:cubicBezTo>
                  <a:cubicBezTo>
                    <a:pt x="496570" y="340360"/>
                    <a:pt x="505460" y="350520"/>
                    <a:pt x="514350" y="374650"/>
                  </a:cubicBezTo>
                  <a:cubicBezTo>
                    <a:pt x="538480" y="440690"/>
                    <a:pt x="563880" y="718820"/>
                    <a:pt x="538480" y="788670"/>
                  </a:cubicBezTo>
                  <a:cubicBezTo>
                    <a:pt x="528320" y="817880"/>
                    <a:pt x="508000" y="833120"/>
                    <a:pt x="488950" y="840740"/>
                  </a:cubicBezTo>
                  <a:cubicBezTo>
                    <a:pt x="472440" y="847090"/>
                    <a:pt x="449580" y="844550"/>
                    <a:pt x="434340" y="838200"/>
                  </a:cubicBezTo>
                  <a:cubicBezTo>
                    <a:pt x="419100" y="831850"/>
                    <a:pt x="407670" y="819150"/>
                    <a:pt x="394970" y="800100"/>
                  </a:cubicBezTo>
                  <a:cubicBezTo>
                    <a:pt x="369570" y="762000"/>
                    <a:pt x="336550" y="662940"/>
                    <a:pt x="320040" y="610870"/>
                  </a:cubicBezTo>
                  <a:cubicBezTo>
                    <a:pt x="308610" y="574040"/>
                    <a:pt x="294640" y="539750"/>
                    <a:pt x="298450" y="516890"/>
                  </a:cubicBezTo>
                  <a:cubicBezTo>
                    <a:pt x="300990" y="502920"/>
                    <a:pt x="307340" y="494030"/>
                    <a:pt x="316230" y="485140"/>
                  </a:cubicBezTo>
                  <a:cubicBezTo>
                    <a:pt x="327660" y="474980"/>
                    <a:pt x="346710" y="463550"/>
                    <a:pt x="363220" y="462280"/>
                  </a:cubicBezTo>
                  <a:cubicBezTo>
                    <a:pt x="379730" y="461010"/>
                    <a:pt x="401320" y="468630"/>
                    <a:pt x="414020" y="477520"/>
                  </a:cubicBezTo>
                  <a:cubicBezTo>
                    <a:pt x="424180" y="485140"/>
                    <a:pt x="431800" y="495300"/>
                    <a:pt x="436880" y="505460"/>
                  </a:cubicBezTo>
                  <a:cubicBezTo>
                    <a:pt x="441960" y="515620"/>
                    <a:pt x="445770" y="528320"/>
                    <a:pt x="444500" y="539750"/>
                  </a:cubicBezTo>
                  <a:cubicBezTo>
                    <a:pt x="443230" y="551180"/>
                    <a:pt x="430530" y="557530"/>
                    <a:pt x="425450" y="572770"/>
                  </a:cubicBezTo>
                  <a:cubicBezTo>
                    <a:pt x="416560" y="603250"/>
                    <a:pt x="434340" y="690880"/>
                    <a:pt x="415290" y="720090"/>
                  </a:cubicBezTo>
                  <a:cubicBezTo>
                    <a:pt x="402590" y="739140"/>
                    <a:pt x="377190" y="750570"/>
                    <a:pt x="358140" y="751840"/>
                  </a:cubicBezTo>
                  <a:cubicBezTo>
                    <a:pt x="339090" y="753110"/>
                    <a:pt x="313690" y="744220"/>
                    <a:pt x="298450" y="723900"/>
                  </a:cubicBezTo>
                  <a:cubicBezTo>
                    <a:pt x="266700" y="680720"/>
                    <a:pt x="264160" y="525780"/>
                    <a:pt x="257810" y="452120"/>
                  </a:cubicBezTo>
                  <a:cubicBezTo>
                    <a:pt x="252730" y="401320"/>
                    <a:pt x="247650" y="350520"/>
                    <a:pt x="252730" y="322580"/>
                  </a:cubicBezTo>
                  <a:cubicBezTo>
                    <a:pt x="255270" y="308610"/>
                    <a:pt x="257810" y="300990"/>
                    <a:pt x="264160" y="292100"/>
                  </a:cubicBezTo>
                  <a:cubicBezTo>
                    <a:pt x="270510" y="283210"/>
                    <a:pt x="278130" y="273050"/>
                    <a:pt x="288290" y="267970"/>
                  </a:cubicBezTo>
                  <a:cubicBezTo>
                    <a:pt x="300990" y="261620"/>
                    <a:pt x="322580" y="257810"/>
                    <a:pt x="336550" y="260350"/>
                  </a:cubicBezTo>
                  <a:cubicBezTo>
                    <a:pt x="347980" y="261620"/>
                    <a:pt x="358140" y="267970"/>
                    <a:pt x="367030" y="275590"/>
                  </a:cubicBezTo>
                  <a:cubicBezTo>
                    <a:pt x="378460" y="285750"/>
                    <a:pt x="388620" y="303530"/>
                    <a:pt x="397510" y="321310"/>
                  </a:cubicBezTo>
                  <a:cubicBezTo>
                    <a:pt x="408940" y="344170"/>
                    <a:pt x="419100" y="364490"/>
                    <a:pt x="426720" y="402590"/>
                  </a:cubicBezTo>
                  <a:cubicBezTo>
                    <a:pt x="444500" y="486410"/>
                    <a:pt x="466090" y="758190"/>
                    <a:pt x="455930" y="817880"/>
                  </a:cubicBezTo>
                  <a:cubicBezTo>
                    <a:pt x="453390" y="835660"/>
                    <a:pt x="449580" y="840740"/>
                    <a:pt x="441960" y="849630"/>
                  </a:cubicBezTo>
                  <a:cubicBezTo>
                    <a:pt x="431800" y="861060"/>
                    <a:pt x="414020" y="873760"/>
                    <a:pt x="397510" y="877570"/>
                  </a:cubicBezTo>
                  <a:cubicBezTo>
                    <a:pt x="382270" y="881380"/>
                    <a:pt x="359410" y="876300"/>
                    <a:pt x="346710" y="869950"/>
                  </a:cubicBezTo>
                  <a:cubicBezTo>
                    <a:pt x="335280" y="864870"/>
                    <a:pt x="330200" y="859790"/>
                    <a:pt x="321310" y="845820"/>
                  </a:cubicBezTo>
                  <a:cubicBezTo>
                    <a:pt x="297180" y="806450"/>
                    <a:pt x="238760" y="628650"/>
                    <a:pt x="243840" y="585470"/>
                  </a:cubicBezTo>
                  <a:cubicBezTo>
                    <a:pt x="245110" y="570230"/>
                    <a:pt x="251460" y="563880"/>
                    <a:pt x="260350" y="556260"/>
                  </a:cubicBezTo>
                  <a:cubicBezTo>
                    <a:pt x="270510" y="546100"/>
                    <a:pt x="289560" y="534670"/>
                    <a:pt x="304800" y="533400"/>
                  </a:cubicBezTo>
                  <a:cubicBezTo>
                    <a:pt x="320040" y="532130"/>
                    <a:pt x="340360" y="538480"/>
                    <a:pt x="353060" y="546100"/>
                  </a:cubicBezTo>
                  <a:cubicBezTo>
                    <a:pt x="363220" y="552450"/>
                    <a:pt x="369570" y="561340"/>
                    <a:pt x="374650" y="571500"/>
                  </a:cubicBezTo>
                  <a:cubicBezTo>
                    <a:pt x="379730" y="584200"/>
                    <a:pt x="384810" y="608330"/>
                    <a:pt x="379730" y="621030"/>
                  </a:cubicBezTo>
                  <a:cubicBezTo>
                    <a:pt x="375920" y="631190"/>
                    <a:pt x="361950" y="631190"/>
                    <a:pt x="353060" y="643890"/>
                  </a:cubicBezTo>
                  <a:cubicBezTo>
                    <a:pt x="336550" y="666750"/>
                    <a:pt x="326390" y="711200"/>
                    <a:pt x="308610" y="763270"/>
                  </a:cubicBezTo>
                  <a:cubicBezTo>
                    <a:pt x="276860" y="855980"/>
                    <a:pt x="227330" y="1098550"/>
                    <a:pt x="182880" y="1158240"/>
                  </a:cubicBezTo>
                  <a:cubicBezTo>
                    <a:pt x="165100" y="1182370"/>
                    <a:pt x="147320" y="1192530"/>
                    <a:pt x="128270" y="1195070"/>
                  </a:cubicBezTo>
                  <a:cubicBezTo>
                    <a:pt x="109220" y="1197610"/>
                    <a:pt x="80010" y="1186180"/>
                    <a:pt x="67310" y="1172210"/>
                  </a:cubicBezTo>
                  <a:cubicBezTo>
                    <a:pt x="54610" y="1158240"/>
                    <a:pt x="50800" y="1135380"/>
                    <a:pt x="52070" y="1108710"/>
                  </a:cubicBezTo>
                  <a:cubicBezTo>
                    <a:pt x="55880" y="1062990"/>
                    <a:pt x="105410" y="984250"/>
                    <a:pt x="125730" y="923290"/>
                  </a:cubicBezTo>
                  <a:cubicBezTo>
                    <a:pt x="144780" y="864870"/>
                    <a:pt x="158750" y="810260"/>
                    <a:pt x="173990" y="750570"/>
                  </a:cubicBezTo>
                  <a:cubicBezTo>
                    <a:pt x="190500" y="688340"/>
                    <a:pt x="215900" y="614680"/>
                    <a:pt x="223520" y="556260"/>
                  </a:cubicBezTo>
                  <a:cubicBezTo>
                    <a:pt x="229870" y="509270"/>
                    <a:pt x="207010" y="439420"/>
                    <a:pt x="226060" y="426720"/>
                  </a:cubicBezTo>
                  <a:cubicBezTo>
                    <a:pt x="243840" y="415290"/>
                    <a:pt x="313690" y="443230"/>
                    <a:pt x="321310" y="463550"/>
                  </a:cubicBezTo>
                  <a:cubicBezTo>
                    <a:pt x="328930" y="482600"/>
                    <a:pt x="293370" y="513080"/>
                    <a:pt x="283210" y="542290"/>
                  </a:cubicBezTo>
                  <a:cubicBezTo>
                    <a:pt x="271780" y="575310"/>
                    <a:pt x="250190" y="619760"/>
                    <a:pt x="259080" y="651510"/>
                  </a:cubicBezTo>
                  <a:cubicBezTo>
                    <a:pt x="266700" y="681990"/>
                    <a:pt x="328930" y="702310"/>
                    <a:pt x="328930" y="728980"/>
                  </a:cubicBezTo>
                  <a:cubicBezTo>
                    <a:pt x="328930" y="758190"/>
                    <a:pt x="267970" y="824230"/>
                    <a:pt x="243840" y="820420"/>
                  </a:cubicBezTo>
                  <a:cubicBezTo>
                    <a:pt x="214630" y="815340"/>
                    <a:pt x="196850" y="727710"/>
                    <a:pt x="172720" y="657860"/>
                  </a:cubicBezTo>
                  <a:cubicBezTo>
                    <a:pt x="133350" y="542290"/>
                    <a:pt x="92710" y="279400"/>
                    <a:pt x="54610" y="185420"/>
                  </a:cubicBezTo>
                  <a:cubicBezTo>
                    <a:pt x="36830" y="142240"/>
                    <a:pt x="10160" y="123190"/>
                    <a:pt x="3810" y="96520"/>
                  </a:cubicBezTo>
                  <a:cubicBezTo>
                    <a:pt x="0" y="77470"/>
                    <a:pt x="1270" y="59690"/>
                    <a:pt x="7620" y="44450"/>
                  </a:cubicBezTo>
                  <a:cubicBezTo>
                    <a:pt x="13970" y="29210"/>
                    <a:pt x="29210" y="13970"/>
                    <a:pt x="44450" y="7620"/>
                  </a:cubicBezTo>
                  <a:cubicBezTo>
                    <a:pt x="59690" y="1270"/>
                    <a:pt x="81280" y="0"/>
                    <a:pt x="96520" y="5080"/>
                  </a:cubicBezTo>
                  <a:cubicBezTo>
                    <a:pt x="111760" y="10160"/>
                    <a:pt x="138430" y="36830"/>
                    <a:pt x="138430" y="36830"/>
                  </a:cubicBezTo>
                </a:path>
              </a:pathLst>
            </a:custGeom>
            <a:solidFill>
              <a:srgbClr val="FFFFFF"/>
            </a:solidFill>
            <a:ln cap="sq">
              <a:noFill/>
              <a:prstDash val="solid"/>
              <a:miter/>
            </a:ln>
          </p:spPr>
        </p:sp>
      </p:grpSp>
      <p:grpSp>
        <p:nvGrpSpPr>
          <p:cNvPr id="39" name="Group 39"/>
          <p:cNvGrpSpPr/>
          <p:nvPr/>
        </p:nvGrpSpPr>
        <p:grpSpPr>
          <a:xfrm>
            <a:off x="15345727" y="4281488"/>
            <a:ext cx="988695" cy="669607"/>
            <a:chOff x="0" y="0"/>
            <a:chExt cx="1318260" cy="892810"/>
          </a:xfrm>
        </p:grpSpPr>
        <p:sp>
          <p:nvSpPr>
            <p:cNvPr id="40" name="Freeform 40"/>
            <p:cNvSpPr/>
            <p:nvPr/>
          </p:nvSpPr>
          <p:spPr>
            <a:xfrm>
              <a:off x="44450" y="48260"/>
              <a:ext cx="1230630" cy="807720"/>
            </a:xfrm>
            <a:custGeom>
              <a:avLst/>
              <a:gdLst/>
              <a:ahLst/>
              <a:cxnLst/>
              <a:rect l="l" t="t" r="r" b="b"/>
              <a:pathLst>
                <a:path w="1230630" h="807720">
                  <a:moveTo>
                    <a:pt x="160020" y="102870"/>
                  </a:moveTo>
                  <a:cubicBezTo>
                    <a:pt x="254000" y="196850"/>
                    <a:pt x="254000" y="208280"/>
                    <a:pt x="251460" y="220980"/>
                  </a:cubicBezTo>
                  <a:cubicBezTo>
                    <a:pt x="247650" y="237490"/>
                    <a:pt x="238760" y="259080"/>
                    <a:pt x="224790" y="270510"/>
                  </a:cubicBezTo>
                  <a:cubicBezTo>
                    <a:pt x="208280" y="283210"/>
                    <a:pt x="177800" y="289560"/>
                    <a:pt x="152400" y="287020"/>
                  </a:cubicBezTo>
                  <a:cubicBezTo>
                    <a:pt x="121920" y="284480"/>
                    <a:pt x="77470" y="260350"/>
                    <a:pt x="54610" y="242570"/>
                  </a:cubicBezTo>
                  <a:cubicBezTo>
                    <a:pt x="38100" y="229870"/>
                    <a:pt x="25400" y="218440"/>
                    <a:pt x="20320" y="200660"/>
                  </a:cubicBezTo>
                  <a:cubicBezTo>
                    <a:pt x="13970" y="180340"/>
                    <a:pt x="16510" y="143510"/>
                    <a:pt x="24130" y="125730"/>
                  </a:cubicBezTo>
                  <a:cubicBezTo>
                    <a:pt x="29210" y="113030"/>
                    <a:pt x="40640" y="104140"/>
                    <a:pt x="50800" y="97790"/>
                  </a:cubicBezTo>
                  <a:cubicBezTo>
                    <a:pt x="60960" y="91440"/>
                    <a:pt x="74930" y="87630"/>
                    <a:pt x="87630" y="86360"/>
                  </a:cubicBezTo>
                  <a:cubicBezTo>
                    <a:pt x="100330" y="85090"/>
                    <a:pt x="114300" y="86360"/>
                    <a:pt x="125730" y="92710"/>
                  </a:cubicBezTo>
                  <a:cubicBezTo>
                    <a:pt x="140970" y="100330"/>
                    <a:pt x="158750" y="113030"/>
                    <a:pt x="166370" y="133350"/>
                  </a:cubicBezTo>
                  <a:cubicBezTo>
                    <a:pt x="179070" y="166370"/>
                    <a:pt x="173990" y="250190"/>
                    <a:pt x="158750" y="281940"/>
                  </a:cubicBezTo>
                  <a:cubicBezTo>
                    <a:pt x="148590" y="302260"/>
                    <a:pt x="129540" y="313690"/>
                    <a:pt x="114300" y="320040"/>
                  </a:cubicBezTo>
                  <a:cubicBezTo>
                    <a:pt x="101600" y="325120"/>
                    <a:pt x="88900" y="325120"/>
                    <a:pt x="76200" y="323850"/>
                  </a:cubicBezTo>
                  <a:cubicBezTo>
                    <a:pt x="63500" y="322580"/>
                    <a:pt x="50800" y="318770"/>
                    <a:pt x="39370" y="309880"/>
                  </a:cubicBezTo>
                  <a:cubicBezTo>
                    <a:pt x="26670" y="299720"/>
                    <a:pt x="11430" y="281940"/>
                    <a:pt x="6350" y="261620"/>
                  </a:cubicBezTo>
                  <a:cubicBezTo>
                    <a:pt x="0" y="232410"/>
                    <a:pt x="2540" y="167640"/>
                    <a:pt x="25400" y="147320"/>
                  </a:cubicBezTo>
                  <a:cubicBezTo>
                    <a:pt x="48260" y="127000"/>
                    <a:pt x="114300" y="133350"/>
                    <a:pt x="147320" y="144780"/>
                  </a:cubicBezTo>
                  <a:cubicBezTo>
                    <a:pt x="175260" y="153670"/>
                    <a:pt x="198120" y="172720"/>
                    <a:pt x="215900" y="199390"/>
                  </a:cubicBezTo>
                  <a:cubicBezTo>
                    <a:pt x="241300" y="237490"/>
                    <a:pt x="254000" y="320040"/>
                    <a:pt x="260350" y="365760"/>
                  </a:cubicBezTo>
                  <a:cubicBezTo>
                    <a:pt x="264160" y="396240"/>
                    <a:pt x="265430" y="415290"/>
                    <a:pt x="260350" y="443230"/>
                  </a:cubicBezTo>
                  <a:cubicBezTo>
                    <a:pt x="255270" y="476250"/>
                    <a:pt x="251460" y="532130"/>
                    <a:pt x="224790" y="548640"/>
                  </a:cubicBezTo>
                  <a:cubicBezTo>
                    <a:pt x="194310" y="567690"/>
                    <a:pt x="99060" y="556260"/>
                    <a:pt x="73660" y="532130"/>
                  </a:cubicBezTo>
                  <a:cubicBezTo>
                    <a:pt x="54610" y="513080"/>
                    <a:pt x="55880" y="469900"/>
                    <a:pt x="60960" y="441960"/>
                  </a:cubicBezTo>
                  <a:cubicBezTo>
                    <a:pt x="64770" y="415290"/>
                    <a:pt x="82550" y="383540"/>
                    <a:pt x="97790" y="368300"/>
                  </a:cubicBezTo>
                  <a:cubicBezTo>
                    <a:pt x="109220" y="356870"/>
                    <a:pt x="120650" y="351790"/>
                    <a:pt x="134620" y="349250"/>
                  </a:cubicBezTo>
                  <a:cubicBezTo>
                    <a:pt x="152400" y="345440"/>
                    <a:pt x="179070" y="346710"/>
                    <a:pt x="195580" y="355600"/>
                  </a:cubicBezTo>
                  <a:cubicBezTo>
                    <a:pt x="213360" y="364490"/>
                    <a:pt x="229870" y="384810"/>
                    <a:pt x="237490" y="401320"/>
                  </a:cubicBezTo>
                  <a:cubicBezTo>
                    <a:pt x="243840" y="415290"/>
                    <a:pt x="243840" y="425450"/>
                    <a:pt x="242570" y="443230"/>
                  </a:cubicBezTo>
                  <a:cubicBezTo>
                    <a:pt x="241300" y="473710"/>
                    <a:pt x="238760" y="542290"/>
                    <a:pt x="217170" y="568960"/>
                  </a:cubicBezTo>
                  <a:cubicBezTo>
                    <a:pt x="198120" y="591820"/>
                    <a:pt x="156210" y="600710"/>
                    <a:pt x="132080" y="603250"/>
                  </a:cubicBezTo>
                  <a:cubicBezTo>
                    <a:pt x="115570" y="604520"/>
                    <a:pt x="104140" y="604520"/>
                    <a:pt x="90170" y="596900"/>
                  </a:cubicBezTo>
                  <a:cubicBezTo>
                    <a:pt x="71120" y="586740"/>
                    <a:pt x="44450" y="556260"/>
                    <a:pt x="38100" y="533400"/>
                  </a:cubicBezTo>
                  <a:cubicBezTo>
                    <a:pt x="33020" y="514350"/>
                    <a:pt x="38100" y="488950"/>
                    <a:pt x="48260" y="472440"/>
                  </a:cubicBezTo>
                  <a:cubicBezTo>
                    <a:pt x="58420" y="455930"/>
                    <a:pt x="74930" y="440690"/>
                    <a:pt x="96520" y="433070"/>
                  </a:cubicBezTo>
                  <a:cubicBezTo>
                    <a:pt x="124460" y="421640"/>
                    <a:pt x="186690" y="447040"/>
                    <a:pt x="208280" y="427990"/>
                  </a:cubicBezTo>
                  <a:cubicBezTo>
                    <a:pt x="231140" y="407670"/>
                    <a:pt x="208280" y="340360"/>
                    <a:pt x="224790" y="309880"/>
                  </a:cubicBezTo>
                  <a:cubicBezTo>
                    <a:pt x="240030" y="283210"/>
                    <a:pt x="269240" y="259080"/>
                    <a:pt x="294640" y="252730"/>
                  </a:cubicBezTo>
                  <a:cubicBezTo>
                    <a:pt x="318770" y="246380"/>
                    <a:pt x="346710" y="250190"/>
                    <a:pt x="370840" y="266700"/>
                  </a:cubicBezTo>
                  <a:cubicBezTo>
                    <a:pt x="408940" y="292100"/>
                    <a:pt x="463550" y="392430"/>
                    <a:pt x="478790" y="429260"/>
                  </a:cubicBezTo>
                  <a:cubicBezTo>
                    <a:pt x="485140" y="445770"/>
                    <a:pt x="487680" y="455930"/>
                    <a:pt x="486410" y="469900"/>
                  </a:cubicBezTo>
                  <a:cubicBezTo>
                    <a:pt x="485140" y="483870"/>
                    <a:pt x="482600" y="497840"/>
                    <a:pt x="473710" y="510540"/>
                  </a:cubicBezTo>
                  <a:cubicBezTo>
                    <a:pt x="461010" y="527050"/>
                    <a:pt x="426720" y="549910"/>
                    <a:pt x="403860" y="552450"/>
                  </a:cubicBezTo>
                  <a:cubicBezTo>
                    <a:pt x="383540" y="554990"/>
                    <a:pt x="359410" y="543560"/>
                    <a:pt x="344170" y="533400"/>
                  </a:cubicBezTo>
                  <a:cubicBezTo>
                    <a:pt x="332740" y="524510"/>
                    <a:pt x="323850" y="515620"/>
                    <a:pt x="318770" y="500380"/>
                  </a:cubicBezTo>
                  <a:cubicBezTo>
                    <a:pt x="312420" y="478790"/>
                    <a:pt x="308610" y="434340"/>
                    <a:pt x="323850" y="410210"/>
                  </a:cubicBezTo>
                  <a:cubicBezTo>
                    <a:pt x="342900" y="381000"/>
                    <a:pt x="417830" y="340360"/>
                    <a:pt x="444500" y="349250"/>
                  </a:cubicBezTo>
                  <a:cubicBezTo>
                    <a:pt x="466090" y="356870"/>
                    <a:pt x="481330" y="431800"/>
                    <a:pt x="483870" y="430530"/>
                  </a:cubicBezTo>
                  <a:cubicBezTo>
                    <a:pt x="486410" y="429260"/>
                    <a:pt x="476250" y="370840"/>
                    <a:pt x="461010" y="346710"/>
                  </a:cubicBezTo>
                  <a:cubicBezTo>
                    <a:pt x="447040" y="323850"/>
                    <a:pt x="394970" y="308610"/>
                    <a:pt x="396240" y="289560"/>
                  </a:cubicBezTo>
                  <a:cubicBezTo>
                    <a:pt x="397510" y="267970"/>
                    <a:pt x="467360" y="252730"/>
                    <a:pt x="494030" y="227330"/>
                  </a:cubicBezTo>
                  <a:cubicBezTo>
                    <a:pt x="518160" y="204470"/>
                    <a:pt x="553720" y="151130"/>
                    <a:pt x="551180" y="148590"/>
                  </a:cubicBezTo>
                  <a:cubicBezTo>
                    <a:pt x="548640" y="146050"/>
                    <a:pt x="496570" y="184150"/>
                    <a:pt x="482600" y="209550"/>
                  </a:cubicBezTo>
                  <a:cubicBezTo>
                    <a:pt x="468630" y="233680"/>
                    <a:pt x="452120" y="283210"/>
                    <a:pt x="463550" y="295910"/>
                  </a:cubicBezTo>
                  <a:cubicBezTo>
                    <a:pt x="477520" y="309880"/>
                    <a:pt x="566420" y="292100"/>
                    <a:pt x="574040" y="274320"/>
                  </a:cubicBezTo>
                  <a:cubicBezTo>
                    <a:pt x="580390" y="259080"/>
                    <a:pt x="551180" y="222250"/>
                    <a:pt x="530860" y="203200"/>
                  </a:cubicBezTo>
                  <a:cubicBezTo>
                    <a:pt x="510540" y="184150"/>
                    <a:pt x="474980" y="158750"/>
                    <a:pt x="453390" y="162560"/>
                  </a:cubicBezTo>
                  <a:cubicBezTo>
                    <a:pt x="433070" y="166370"/>
                    <a:pt x="425450" y="205740"/>
                    <a:pt x="402590" y="220980"/>
                  </a:cubicBezTo>
                  <a:cubicBezTo>
                    <a:pt x="375920" y="240030"/>
                    <a:pt x="332740" y="256540"/>
                    <a:pt x="299720" y="261620"/>
                  </a:cubicBezTo>
                  <a:cubicBezTo>
                    <a:pt x="270510" y="266700"/>
                    <a:pt x="218440" y="247650"/>
                    <a:pt x="213360" y="257810"/>
                  </a:cubicBezTo>
                  <a:cubicBezTo>
                    <a:pt x="208280" y="267970"/>
                    <a:pt x="237490" y="309880"/>
                    <a:pt x="260350" y="318770"/>
                  </a:cubicBezTo>
                  <a:cubicBezTo>
                    <a:pt x="289560" y="330200"/>
                    <a:pt x="345440" y="308610"/>
                    <a:pt x="384810" y="292100"/>
                  </a:cubicBezTo>
                  <a:cubicBezTo>
                    <a:pt x="424180" y="275590"/>
                    <a:pt x="458470" y="233680"/>
                    <a:pt x="496570" y="220980"/>
                  </a:cubicBezTo>
                  <a:cubicBezTo>
                    <a:pt x="530860" y="209550"/>
                    <a:pt x="568960" y="205740"/>
                    <a:pt x="601980" y="215900"/>
                  </a:cubicBezTo>
                  <a:cubicBezTo>
                    <a:pt x="637540" y="227330"/>
                    <a:pt x="673100" y="265430"/>
                    <a:pt x="698500" y="294640"/>
                  </a:cubicBezTo>
                  <a:cubicBezTo>
                    <a:pt x="722630" y="321310"/>
                    <a:pt x="762000" y="375920"/>
                    <a:pt x="754380" y="384810"/>
                  </a:cubicBezTo>
                  <a:cubicBezTo>
                    <a:pt x="748030" y="392430"/>
                    <a:pt x="687070" y="379730"/>
                    <a:pt x="679450" y="363220"/>
                  </a:cubicBezTo>
                  <a:cubicBezTo>
                    <a:pt x="670560" y="342900"/>
                    <a:pt x="716280" y="299720"/>
                    <a:pt x="728980" y="264160"/>
                  </a:cubicBezTo>
                  <a:cubicBezTo>
                    <a:pt x="742950" y="226060"/>
                    <a:pt x="740410" y="167640"/>
                    <a:pt x="760730" y="139700"/>
                  </a:cubicBezTo>
                  <a:cubicBezTo>
                    <a:pt x="775970" y="119380"/>
                    <a:pt x="803910" y="102870"/>
                    <a:pt x="825500" y="101600"/>
                  </a:cubicBezTo>
                  <a:cubicBezTo>
                    <a:pt x="848360" y="100330"/>
                    <a:pt x="880110" y="115570"/>
                    <a:pt x="894080" y="133350"/>
                  </a:cubicBezTo>
                  <a:cubicBezTo>
                    <a:pt x="908050" y="151130"/>
                    <a:pt x="911860" y="175260"/>
                    <a:pt x="906780" y="207010"/>
                  </a:cubicBezTo>
                  <a:cubicBezTo>
                    <a:pt x="896620" y="278130"/>
                    <a:pt x="782320" y="454660"/>
                    <a:pt x="749300" y="535940"/>
                  </a:cubicBezTo>
                  <a:cubicBezTo>
                    <a:pt x="730250" y="582930"/>
                    <a:pt x="728980" y="624840"/>
                    <a:pt x="711200" y="648970"/>
                  </a:cubicBezTo>
                  <a:cubicBezTo>
                    <a:pt x="699770" y="665480"/>
                    <a:pt x="684530" y="675640"/>
                    <a:pt x="670560" y="680720"/>
                  </a:cubicBezTo>
                  <a:cubicBezTo>
                    <a:pt x="659130" y="684530"/>
                    <a:pt x="646430" y="684530"/>
                    <a:pt x="635000" y="681990"/>
                  </a:cubicBezTo>
                  <a:cubicBezTo>
                    <a:pt x="621030" y="678180"/>
                    <a:pt x="601980" y="666750"/>
                    <a:pt x="591820" y="655320"/>
                  </a:cubicBezTo>
                  <a:cubicBezTo>
                    <a:pt x="584200" y="646430"/>
                    <a:pt x="580390" y="635000"/>
                    <a:pt x="577850" y="623570"/>
                  </a:cubicBezTo>
                  <a:cubicBezTo>
                    <a:pt x="575310" y="612140"/>
                    <a:pt x="572770" y="603250"/>
                    <a:pt x="579120" y="589280"/>
                  </a:cubicBezTo>
                  <a:cubicBezTo>
                    <a:pt x="594360" y="554990"/>
                    <a:pt x="726440" y="481330"/>
                    <a:pt x="722630" y="443230"/>
                  </a:cubicBezTo>
                  <a:cubicBezTo>
                    <a:pt x="720090" y="414020"/>
                    <a:pt x="657860" y="383540"/>
                    <a:pt x="626110" y="373380"/>
                  </a:cubicBezTo>
                  <a:cubicBezTo>
                    <a:pt x="601980" y="365760"/>
                    <a:pt x="575310" y="378460"/>
                    <a:pt x="556260" y="370840"/>
                  </a:cubicBezTo>
                  <a:cubicBezTo>
                    <a:pt x="539750" y="363220"/>
                    <a:pt x="524510" y="346710"/>
                    <a:pt x="516890" y="331470"/>
                  </a:cubicBezTo>
                  <a:cubicBezTo>
                    <a:pt x="509270" y="314960"/>
                    <a:pt x="508000" y="290830"/>
                    <a:pt x="511810" y="275590"/>
                  </a:cubicBezTo>
                  <a:cubicBezTo>
                    <a:pt x="514350" y="262890"/>
                    <a:pt x="520700" y="252730"/>
                    <a:pt x="530860" y="243840"/>
                  </a:cubicBezTo>
                  <a:cubicBezTo>
                    <a:pt x="546100" y="232410"/>
                    <a:pt x="575310" y="215900"/>
                    <a:pt x="600710" y="220980"/>
                  </a:cubicBezTo>
                  <a:cubicBezTo>
                    <a:pt x="638810" y="228600"/>
                    <a:pt x="725170" y="294640"/>
                    <a:pt x="727710" y="331470"/>
                  </a:cubicBezTo>
                  <a:cubicBezTo>
                    <a:pt x="728980" y="364490"/>
                    <a:pt x="673100" y="397510"/>
                    <a:pt x="637540" y="429260"/>
                  </a:cubicBezTo>
                  <a:cubicBezTo>
                    <a:pt x="596900" y="467360"/>
                    <a:pt x="490220" y="535940"/>
                    <a:pt x="492760" y="539750"/>
                  </a:cubicBezTo>
                  <a:cubicBezTo>
                    <a:pt x="495300" y="543560"/>
                    <a:pt x="609600" y="481330"/>
                    <a:pt x="674370" y="434340"/>
                  </a:cubicBezTo>
                  <a:cubicBezTo>
                    <a:pt x="762000" y="370840"/>
                    <a:pt x="873760" y="227330"/>
                    <a:pt x="963930" y="182880"/>
                  </a:cubicBezTo>
                  <a:cubicBezTo>
                    <a:pt x="1026160" y="152400"/>
                    <a:pt x="1106170" y="124460"/>
                    <a:pt x="1140460" y="147320"/>
                  </a:cubicBezTo>
                  <a:cubicBezTo>
                    <a:pt x="1172210" y="167640"/>
                    <a:pt x="1168400" y="252730"/>
                    <a:pt x="1172210" y="298450"/>
                  </a:cubicBezTo>
                  <a:cubicBezTo>
                    <a:pt x="1174750" y="335280"/>
                    <a:pt x="1178560" y="372110"/>
                    <a:pt x="1167130" y="400050"/>
                  </a:cubicBezTo>
                  <a:cubicBezTo>
                    <a:pt x="1156970" y="425450"/>
                    <a:pt x="1139190" y="454660"/>
                    <a:pt x="1115060" y="462280"/>
                  </a:cubicBezTo>
                  <a:cubicBezTo>
                    <a:pt x="1083310" y="472440"/>
                    <a:pt x="1017270" y="455930"/>
                    <a:pt x="980440" y="427990"/>
                  </a:cubicBezTo>
                  <a:cubicBezTo>
                    <a:pt x="937260" y="393700"/>
                    <a:pt x="872490" y="270510"/>
                    <a:pt x="886460" y="251460"/>
                  </a:cubicBezTo>
                  <a:cubicBezTo>
                    <a:pt x="895350" y="238760"/>
                    <a:pt x="953770" y="241300"/>
                    <a:pt x="969010" y="262890"/>
                  </a:cubicBezTo>
                  <a:cubicBezTo>
                    <a:pt x="1003300" y="308610"/>
                    <a:pt x="937260" y="579120"/>
                    <a:pt x="909320" y="638810"/>
                  </a:cubicBezTo>
                  <a:cubicBezTo>
                    <a:pt x="899160" y="661670"/>
                    <a:pt x="889000" y="670560"/>
                    <a:pt x="873760" y="678180"/>
                  </a:cubicBezTo>
                  <a:cubicBezTo>
                    <a:pt x="858520" y="685800"/>
                    <a:pt x="835660" y="685800"/>
                    <a:pt x="820420" y="681990"/>
                  </a:cubicBezTo>
                  <a:cubicBezTo>
                    <a:pt x="808990" y="679450"/>
                    <a:pt x="798830" y="674370"/>
                    <a:pt x="789940" y="665480"/>
                  </a:cubicBezTo>
                  <a:cubicBezTo>
                    <a:pt x="779780" y="654050"/>
                    <a:pt x="772160" y="640080"/>
                    <a:pt x="767080" y="617220"/>
                  </a:cubicBezTo>
                  <a:cubicBezTo>
                    <a:pt x="755650" y="567690"/>
                    <a:pt x="744220" y="419100"/>
                    <a:pt x="759460" y="372110"/>
                  </a:cubicBezTo>
                  <a:cubicBezTo>
                    <a:pt x="767080" y="350520"/>
                    <a:pt x="778510" y="339090"/>
                    <a:pt x="792480" y="330200"/>
                  </a:cubicBezTo>
                  <a:cubicBezTo>
                    <a:pt x="806450" y="321310"/>
                    <a:pt x="829310" y="316230"/>
                    <a:pt x="845820" y="318770"/>
                  </a:cubicBezTo>
                  <a:cubicBezTo>
                    <a:pt x="862330" y="321310"/>
                    <a:pt x="882650" y="335280"/>
                    <a:pt x="892810" y="346710"/>
                  </a:cubicBezTo>
                  <a:cubicBezTo>
                    <a:pt x="901700" y="355600"/>
                    <a:pt x="904240" y="364490"/>
                    <a:pt x="908050" y="379730"/>
                  </a:cubicBezTo>
                  <a:cubicBezTo>
                    <a:pt x="915670" y="406400"/>
                    <a:pt x="914400" y="461010"/>
                    <a:pt x="924560" y="496570"/>
                  </a:cubicBezTo>
                  <a:cubicBezTo>
                    <a:pt x="933450" y="528320"/>
                    <a:pt x="958850" y="557530"/>
                    <a:pt x="961390" y="582930"/>
                  </a:cubicBezTo>
                  <a:cubicBezTo>
                    <a:pt x="963930" y="603250"/>
                    <a:pt x="960120" y="622300"/>
                    <a:pt x="951230" y="637540"/>
                  </a:cubicBezTo>
                  <a:cubicBezTo>
                    <a:pt x="942340" y="652780"/>
                    <a:pt x="924560" y="668020"/>
                    <a:pt x="906780" y="671830"/>
                  </a:cubicBezTo>
                  <a:cubicBezTo>
                    <a:pt x="886460" y="676910"/>
                    <a:pt x="852170" y="668020"/>
                    <a:pt x="835660" y="657860"/>
                  </a:cubicBezTo>
                  <a:cubicBezTo>
                    <a:pt x="824230" y="650240"/>
                    <a:pt x="816610" y="641350"/>
                    <a:pt x="812800" y="627380"/>
                  </a:cubicBezTo>
                  <a:cubicBezTo>
                    <a:pt x="807720" y="608330"/>
                    <a:pt x="810260" y="581660"/>
                    <a:pt x="820420" y="548640"/>
                  </a:cubicBezTo>
                  <a:cubicBezTo>
                    <a:pt x="839470" y="485140"/>
                    <a:pt x="914400" y="328930"/>
                    <a:pt x="956310" y="280670"/>
                  </a:cubicBezTo>
                  <a:cubicBezTo>
                    <a:pt x="976630" y="256540"/>
                    <a:pt x="995680" y="243840"/>
                    <a:pt x="1016000" y="240030"/>
                  </a:cubicBezTo>
                  <a:cubicBezTo>
                    <a:pt x="1033780" y="236220"/>
                    <a:pt x="1055370" y="245110"/>
                    <a:pt x="1069340" y="252730"/>
                  </a:cubicBezTo>
                  <a:cubicBezTo>
                    <a:pt x="1080770" y="259080"/>
                    <a:pt x="1089660" y="269240"/>
                    <a:pt x="1094740" y="280670"/>
                  </a:cubicBezTo>
                  <a:cubicBezTo>
                    <a:pt x="1099820" y="290830"/>
                    <a:pt x="1102360" y="300990"/>
                    <a:pt x="1102360" y="317500"/>
                  </a:cubicBezTo>
                  <a:cubicBezTo>
                    <a:pt x="1103630" y="351790"/>
                    <a:pt x="1094740" y="434340"/>
                    <a:pt x="1078230" y="472440"/>
                  </a:cubicBezTo>
                  <a:cubicBezTo>
                    <a:pt x="1066800" y="499110"/>
                    <a:pt x="1046480" y="520700"/>
                    <a:pt x="1029970" y="533400"/>
                  </a:cubicBezTo>
                  <a:cubicBezTo>
                    <a:pt x="1018540" y="542290"/>
                    <a:pt x="1008380" y="548640"/>
                    <a:pt x="995680" y="551180"/>
                  </a:cubicBezTo>
                  <a:cubicBezTo>
                    <a:pt x="984250" y="553720"/>
                    <a:pt x="970280" y="553720"/>
                    <a:pt x="957580" y="549910"/>
                  </a:cubicBezTo>
                  <a:cubicBezTo>
                    <a:pt x="942340" y="544830"/>
                    <a:pt x="922020" y="532130"/>
                    <a:pt x="911860" y="516890"/>
                  </a:cubicBezTo>
                  <a:cubicBezTo>
                    <a:pt x="901700" y="502920"/>
                    <a:pt x="897890" y="478790"/>
                    <a:pt x="899160" y="462280"/>
                  </a:cubicBezTo>
                  <a:cubicBezTo>
                    <a:pt x="900430" y="449580"/>
                    <a:pt x="911860" y="441960"/>
                    <a:pt x="913130" y="426720"/>
                  </a:cubicBezTo>
                  <a:cubicBezTo>
                    <a:pt x="914400" y="403860"/>
                    <a:pt x="886460" y="360680"/>
                    <a:pt x="890270" y="336550"/>
                  </a:cubicBezTo>
                  <a:cubicBezTo>
                    <a:pt x="892810" y="317500"/>
                    <a:pt x="906780" y="299720"/>
                    <a:pt x="920750" y="288290"/>
                  </a:cubicBezTo>
                  <a:cubicBezTo>
                    <a:pt x="934720" y="278130"/>
                    <a:pt x="957580" y="270510"/>
                    <a:pt x="975360" y="271780"/>
                  </a:cubicBezTo>
                  <a:cubicBezTo>
                    <a:pt x="993140" y="273050"/>
                    <a:pt x="1014730" y="284480"/>
                    <a:pt x="1027430" y="295910"/>
                  </a:cubicBezTo>
                  <a:cubicBezTo>
                    <a:pt x="1037590" y="304800"/>
                    <a:pt x="1041400" y="311150"/>
                    <a:pt x="1046480" y="328930"/>
                  </a:cubicBezTo>
                  <a:cubicBezTo>
                    <a:pt x="1061720" y="382270"/>
                    <a:pt x="1094740" y="627380"/>
                    <a:pt x="1060450" y="671830"/>
                  </a:cubicBezTo>
                  <a:cubicBezTo>
                    <a:pt x="1043940" y="693420"/>
                    <a:pt x="996950" y="701040"/>
                    <a:pt x="985520" y="688340"/>
                  </a:cubicBezTo>
                  <a:cubicBezTo>
                    <a:pt x="963930" y="664210"/>
                    <a:pt x="1043940" y="458470"/>
                    <a:pt x="1073150" y="411480"/>
                  </a:cubicBezTo>
                  <a:cubicBezTo>
                    <a:pt x="1084580" y="392430"/>
                    <a:pt x="1093470" y="382270"/>
                    <a:pt x="1108710" y="375920"/>
                  </a:cubicBezTo>
                  <a:cubicBezTo>
                    <a:pt x="1127760" y="368300"/>
                    <a:pt x="1164590" y="368300"/>
                    <a:pt x="1183640" y="377190"/>
                  </a:cubicBezTo>
                  <a:cubicBezTo>
                    <a:pt x="1198880" y="384810"/>
                    <a:pt x="1210310" y="400050"/>
                    <a:pt x="1216660" y="415290"/>
                  </a:cubicBezTo>
                  <a:cubicBezTo>
                    <a:pt x="1223010" y="429260"/>
                    <a:pt x="1226820" y="448310"/>
                    <a:pt x="1221740" y="464820"/>
                  </a:cubicBezTo>
                  <a:cubicBezTo>
                    <a:pt x="1215390" y="483870"/>
                    <a:pt x="1192530" y="513080"/>
                    <a:pt x="1172210" y="520700"/>
                  </a:cubicBezTo>
                  <a:cubicBezTo>
                    <a:pt x="1151890" y="528320"/>
                    <a:pt x="1116330" y="523240"/>
                    <a:pt x="1098550" y="510540"/>
                  </a:cubicBezTo>
                  <a:cubicBezTo>
                    <a:pt x="1080770" y="497840"/>
                    <a:pt x="1065530" y="466090"/>
                    <a:pt x="1065530" y="444500"/>
                  </a:cubicBezTo>
                  <a:cubicBezTo>
                    <a:pt x="1065530" y="422910"/>
                    <a:pt x="1083310" y="391160"/>
                    <a:pt x="1102360" y="379730"/>
                  </a:cubicBezTo>
                  <a:cubicBezTo>
                    <a:pt x="1120140" y="368300"/>
                    <a:pt x="1155700" y="364490"/>
                    <a:pt x="1176020" y="373380"/>
                  </a:cubicBezTo>
                  <a:cubicBezTo>
                    <a:pt x="1196340" y="382270"/>
                    <a:pt x="1216660" y="407670"/>
                    <a:pt x="1223010" y="430530"/>
                  </a:cubicBezTo>
                  <a:cubicBezTo>
                    <a:pt x="1230630" y="455930"/>
                    <a:pt x="1219200" y="491490"/>
                    <a:pt x="1211580" y="520700"/>
                  </a:cubicBezTo>
                  <a:cubicBezTo>
                    <a:pt x="1203960" y="551180"/>
                    <a:pt x="1197610" y="576580"/>
                    <a:pt x="1179830" y="610870"/>
                  </a:cubicBezTo>
                  <a:cubicBezTo>
                    <a:pt x="1153160" y="662940"/>
                    <a:pt x="1096010" y="772160"/>
                    <a:pt x="1051560" y="793750"/>
                  </a:cubicBezTo>
                  <a:cubicBezTo>
                    <a:pt x="1023620" y="807720"/>
                    <a:pt x="986790" y="803910"/>
                    <a:pt x="965200" y="788670"/>
                  </a:cubicBezTo>
                  <a:cubicBezTo>
                    <a:pt x="939800" y="770890"/>
                    <a:pt x="928370" y="731520"/>
                    <a:pt x="915670" y="684530"/>
                  </a:cubicBezTo>
                  <a:cubicBezTo>
                    <a:pt x="894080" y="603250"/>
                    <a:pt x="875030" y="398780"/>
                    <a:pt x="890270" y="336550"/>
                  </a:cubicBezTo>
                  <a:cubicBezTo>
                    <a:pt x="896620" y="311150"/>
                    <a:pt x="908050" y="298450"/>
                    <a:pt x="920750" y="288290"/>
                  </a:cubicBezTo>
                  <a:cubicBezTo>
                    <a:pt x="930910" y="279400"/>
                    <a:pt x="943610" y="275590"/>
                    <a:pt x="956310" y="273050"/>
                  </a:cubicBezTo>
                  <a:cubicBezTo>
                    <a:pt x="969010" y="270510"/>
                    <a:pt x="981710" y="270510"/>
                    <a:pt x="994410" y="275590"/>
                  </a:cubicBezTo>
                  <a:cubicBezTo>
                    <a:pt x="1009650" y="281940"/>
                    <a:pt x="1028700" y="293370"/>
                    <a:pt x="1038860" y="311150"/>
                  </a:cubicBezTo>
                  <a:cubicBezTo>
                    <a:pt x="1052830" y="336550"/>
                    <a:pt x="1051560" y="387350"/>
                    <a:pt x="1051560" y="422910"/>
                  </a:cubicBezTo>
                  <a:cubicBezTo>
                    <a:pt x="1051560" y="455930"/>
                    <a:pt x="1050290" y="501650"/>
                    <a:pt x="1042670" y="519430"/>
                  </a:cubicBezTo>
                  <a:cubicBezTo>
                    <a:pt x="1038860" y="527050"/>
                    <a:pt x="1036320" y="528320"/>
                    <a:pt x="1029970" y="533400"/>
                  </a:cubicBezTo>
                  <a:cubicBezTo>
                    <a:pt x="1021080" y="539750"/>
                    <a:pt x="1008380" y="548640"/>
                    <a:pt x="995680" y="551180"/>
                  </a:cubicBezTo>
                  <a:cubicBezTo>
                    <a:pt x="984250" y="553720"/>
                    <a:pt x="969010" y="553720"/>
                    <a:pt x="957580" y="549910"/>
                  </a:cubicBezTo>
                  <a:cubicBezTo>
                    <a:pt x="946150" y="546100"/>
                    <a:pt x="933450" y="541020"/>
                    <a:pt x="924560" y="532130"/>
                  </a:cubicBezTo>
                  <a:cubicBezTo>
                    <a:pt x="913130" y="520700"/>
                    <a:pt x="901700" y="497840"/>
                    <a:pt x="899160" y="481330"/>
                  </a:cubicBezTo>
                  <a:cubicBezTo>
                    <a:pt x="896620" y="468630"/>
                    <a:pt x="899160" y="457200"/>
                    <a:pt x="904240" y="443230"/>
                  </a:cubicBezTo>
                  <a:cubicBezTo>
                    <a:pt x="911860" y="421640"/>
                    <a:pt x="942340" y="392430"/>
                    <a:pt x="951230" y="364490"/>
                  </a:cubicBezTo>
                  <a:cubicBezTo>
                    <a:pt x="958850" y="337820"/>
                    <a:pt x="944880" y="302260"/>
                    <a:pt x="956310" y="280670"/>
                  </a:cubicBezTo>
                  <a:cubicBezTo>
                    <a:pt x="967740" y="261620"/>
                    <a:pt x="994410" y="242570"/>
                    <a:pt x="1016000" y="240030"/>
                  </a:cubicBezTo>
                  <a:cubicBezTo>
                    <a:pt x="1037590" y="237490"/>
                    <a:pt x="1069340" y="252730"/>
                    <a:pt x="1083310" y="265430"/>
                  </a:cubicBezTo>
                  <a:cubicBezTo>
                    <a:pt x="1093470" y="274320"/>
                    <a:pt x="1098550" y="287020"/>
                    <a:pt x="1101090" y="298450"/>
                  </a:cubicBezTo>
                  <a:cubicBezTo>
                    <a:pt x="1103630" y="309880"/>
                    <a:pt x="1104900" y="318770"/>
                    <a:pt x="1099820" y="335280"/>
                  </a:cubicBezTo>
                  <a:cubicBezTo>
                    <a:pt x="1085850" y="379730"/>
                    <a:pt x="970280" y="511810"/>
                    <a:pt x="956310" y="563880"/>
                  </a:cubicBezTo>
                  <a:cubicBezTo>
                    <a:pt x="949960" y="588010"/>
                    <a:pt x="963930" y="603250"/>
                    <a:pt x="958850" y="619760"/>
                  </a:cubicBezTo>
                  <a:cubicBezTo>
                    <a:pt x="953770" y="636270"/>
                    <a:pt x="941070" y="655320"/>
                    <a:pt x="924560" y="664210"/>
                  </a:cubicBezTo>
                  <a:cubicBezTo>
                    <a:pt x="905510" y="674370"/>
                    <a:pt x="871220" y="675640"/>
                    <a:pt x="850900" y="668020"/>
                  </a:cubicBezTo>
                  <a:cubicBezTo>
                    <a:pt x="830580" y="660400"/>
                    <a:pt x="815340" y="643890"/>
                    <a:pt x="801370" y="618490"/>
                  </a:cubicBezTo>
                  <a:cubicBezTo>
                    <a:pt x="777240" y="575310"/>
                    <a:pt x="756920" y="455930"/>
                    <a:pt x="756920" y="408940"/>
                  </a:cubicBezTo>
                  <a:cubicBezTo>
                    <a:pt x="756920" y="384810"/>
                    <a:pt x="756920" y="369570"/>
                    <a:pt x="767080" y="355600"/>
                  </a:cubicBezTo>
                  <a:cubicBezTo>
                    <a:pt x="778510" y="339090"/>
                    <a:pt x="806450" y="320040"/>
                    <a:pt x="826770" y="318770"/>
                  </a:cubicBezTo>
                  <a:cubicBezTo>
                    <a:pt x="848360" y="317500"/>
                    <a:pt x="880110" y="334010"/>
                    <a:pt x="892810" y="346710"/>
                  </a:cubicBezTo>
                  <a:cubicBezTo>
                    <a:pt x="901700" y="355600"/>
                    <a:pt x="904240" y="364490"/>
                    <a:pt x="908050" y="379730"/>
                  </a:cubicBezTo>
                  <a:cubicBezTo>
                    <a:pt x="915670" y="410210"/>
                    <a:pt x="915670" y="481330"/>
                    <a:pt x="916940" y="524510"/>
                  </a:cubicBezTo>
                  <a:cubicBezTo>
                    <a:pt x="916940" y="560070"/>
                    <a:pt x="922020" y="596900"/>
                    <a:pt x="914400" y="622300"/>
                  </a:cubicBezTo>
                  <a:cubicBezTo>
                    <a:pt x="909320" y="641350"/>
                    <a:pt x="902970" y="657860"/>
                    <a:pt x="889000" y="668020"/>
                  </a:cubicBezTo>
                  <a:cubicBezTo>
                    <a:pt x="873760" y="679450"/>
                    <a:pt x="839470" y="685800"/>
                    <a:pt x="820420" y="681990"/>
                  </a:cubicBezTo>
                  <a:cubicBezTo>
                    <a:pt x="803910" y="678180"/>
                    <a:pt x="787400" y="665480"/>
                    <a:pt x="778510" y="651510"/>
                  </a:cubicBezTo>
                  <a:cubicBezTo>
                    <a:pt x="769620" y="637540"/>
                    <a:pt x="768350" y="623570"/>
                    <a:pt x="767080" y="599440"/>
                  </a:cubicBezTo>
                  <a:cubicBezTo>
                    <a:pt x="765810" y="549910"/>
                    <a:pt x="787400" y="431800"/>
                    <a:pt x="802640" y="369570"/>
                  </a:cubicBezTo>
                  <a:cubicBezTo>
                    <a:pt x="812800" y="325120"/>
                    <a:pt x="821690" y="295910"/>
                    <a:pt x="838200" y="257810"/>
                  </a:cubicBezTo>
                  <a:cubicBezTo>
                    <a:pt x="857250" y="214630"/>
                    <a:pt x="882650" y="137160"/>
                    <a:pt x="915670" y="128270"/>
                  </a:cubicBezTo>
                  <a:cubicBezTo>
                    <a:pt x="946150" y="120650"/>
                    <a:pt x="1009650" y="162560"/>
                    <a:pt x="1028700" y="194310"/>
                  </a:cubicBezTo>
                  <a:cubicBezTo>
                    <a:pt x="1046480" y="224790"/>
                    <a:pt x="1035050" y="311150"/>
                    <a:pt x="1032510" y="311150"/>
                  </a:cubicBezTo>
                  <a:cubicBezTo>
                    <a:pt x="1029970" y="311150"/>
                    <a:pt x="1007110" y="193040"/>
                    <a:pt x="1012190" y="191770"/>
                  </a:cubicBezTo>
                  <a:cubicBezTo>
                    <a:pt x="1016000" y="190500"/>
                    <a:pt x="1059180" y="245110"/>
                    <a:pt x="1051560" y="279400"/>
                  </a:cubicBezTo>
                  <a:cubicBezTo>
                    <a:pt x="1037590" y="347980"/>
                    <a:pt x="844550" y="473710"/>
                    <a:pt x="760730" y="546100"/>
                  </a:cubicBezTo>
                  <a:cubicBezTo>
                    <a:pt x="701040" y="598170"/>
                    <a:pt x="661670" y="643890"/>
                    <a:pt x="601980" y="674370"/>
                  </a:cubicBezTo>
                  <a:cubicBezTo>
                    <a:pt x="542290" y="704850"/>
                    <a:pt x="445770" y="739140"/>
                    <a:pt x="401320" y="726440"/>
                  </a:cubicBezTo>
                  <a:cubicBezTo>
                    <a:pt x="373380" y="718820"/>
                    <a:pt x="359410" y="690880"/>
                    <a:pt x="345440" y="669290"/>
                  </a:cubicBezTo>
                  <a:cubicBezTo>
                    <a:pt x="331470" y="646430"/>
                    <a:pt x="321310" y="619760"/>
                    <a:pt x="320040" y="593090"/>
                  </a:cubicBezTo>
                  <a:cubicBezTo>
                    <a:pt x="318770" y="565150"/>
                    <a:pt x="328930" y="533400"/>
                    <a:pt x="340360" y="506730"/>
                  </a:cubicBezTo>
                  <a:cubicBezTo>
                    <a:pt x="353060" y="478790"/>
                    <a:pt x="373380" y="450850"/>
                    <a:pt x="394970" y="426720"/>
                  </a:cubicBezTo>
                  <a:cubicBezTo>
                    <a:pt x="417830" y="401320"/>
                    <a:pt x="445770" y="381000"/>
                    <a:pt x="474980" y="358140"/>
                  </a:cubicBezTo>
                  <a:cubicBezTo>
                    <a:pt x="506730" y="334010"/>
                    <a:pt x="541020" y="306070"/>
                    <a:pt x="577850" y="285750"/>
                  </a:cubicBezTo>
                  <a:cubicBezTo>
                    <a:pt x="614680" y="264160"/>
                    <a:pt x="651510" y="242570"/>
                    <a:pt x="697230" y="233680"/>
                  </a:cubicBezTo>
                  <a:cubicBezTo>
                    <a:pt x="750570" y="223520"/>
                    <a:pt x="840740" y="217170"/>
                    <a:pt x="880110" y="238760"/>
                  </a:cubicBezTo>
                  <a:cubicBezTo>
                    <a:pt x="908050" y="254000"/>
                    <a:pt x="927100" y="285750"/>
                    <a:pt x="932180" y="314960"/>
                  </a:cubicBezTo>
                  <a:cubicBezTo>
                    <a:pt x="937260" y="349250"/>
                    <a:pt x="923290" y="406400"/>
                    <a:pt x="896620" y="436880"/>
                  </a:cubicBezTo>
                  <a:cubicBezTo>
                    <a:pt x="866140" y="471170"/>
                    <a:pt x="793750" y="499110"/>
                    <a:pt x="746760" y="500380"/>
                  </a:cubicBezTo>
                  <a:cubicBezTo>
                    <a:pt x="704850" y="500380"/>
                    <a:pt x="655320" y="477520"/>
                    <a:pt x="626110" y="453390"/>
                  </a:cubicBezTo>
                  <a:cubicBezTo>
                    <a:pt x="601980" y="433070"/>
                    <a:pt x="594360" y="397510"/>
                    <a:pt x="575310" y="375920"/>
                  </a:cubicBezTo>
                  <a:cubicBezTo>
                    <a:pt x="557530" y="356870"/>
                    <a:pt x="525780" y="350520"/>
                    <a:pt x="516890" y="331470"/>
                  </a:cubicBezTo>
                  <a:cubicBezTo>
                    <a:pt x="508000" y="312420"/>
                    <a:pt x="511810" y="276860"/>
                    <a:pt x="519430" y="259080"/>
                  </a:cubicBezTo>
                  <a:cubicBezTo>
                    <a:pt x="524510" y="246380"/>
                    <a:pt x="534670" y="237490"/>
                    <a:pt x="546100" y="231140"/>
                  </a:cubicBezTo>
                  <a:cubicBezTo>
                    <a:pt x="561340" y="222250"/>
                    <a:pt x="585470" y="215900"/>
                    <a:pt x="608330" y="215900"/>
                  </a:cubicBezTo>
                  <a:cubicBezTo>
                    <a:pt x="638810" y="215900"/>
                    <a:pt x="683260" y="229870"/>
                    <a:pt x="715010" y="246380"/>
                  </a:cubicBezTo>
                  <a:cubicBezTo>
                    <a:pt x="746760" y="262890"/>
                    <a:pt x="775970" y="285750"/>
                    <a:pt x="801370" y="312420"/>
                  </a:cubicBezTo>
                  <a:cubicBezTo>
                    <a:pt x="829310" y="341630"/>
                    <a:pt x="867410" y="377190"/>
                    <a:pt x="872490" y="415290"/>
                  </a:cubicBezTo>
                  <a:cubicBezTo>
                    <a:pt x="877570" y="455930"/>
                    <a:pt x="854710" y="506730"/>
                    <a:pt x="826770" y="547370"/>
                  </a:cubicBezTo>
                  <a:cubicBezTo>
                    <a:pt x="792480" y="596900"/>
                    <a:pt x="713740" y="669290"/>
                    <a:pt x="670560" y="680720"/>
                  </a:cubicBezTo>
                  <a:cubicBezTo>
                    <a:pt x="645160" y="687070"/>
                    <a:pt x="619760" y="676910"/>
                    <a:pt x="604520" y="668020"/>
                  </a:cubicBezTo>
                  <a:cubicBezTo>
                    <a:pt x="593090" y="661670"/>
                    <a:pt x="586740" y="651510"/>
                    <a:pt x="582930" y="640080"/>
                  </a:cubicBezTo>
                  <a:cubicBezTo>
                    <a:pt x="577850" y="626110"/>
                    <a:pt x="575310" y="613410"/>
                    <a:pt x="579120" y="589280"/>
                  </a:cubicBezTo>
                  <a:cubicBezTo>
                    <a:pt x="590550" y="513080"/>
                    <a:pt x="712470" y="203200"/>
                    <a:pt x="760730" y="139700"/>
                  </a:cubicBezTo>
                  <a:cubicBezTo>
                    <a:pt x="777240" y="118110"/>
                    <a:pt x="789940" y="110490"/>
                    <a:pt x="806450" y="105410"/>
                  </a:cubicBezTo>
                  <a:cubicBezTo>
                    <a:pt x="824230" y="100330"/>
                    <a:pt x="848360" y="102870"/>
                    <a:pt x="863600" y="109220"/>
                  </a:cubicBezTo>
                  <a:cubicBezTo>
                    <a:pt x="876300" y="114300"/>
                    <a:pt x="886460" y="120650"/>
                    <a:pt x="894080" y="133350"/>
                  </a:cubicBezTo>
                  <a:cubicBezTo>
                    <a:pt x="904240" y="149860"/>
                    <a:pt x="897890" y="198120"/>
                    <a:pt x="906780" y="207010"/>
                  </a:cubicBezTo>
                  <a:cubicBezTo>
                    <a:pt x="910590" y="210820"/>
                    <a:pt x="916940" y="207010"/>
                    <a:pt x="919480" y="210820"/>
                  </a:cubicBezTo>
                  <a:cubicBezTo>
                    <a:pt x="925830" y="224790"/>
                    <a:pt x="885190" y="309880"/>
                    <a:pt x="866140" y="347980"/>
                  </a:cubicBezTo>
                  <a:cubicBezTo>
                    <a:pt x="852170" y="377190"/>
                    <a:pt x="843280" y="400050"/>
                    <a:pt x="821690" y="424180"/>
                  </a:cubicBezTo>
                  <a:cubicBezTo>
                    <a:pt x="792480" y="454660"/>
                    <a:pt x="742950" y="508000"/>
                    <a:pt x="698500" y="508000"/>
                  </a:cubicBezTo>
                  <a:cubicBezTo>
                    <a:pt x="646430" y="508000"/>
                    <a:pt x="588010" y="393700"/>
                    <a:pt x="529590" y="389890"/>
                  </a:cubicBezTo>
                  <a:cubicBezTo>
                    <a:pt x="472440" y="386080"/>
                    <a:pt x="412750" y="471170"/>
                    <a:pt x="351790" y="482600"/>
                  </a:cubicBezTo>
                  <a:cubicBezTo>
                    <a:pt x="295910" y="492760"/>
                    <a:pt x="223520" y="485140"/>
                    <a:pt x="179070" y="464820"/>
                  </a:cubicBezTo>
                  <a:cubicBezTo>
                    <a:pt x="142240" y="448310"/>
                    <a:pt x="115570" y="412750"/>
                    <a:pt x="95250" y="383540"/>
                  </a:cubicBezTo>
                  <a:cubicBezTo>
                    <a:pt x="76200" y="356870"/>
                    <a:pt x="60960" y="326390"/>
                    <a:pt x="55880" y="297180"/>
                  </a:cubicBezTo>
                  <a:cubicBezTo>
                    <a:pt x="50800" y="269240"/>
                    <a:pt x="54610" y="238760"/>
                    <a:pt x="63500" y="213360"/>
                  </a:cubicBezTo>
                  <a:cubicBezTo>
                    <a:pt x="72390" y="186690"/>
                    <a:pt x="90170" y="158750"/>
                    <a:pt x="111760" y="139700"/>
                  </a:cubicBezTo>
                  <a:cubicBezTo>
                    <a:pt x="134620" y="119380"/>
                    <a:pt x="162560" y="102870"/>
                    <a:pt x="201930" y="95250"/>
                  </a:cubicBezTo>
                  <a:cubicBezTo>
                    <a:pt x="265430" y="82550"/>
                    <a:pt x="398780" y="86360"/>
                    <a:pt x="461010" y="111760"/>
                  </a:cubicBezTo>
                  <a:cubicBezTo>
                    <a:pt x="504190" y="129540"/>
                    <a:pt x="543560" y="160020"/>
                    <a:pt x="556260" y="194310"/>
                  </a:cubicBezTo>
                  <a:cubicBezTo>
                    <a:pt x="568960" y="228600"/>
                    <a:pt x="556260" y="289560"/>
                    <a:pt x="539750" y="320040"/>
                  </a:cubicBezTo>
                  <a:cubicBezTo>
                    <a:pt x="527050" y="342900"/>
                    <a:pt x="505460" y="361950"/>
                    <a:pt x="478790" y="368300"/>
                  </a:cubicBezTo>
                  <a:cubicBezTo>
                    <a:pt x="443230" y="375920"/>
                    <a:pt x="372110" y="361950"/>
                    <a:pt x="340360" y="337820"/>
                  </a:cubicBezTo>
                  <a:cubicBezTo>
                    <a:pt x="313690" y="317500"/>
                    <a:pt x="299720" y="279400"/>
                    <a:pt x="292100" y="245110"/>
                  </a:cubicBezTo>
                  <a:cubicBezTo>
                    <a:pt x="284480" y="208280"/>
                    <a:pt x="289560" y="158750"/>
                    <a:pt x="300990" y="123190"/>
                  </a:cubicBezTo>
                  <a:cubicBezTo>
                    <a:pt x="311150" y="92710"/>
                    <a:pt x="322580" y="62230"/>
                    <a:pt x="347980" y="43180"/>
                  </a:cubicBezTo>
                  <a:cubicBezTo>
                    <a:pt x="379730" y="19050"/>
                    <a:pt x="444500" y="0"/>
                    <a:pt x="485140" y="2540"/>
                  </a:cubicBezTo>
                  <a:cubicBezTo>
                    <a:pt x="518160" y="5080"/>
                    <a:pt x="541020" y="22860"/>
                    <a:pt x="571500" y="40640"/>
                  </a:cubicBezTo>
                  <a:cubicBezTo>
                    <a:pt x="609600" y="63500"/>
                    <a:pt x="662940" y="100330"/>
                    <a:pt x="693420" y="133350"/>
                  </a:cubicBezTo>
                  <a:cubicBezTo>
                    <a:pt x="717550" y="160020"/>
                    <a:pt x="739140" y="185420"/>
                    <a:pt x="745490" y="215900"/>
                  </a:cubicBezTo>
                  <a:cubicBezTo>
                    <a:pt x="751840" y="250190"/>
                    <a:pt x="739140" y="298450"/>
                    <a:pt x="726440" y="330200"/>
                  </a:cubicBezTo>
                  <a:cubicBezTo>
                    <a:pt x="715010" y="356870"/>
                    <a:pt x="697230" y="375920"/>
                    <a:pt x="679450" y="396240"/>
                  </a:cubicBezTo>
                  <a:cubicBezTo>
                    <a:pt x="661670" y="415290"/>
                    <a:pt x="642620" y="433070"/>
                    <a:pt x="618490" y="448310"/>
                  </a:cubicBezTo>
                  <a:cubicBezTo>
                    <a:pt x="590550" y="466090"/>
                    <a:pt x="551180" y="490220"/>
                    <a:pt x="516890" y="494030"/>
                  </a:cubicBezTo>
                  <a:cubicBezTo>
                    <a:pt x="486410" y="497840"/>
                    <a:pt x="452120" y="487680"/>
                    <a:pt x="424180" y="476250"/>
                  </a:cubicBezTo>
                  <a:cubicBezTo>
                    <a:pt x="397510" y="464820"/>
                    <a:pt x="373380" y="448310"/>
                    <a:pt x="354330" y="427990"/>
                  </a:cubicBezTo>
                  <a:cubicBezTo>
                    <a:pt x="334010" y="407670"/>
                    <a:pt x="316230" y="378460"/>
                    <a:pt x="307340" y="351790"/>
                  </a:cubicBezTo>
                  <a:cubicBezTo>
                    <a:pt x="299720" y="326390"/>
                    <a:pt x="299720" y="298450"/>
                    <a:pt x="300990" y="273050"/>
                  </a:cubicBezTo>
                  <a:cubicBezTo>
                    <a:pt x="302260" y="247650"/>
                    <a:pt x="303530" y="224790"/>
                    <a:pt x="313690" y="198120"/>
                  </a:cubicBezTo>
                  <a:cubicBezTo>
                    <a:pt x="327660" y="160020"/>
                    <a:pt x="355600" y="100330"/>
                    <a:pt x="393700" y="71120"/>
                  </a:cubicBezTo>
                  <a:cubicBezTo>
                    <a:pt x="433070" y="40640"/>
                    <a:pt x="501650" y="26670"/>
                    <a:pt x="546100" y="24130"/>
                  </a:cubicBezTo>
                  <a:cubicBezTo>
                    <a:pt x="580390" y="21590"/>
                    <a:pt x="614680" y="27940"/>
                    <a:pt x="640080" y="41910"/>
                  </a:cubicBezTo>
                  <a:cubicBezTo>
                    <a:pt x="664210" y="54610"/>
                    <a:pt x="684530" y="76200"/>
                    <a:pt x="697230" y="99060"/>
                  </a:cubicBezTo>
                  <a:cubicBezTo>
                    <a:pt x="709930" y="121920"/>
                    <a:pt x="716280" y="153670"/>
                    <a:pt x="712470" y="181610"/>
                  </a:cubicBezTo>
                  <a:cubicBezTo>
                    <a:pt x="708660" y="214630"/>
                    <a:pt x="688340" y="250190"/>
                    <a:pt x="662940" y="285750"/>
                  </a:cubicBezTo>
                  <a:cubicBezTo>
                    <a:pt x="628650" y="334010"/>
                    <a:pt x="565150" y="407670"/>
                    <a:pt x="509270" y="433070"/>
                  </a:cubicBezTo>
                  <a:cubicBezTo>
                    <a:pt x="463550" y="453390"/>
                    <a:pt x="400050" y="461010"/>
                    <a:pt x="361950" y="445770"/>
                  </a:cubicBezTo>
                  <a:cubicBezTo>
                    <a:pt x="330200" y="433070"/>
                    <a:pt x="303530" y="394970"/>
                    <a:pt x="290830" y="363220"/>
                  </a:cubicBezTo>
                  <a:cubicBezTo>
                    <a:pt x="278130" y="332740"/>
                    <a:pt x="276860" y="293370"/>
                    <a:pt x="283210" y="259080"/>
                  </a:cubicBezTo>
                  <a:cubicBezTo>
                    <a:pt x="290830" y="222250"/>
                    <a:pt x="308610" y="171450"/>
                    <a:pt x="337820" y="151130"/>
                  </a:cubicBezTo>
                  <a:cubicBezTo>
                    <a:pt x="367030" y="130810"/>
                    <a:pt x="425450" y="127000"/>
                    <a:pt x="461010" y="135890"/>
                  </a:cubicBezTo>
                  <a:cubicBezTo>
                    <a:pt x="494030" y="144780"/>
                    <a:pt x="519430" y="173990"/>
                    <a:pt x="547370" y="198120"/>
                  </a:cubicBezTo>
                  <a:cubicBezTo>
                    <a:pt x="576580" y="224790"/>
                    <a:pt x="612140" y="257810"/>
                    <a:pt x="631190" y="289560"/>
                  </a:cubicBezTo>
                  <a:cubicBezTo>
                    <a:pt x="647700" y="317500"/>
                    <a:pt x="664210" y="344170"/>
                    <a:pt x="662940" y="375920"/>
                  </a:cubicBezTo>
                  <a:cubicBezTo>
                    <a:pt x="661670" y="417830"/>
                    <a:pt x="628650" y="486410"/>
                    <a:pt x="600710" y="521970"/>
                  </a:cubicBezTo>
                  <a:cubicBezTo>
                    <a:pt x="579120" y="549910"/>
                    <a:pt x="551180" y="568960"/>
                    <a:pt x="523240" y="580390"/>
                  </a:cubicBezTo>
                  <a:cubicBezTo>
                    <a:pt x="496570" y="590550"/>
                    <a:pt x="466090" y="596900"/>
                    <a:pt x="436880" y="590550"/>
                  </a:cubicBezTo>
                  <a:cubicBezTo>
                    <a:pt x="403860" y="584200"/>
                    <a:pt x="363220" y="556260"/>
                    <a:pt x="336550" y="533400"/>
                  </a:cubicBezTo>
                  <a:cubicBezTo>
                    <a:pt x="313690" y="514350"/>
                    <a:pt x="297180" y="490220"/>
                    <a:pt x="285750" y="466090"/>
                  </a:cubicBezTo>
                  <a:cubicBezTo>
                    <a:pt x="275590" y="443230"/>
                    <a:pt x="267970" y="417830"/>
                    <a:pt x="269240" y="391160"/>
                  </a:cubicBezTo>
                  <a:cubicBezTo>
                    <a:pt x="270510" y="358140"/>
                    <a:pt x="278130" y="308610"/>
                    <a:pt x="300990" y="283210"/>
                  </a:cubicBezTo>
                  <a:cubicBezTo>
                    <a:pt x="325120" y="256540"/>
                    <a:pt x="383540" y="229870"/>
                    <a:pt x="415290" y="236220"/>
                  </a:cubicBezTo>
                  <a:cubicBezTo>
                    <a:pt x="444500" y="241300"/>
                    <a:pt x="473710" y="273050"/>
                    <a:pt x="487680" y="304800"/>
                  </a:cubicBezTo>
                  <a:cubicBezTo>
                    <a:pt x="505460" y="345440"/>
                    <a:pt x="495300" y="429260"/>
                    <a:pt x="486410" y="469900"/>
                  </a:cubicBezTo>
                  <a:cubicBezTo>
                    <a:pt x="481330" y="495300"/>
                    <a:pt x="473710" y="513080"/>
                    <a:pt x="459740" y="527050"/>
                  </a:cubicBezTo>
                  <a:cubicBezTo>
                    <a:pt x="445770" y="541020"/>
                    <a:pt x="422910" y="551180"/>
                    <a:pt x="403860" y="552450"/>
                  </a:cubicBezTo>
                  <a:cubicBezTo>
                    <a:pt x="384810" y="553720"/>
                    <a:pt x="359410" y="544830"/>
                    <a:pt x="344170" y="533400"/>
                  </a:cubicBezTo>
                  <a:cubicBezTo>
                    <a:pt x="328930" y="523240"/>
                    <a:pt x="320040" y="506730"/>
                    <a:pt x="311150" y="487680"/>
                  </a:cubicBezTo>
                  <a:cubicBezTo>
                    <a:pt x="298450" y="462280"/>
                    <a:pt x="269240" y="407670"/>
                    <a:pt x="281940" y="388620"/>
                  </a:cubicBezTo>
                  <a:cubicBezTo>
                    <a:pt x="294640" y="369570"/>
                    <a:pt x="369570" y="356870"/>
                    <a:pt x="386080" y="373380"/>
                  </a:cubicBezTo>
                  <a:cubicBezTo>
                    <a:pt x="407670" y="396240"/>
                    <a:pt x="383540" y="523240"/>
                    <a:pt x="351790" y="561340"/>
                  </a:cubicBezTo>
                  <a:cubicBezTo>
                    <a:pt x="326390" y="591820"/>
                    <a:pt x="280670" y="598170"/>
                    <a:pt x="240030" y="604520"/>
                  </a:cubicBezTo>
                  <a:cubicBezTo>
                    <a:pt x="194310" y="612140"/>
                    <a:pt x="123190" y="612140"/>
                    <a:pt x="90170" y="596900"/>
                  </a:cubicBezTo>
                  <a:cubicBezTo>
                    <a:pt x="68580" y="588010"/>
                    <a:pt x="54610" y="568960"/>
                    <a:pt x="45720" y="553720"/>
                  </a:cubicBezTo>
                  <a:cubicBezTo>
                    <a:pt x="38100" y="541020"/>
                    <a:pt x="35560" y="527050"/>
                    <a:pt x="36830" y="513080"/>
                  </a:cubicBezTo>
                  <a:cubicBezTo>
                    <a:pt x="38100" y="495300"/>
                    <a:pt x="46990" y="468630"/>
                    <a:pt x="60960" y="454660"/>
                  </a:cubicBezTo>
                  <a:cubicBezTo>
                    <a:pt x="73660" y="440690"/>
                    <a:pt x="118110" y="433070"/>
                    <a:pt x="116840" y="427990"/>
                  </a:cubicBezTo>
                  <a:cubicBezTo>
                    <a:pt x="115570" y="424180"/>
                    <a:pt x="73660" y="433070"/>
                    <a:pt x="68580" y="424180"/>
                  </a:cubicBezTo>
                  <a:cubicBezTo>
                    <a:pt x="63500" y="415290"/>
                    <a:pt x="81280" y="381000"/>
                    <a:pt x="97790" y="368300"/>
                  </a:cubicBezTo>
                  <a:cubicBezTo>
                    <a:pt x="115570" y="354330"/>
                    <a:pt x="154940" y="345440"/>
                    <a:pt x="176530" y="347980"/>
                  </a:cubicBezTo>
                  <a:cubicBezTo>
                    <a:pt x="191770" y="349250"/>
                    <a:pt x="203200" y="356870"/>
                    <a:pt x="213360" y="367030"/>
                  </a:cubicBezTo>
                  <a:cubicBezTo>
                    <a:pt x="226060" y="379730"/>
                    <a:pt x="241300" y="403860"/>
                    <a:pt x="242570" y="421640"/>
                  </a:cubicBezTo>
                  <a:cubicBezTo>
                    <a:pt x="243840" y="438150"/>
                    <a:pt x="237490" y="462280"/>
                    <a:pt x="223520" y="468630"/>
                  </a:cubicBezTo>
                  <a:cubicBezTo>
                    <a:pt x="200660" y="480060"/>
                    <a:pt x="107950" y="454660"/>
                    <a:pt x="88900" y="429260"/>
                  </a:cubicBezTo>
                  <a:cubicBezTo>
                    <a:pt x="73660" y="408940"/>
                    <a:pt x="83820" y="374650"/>
                    <a:pt x="88900" y="347980"/>
                  </a:cubicBezTo>
                  <a:cubicBezTo>
                    <a:pt x="93980" y="321310"/>
                    <a:pt x="111760" y="299720"/>
                    <a:pt x="115570" y="271780"/>
                  </a:cubicBezTo>
                  <a:cubicBezTo>
                    <a:pt x="120650" y="238760"/>
                    <a:pt x="100330" y="166370"/>
                    <a:pt x="110490" y="162560"/>
                  </a:cubicBezTo>
                  <a:cubicBezTo>
                    <a:pt x="119380" y="158750"/>
                    <a:pt x="165100" y="220980"/>
                    <a:pt x="168910" y="243840"/>
                  </a:cubicBezTo>
                  <a:cubicBezTo>
                    <a:pt x="171450" y="257810"/>
                    <a:pt x="165100" y="270510"/>
                    <a:pt x="158750" y="281940"/>
                  </a:cubicBezTo>
                  <a:cubicBezTo>
                    <a:pt x="152400" y="293370"/>
                    <a:pt x="142240" y="303530"/>
                    <a:pt x="132080" y="309880"/>
                  </a:cubicBezTo>
                  <a:cubicBezTo>
                    <a:pt x="121920" y="317500"/>
                    <a:pt x="107950" y="322580"/>
                    <a:pt x="95250" y="323850"/>
                  </a:cubicBezTo>
                  <a:cubicBezTo>
                    <a:pt x="82550" y="325120"/>
                    <a:pt x="68580" y="325120"/>
                    <a:pt x="55880" y="318770"/>
                  </a:cubicBezTo>
                  <a:cubicBezTo>
                    <a:pt x="38100" y="309880"/>
                    <a:pt x="11430" y="281940"/>
                    <a:pt x="6350" y="261620"/>
                  </a:cubicBezTo>
                  <a:cubicBezTo>
                    <a:pt x="1270" y="242570"/>
                    <a:pt x="20320" y="218440"/>
                    <a:pt x="20320" y="200660"/>
                  </a:cubicBezTo>
                  <a:cubicBezTo>
                    <a:pt x="20320" y="186690"/>
                    <a:pt x="11430" y="176530"/>
                    <a:pt x="12700" y="163830"/>
                  </a:cubicBezTo>
                  <a:cubicBezTo>
                    <a:pt x="13970" y="147320"/>
                    <a:pt x="22860" y="123190"/>
                    <a:pt x="35560" y="110490"/>
                  </a:cubicBezTo>
                  <a:cubicBezTo>
                    <a:pt x="48260" y="97790"/>
                    <a:pt x="71120" y="88900"/>
                    <a:pt x="87630" y="86360"/>
                  </a:cubicBezTo>
                  <a:cubicBezTo>
                    <a:pt x="101600" y="85090"/>
                    <a:pt x="114300" y="86360"/>
                    <a:pt x="125730" y="92710"/>
                  </a:cubicBezTo>
                  <a:cubicBezTo>
                    <a:pt x="140970" y="100330"/>
                    <a:pt x="151130" y="125730"/>
                    <a:pt x="166370" y="133350"/>
                  </a:cubicBezTo>
                  <a:cubicBezTo>
                    <a:pt x="180340" y="139700"/>
                    <a:pt x="198120" y="133350"/>
                    <a:pt x="210820" y="140970"/>
                  </a:cubicBezTo>
                  <a:cubicBezTo>
                    <a:pt x="224790" y="148590"/>
                    <a:pt x="241300" y="167640"/>
                    <a:pt x="247650" y="182880"/>
                  </a:cubicBezTo>
                  <a:cubicBezTo>
                    <a:pt x="252730" y="195580"/>
                    <a:pt x="255270" y="207010"/>
                    <a:pt x="251460" y="220980"/>
                  </a:cubicBezTo>
                  <a:cubicBezTo>
                    <a:pt x="246380" y="240030"/>
                    <a:pt x="227330" y="270510"/>
                    <a:pt x="208280" y="280670"/>
                  </a:cubicBezTo>
                  <a:cubicBezTo>
                    <a:pt x="189230" y="290830"/>
                    <a:pt x="157480" y="287020"/>
                    <a:pt x="134620" y="279400"/>
                  </a:cubicBezTo>
                  <a:cubicBezTo>
                    <a:pt x="109220" y="270510"/>
                    <a:pt x="80010" y="243840"/>
                    <a:pt x="62230" y="224790"/>
                  </a:cubicBezTo>
                  <a:cubicBezTo>
                    <a:pt x="48260" y="209550"/>
                    <a:pt x="38100" y="191770"/>
                    <a:pt x="34290" y="176530"/>
                  </a:cubicBezTo>
                  <a:cubicBezTo>
                    <a:pt x="31750" y="163830"/>
                    <a:pt x="31750" y="151130"/>
                    <a:pt x="36830" y="139700"/>
                  </a:cubicBezTo>
                  <a:cubicBezTo>
                    <a:pt x="43180" y="124460"/>
                    <a:pt x="57150" y="105410"/>
                    <a:pt x="72390" y="96520"/>
                  </a:cubicBezTo>
                  <a:cubicBezTo>
                    <a:pt x="87630" y="87630"/>
                    <a:pt x="111760" y="83820"/>
                    <a:pt x="127000" y="86360"/>
                  </a:cubicBezTo>
                  <a:cubicBezTo>
                    <a:pt x="139700" y="87630"/>
                    <a:pt x="160020" y="102870"/>
                    <a:pt x="160020" y="102870"/>
                  </a:cubicBezTo>
                </a:path>
              </a:pathLst>
            </a:custGeom>
            <a:solidFill>
              <a:srgbClr val="FFFFFF"/>
            </a:solidFill>
            <a:ln cap="sq">
              <a:noFill/>
              <a:prstDash val="solid"/>
              <a:miter/>
            </a:ln>
          </p:spPr>
        </p:sp>
      </p:grpSp>
      <p:grpSp>
        <p:nvGrpSpPr>
          <p:cNvPr id="41" name="Group 41"/>
          <p:cNvGrpSpPr/>
          <p:nvPr/>
        </p:nvGrpSpPr>
        <p:grpSpPr>
          <a:xfrm>
            <a:off x="13414057" y="4774882"/>
            <a:ext cx="3212783" cy="609600"/>
            <a:chOff x="0" y="0"/>
            <a:chExt cx="4283710" cy="812800"/>
          </a:xfrm>
        </p:grpSpPr>
        <p:sp>
          <p:nvSpPr>
            <p:cNvPr id="42" name="Freeform 42"/>
            <p:cNvSpPr/>
            <p:nvPr/>
          </p:nvSpPr>
          <p:spPr>
            <a:xfrm>
              <a:off x="48260" y="36830"/>
              <a:ext cx="4185920" cy="727710"/>
            </a:xfrm>
            <a:custGeom>
              <a:avLst/>
              <a:gdLst/>
              <a:ahLst/>
              <a:cxnLst/>
              <a:rect l="l" t="t" r="r" b="b"/>
              <a:pathLst>
                <a:path w="4185920" h="727710">
                  <a:moveTo>
                    <a:pt x="201930" y="116840"/>
                  </a:moveTo>
                  <a:cubicBezTo>
                    <a:pt x="283210" y="260350"/>
                    <a:pt x="303530" y="261620"/>
                    <a:pt x="311150" y="278130"/>
                  </a:cubicBezTo>
                  <a:cubicBezTo>
                    <a:pt x="320040" y="297180"/>
                    <a:pt x="322580" y="334010"/>
                    <a:pt x="314960" y="354330"/>
                  </a:cubicBezTo>
                  <a:cubicBezTo>
                    <a:pt x="308610" y="372110"/>
                    <a:pt x="288290" y="386080"/>
                    <a:pt x="274320" y="393700"/>
                  </a:cubicBezTo>
                  <a:cubicBezTo>
                    <a:pt x="262890" y="400050"/>
                    <a:pt x="248920" y="401320"/>
                    <a:pt x="236220" y="400050"/>
                  </a:cubicBezTo>
                  <a:cubicBezTo>
                    <a:pt x="223520" y="398780"/>
                    <a:pt x="214630" y="396240"/>
                    <a:pt x="199390" y="388620"/>
                  </a:cubicBezTo>
                  <a:cubicBezTo>
                    <a:pt x="171450" y="374650"/>
                    <a:pt x="113030" y="336550"/>
                    <a:pt x="91440" y="309880"/>
                  </a:cubicBezTo>
                  <a:cubicBezTo>
                    <a:pt x="77470" y="292100"/>
                    <a:pt x="69850" y="273050"/>
                    <a:pt x="68580" y="256540"/>
                  </a:cubicBezTo>
                  <a:cubicBezTo>
                    <a:pt x="67310" y="242570"/>
                    <a:pt x="68580" y="229870"/>
                    <a:pt x="76200" y="217170"/>
                  </a:cubicBezTo>
                  <a:cubicBezTo>
                    <a:pt x="86360" y="200660"/>
                    <a:pt x="116840" y="176530"/>
                    <a:pt x="138430" y="171450"/>
                  </a:cubicBezTo>
                  <a:cubicBezTo>
                    <a:pt x="157480" y="167640"/>
                    <a:pt x="177800" y="172720"/>
                    <a:pt x="195580" y="184150"/>
                  </a:cubicBezTo>
                  <a:cubicBezTo>
                    <a:pt x="219710" y="200660"/>
                    <a:pt x="269240" y="256540"/>
                    <a:pt x="261620" y="274320"/>
                  </a:cubicBezTo>
                  <a:cubicBezTo>
                    <a:pt x="255270" y="292100"/>
                    <a:pt x="170180" y="306070"/>
                    <a:pt x="158750" y="292100"/>
                  </a:cubicBezTo>
                  <a:cubicBezTo>
                    <a:pt x="147320" y="279400"/>
                    <a:pt x="173990" y="226060"/>
                    <a:pt x="189230" y="199390"/>
                  </a:cubicBezTo>
                  <a:cubicBezTo>
                    <a:pt x="203200" y="173990"/>
                    <a:pt x="218440" y="140970"/>
                    <a:pt x="242570" y="134620"/>
                  </a:cubicBezTo>
                  <a:cubicBezTo>
                    <a:pt x="271780" y="127000"/>
                    <a:pt x="336550" y="149860"/>
                    <a:pt x="356870" y="177800"/>
                  </a:cubicBezTo>
                  <a:cubicBezTo>
                    <a:pt x="377190" y="204470"/>
                    <a:pt x="370840" y="261620"/>
                    <a:pt x="363220" y="298450"/>
                  </a:cubicBezTo>
                  <a:cubicBezTo>
                    <a:pt x="356870" y="331470"/>
                    <a:pt x="336550" y="369570"/>
                    <a:pt x="320040" y="387350"/>
                  </a:cubicBezTo>
                  <a:cubicBezTo>
                    <a:pt x="308610" y="398780"/>
                    <a:pt x="297180" y="405130"/>
                    <a:pt x="284480" y="408940"/>
                  </a:cubicBezTo>
                  <a:cubicBezTo>
                    <a:pt x="271780" y="412750"/>
                    <a:pt x="257810" y="414020"/>
                    <a:pt x="243840" y="410210"/>
                  </a:cubicBezTo>
                  <a:cubicBezTo>
                    <a:pt x="227330" y="405130"/>
                    <a:pt x="204470" y="392430"/>
                    <a:pt x="193040" y="377190"/>
                  </a:cubicBezTo>
                  <a:cubicBezTo>
                    <a:pt x="181610" y="361950"/>
                    <a:pt x="187960" y="337820"/>
                    <a:pt x="176530" y="318770"/>
                  </a:cubicBezTo>
                  <a:cubicBezTo>
                    <a:pt x="161290" y="293370"/>
                    <a:pt x="95250" y="252730"/>
                    <a:pt x="99060" y="245110"/>
                  </a:cubicBezTo>
                  <a:cubicBezTo>
                    <a:pt x="102870" y="237490"/>
                    <a:pt x="158750" y="264160"/>
                    <a:pt x="186690" y="265430"/>
                  </a:cubicBezTo>
                  <a:cubicBezTo>
                    <a:pt x="213360" y="266700"/>
                    <a:pt x="250190" y="243840"/>
                    <a:pt x="262890" y="255270"/>
                  </a:cubicBezTo>
                  <a:cubicBezTo>
                    <a:pt x="275590" y="267970"/>
                    <a:pt x="269240" y="317500"/>
                    <a:pt x="257810" y="342900"/>
                  </a:cubicBezTo>
                  <a:cubicBezTo>
                    <a:pt x="245110" y="369570"/>
                    <a:pt x="214630" y="396240"/>
                    <a:pt x="187960" y="407670"/>
                  </a:cubicBezTo>
                  <a:cubicBezTo>
                    <a:pt x="163830" y="417830"/>
                    <a:pt x="130810" y="411480"/>
                    <a:pt x="106680" y="410210"/>
                  </a:cubicBezTo>
                  <a:cubicBezTo>
                    <a:pt x="86360" y="408940"/>
                    <a:pt x="66040" y="407670"/>
                    <a:pt x="50800" y="400050"/>
                  </a:cubicBezTo>
                  <a:cubicBezTo>
                    <a:pt x="38100" y="393700"/>
                    <a:pt x="26670" y="383540"/>
                    <a:pt x="19050" y="372110"/>
                  </a:cubicBezTo>
                  <a:cubicBezTo>
                    <a:pt x="11430" y="360680"/>
                    <a:pt x="3810" y="347980"/>
                    <a:pt x="2540" y="332740"/>
                  </a:cubicBezTo>
                  <a:cubicBezTo>
                    <a:pt x="1270" y="314960"/>
                    <a:pt x="5080" y="288290"/>
                    <a:pt x="16510" y="271780"/>
                  </a:cubicBezTo>
                  <a:cubicBezTo>
                    <a:pt x="27940" y="255270"/>
                    <a:pt x="48260" y="241300"/>
                    <a:pt x="67310" y="236220"/>
                  </a:cubicBezTo>
                  <a:cubicBezTo>
                    <a:pt x="86360" y="231140"/>
                    <a:pt x="104140" y="234950"/>
                    <a:pt x="129540" y="242570"/>
                  </a:cubicBezTo>
                  <a:cubicBezTo>
                    <a:pt x="172720" y="256540"/>
                    <a:pt x="262890" y="303530"/>
                    <a:pt x="297180" y="336550"/>
                  </a:cubicBezTo>
                  <a:cubicBezTo>
                    <a:pt x="318770" y="358140"/>
                    <a:pt x="330200" y="375920"/>
                    <a:pt x="336550" y="402590"/>
                  </a:cubicBezTo>
                  <a:cubicBezTo>
                    <a:pt x="344170" y="435610"/>
                    <a:pt x="340360" y="488950"/>
                    <a:pt x="323850" y="520700"/>
                  </a:cubicBezTo>
                  <a:cubicBezTo>
                    <a:pt x="309880" y="548640"/>
                    <a:pt x="280670" y="580390"/>
                    <a:pt x="251460" y="586740"/>
                  </a:cubicBezTo>
                  <a:cubicBezTo>
                    <a:pt x="219710" y="594360"/>
                    <a:pt x="163830" y="566420"/>
                    <a:pt x="139700" y="552450"/>
                  </a:cubicBezTo>
                  <a:cubicBezTo>
                    <a:pt x="125730" y="543560"/>
                    <a:pt x="116840" y="535940"/>
                    <a:pt x="110490" y="524510"/>
                  </a:cubicBezTo>
                  <a:cubicBezTo>
                    <a:pt x="104140" y="513080"/>
                    <a:pt x="101600" y="496570"/>
                    <a:pt x="104140" y="481330"/>
                  </a:cubicBezTo>
                  <a:cubicBezTo>
                    <a:pt x="106680" y="463550"/>
                    <a:pt x="119380" y="436880"/>
                    <a:pt x="132080" y="424180"/>
                  </a:cubicBezTo>
                  <a:cubicBezTo>
                    <a:pt x="142240" y="412750"/>
                    <a:pt x="154940" y="406400"/>
                    <a:pt x="170180" y="403860"/>
                  </a:cubicBezTo>
                  <a:cubicBezTo>
                    <a:pt x="187960" y="400050"/>
                    <a:pt x="217170" y="401320"/>
                    <a:pt x="233680" y="408940"/>
                  </a:cubicBezTo>
                  <a:cubicBezTo>
                    <a:pt x="247650" y="415290"/>
                    <a:pt x="250190" y="431800"/>
                    <a:pt x="265430" y="436880"/>
                  </a:cubicBezTo>
                  <a:cubicBezTo>
                    <a:pt x="290830" y="445770"/>
                    <a:pt x="340360" y="440690"/>
                    <a:pt x="379730" y="434340"/>
                  </a:cubicBezTo>
                  <a:cubicBezTo>
                    <a:pt x="421640" y="427990"/>
                    <a:pt x="469900" y="414020"/>
                    <a:pt x="508000" y="397510"/>
                  </a:cubicBezTo>
                  <a:cubicBezTo>
                    <a:pt x="543560" y="382270"/>
                    <a:pt x="588010" y="330200"/>
                    <a:pt x="604520" y="337820"/>
                  </a:cubicBezTo>
                  <a:cubicBezTo>
                    <a:pt x="618490" y="344170"/>
                    <a:pt x="626110" y="406400"/>
                    <a:pt x="615950" y="412750"/>
                  </a:cubicBezTo>
                  <a:cubicBezTo>
                    <a:pt x="605790" y="420370"/>
                    <a:pt x="568960" y="383540"/>
                    <a:pt x="537210" y="369570"/>
                  </a:cubicBezTo>
                  <a:cubicBezTo>
                    <a:pt x="490220" y="349250"/>
                    <a:pt x="370840" y="332740"/>
                    <a:pt x="358140" y="307340"/>
                  </a:cubicBezTo>
                  <a:cubicBezTo>
                    <a:pt x="351790" y="295910"/>
                    <a:pt x="363220" y="279400"/>
                    <a:pt x="370840" y="267970"/>
                  </a:cubicBezTo>
                  <a:cubicBezTo>
                    <a:pt x="378460" y="256540"/>
                    <a:pt x="388620" y="246380"/>
                    <a:pt x="401320" y="240030"/>
                  </a:cubicBezTo>
                  <a:cubicBezTo>
                    <a:pt x="417830" y="232410"/>
                    <a:pt x="444500" y="228600"/>
                    <a:pt x="462280" y="231140"/>
                  </a:cubicBezTo>
                  <a:cubicBezTo>
                    <a:pt x="476250" y="233680"/>
                    <a:pt x="488950" y="238760"/>
                    <a:pt x="499110" y="248920"/>
                  </a:cubicBezTo>
                  <a:cubicBezTo>
                    <a:pt x="511810" y="260350"/>
                    <a:pt x="525780" y="288290"/>
                    <a:pt x="529590" y="302260"/>
                  </a:cubicBezTo>
                  <a:cubicBezTo>
                    <a:pt x="532130" y="311150"/>
                    <a:pt x="532130" y="314960"/>
                    <a:pt x="529590" y="323850"/>
                  </a:cubicBezTo>
                  <a:cubicBezTo>
                    <a:pt x="523240" y="341630"/>
                    <a:pt x="469900" y="388620"/>
                    <a:pt x="474980" y="394970"/>
                  </a:cubicBezTo>
                  <a:cubicBezTo>
                    <a:pt x="480060" y="401320"/>
                    <a:pt x="541020" y="386080"/>
                    <a:pt x="552450" y="365760"/>
                  </a:cubicBezTo>
                  <a:cubicBezTo>
                    <a:pt x="565150" y="342900"/>
                    <a:pt x="544830" y="288290"/>
                    <a:pt x="532130" y="257810"/>
                  </a:cubicBezTo>
                  <a:cubicBezTo>
                    <a:pt x="520700" y="229870"/>
                    <a:pt x="482600" y="185420"/>
                    <a:pt x="481330" y="186690"/>
                  </a:cubicBezTo>
                  <a:cubicBezTo>
                    <a:pt x="478790" y="187960"/>
                    <a:pt x="520700" y="243840"/>
                    <a:pt x="528320" y="276860"/>
                  </a:cubicBezTo>
                  <a:cubicBezTo>
                    <a:pt x="535940" y="313690"/>
                    <a:pt x="511810" y="393700"/>
                    <a:pt x="523240" y="398780"/>
                  </a:cubicBezTo>
                  <a:cubicBezTo>
                    <a:pt x="533400" y="402590"/>
                    <a:pt x="577850" y="318770"/>
                    <a:pt x="588010" y="322580"/>
                  </a:cubicBezTo>
                  <a:cubicBezTo>
                    <a:pt x="598170" y="326390"/>
                    <a:pt x="576580" y="416560"/>
                    <a:pt x="584200" y="419100"/>
                  </a:cubicBezTo>
                  <a:cubicBezTo>
                    <a:pt x="591820" y="421640"/>
                    <a:pt x="626110" y="322580"/>
                    <a:pt x="635000" y="325120"/>
                  </a:cubicBezTo>
                  <a:cubicBezTo>
                    <a:pt x="643890" y="326390"/>
                    <a:pt x="623570" y="394970"/>
                    <a:pt x="641350" y="411480"/>
                  </a:cubicBezTo>
                  <a:cubicBezTo>
                    <a:pt x="668020" y="435610"/>
                    <a:pt x="754380" y="420370"/>
                    <a:pt x="820420" y="408940"/>
                  </a:cubicBezTo>
                  <a:cubicBezTo>
                    <a:pt x="908050" y="393700"/>
                    <a:pt x="1108710" y="290830"/>
                    <a:pt x="1115060" y="303530"/>
                  </a:cubicBezTo>
                  <a:cubicBezTo>
                    <a:pt x="1121410" y="314960"/>
                    <a:pt x="895350" y="440690"/>
                    <a:pt x="904240" y="459740"/>
                  </a:cubicBezTo>
                  <a:cubicBezTo>
                    <a:pt x="916940" y="486410"/>
                    <a:pt x="1404620" y="349250"/>
                    <a:pt x="1403350" y="342900"/>
                  </a:cubicBezTo>
                  <a:cubicBezTo>
                    <a:pt x="1402080" y="339090"/>
                    <a:pt x="1283970" y="365760"/>
                    <a:pt x="1220470" y="368300"/>
                  </a:cubicBezTo>
                  <a:cubicBezTo>
                    <a:pt x="1151890" y="370840"/>
                    <a:pt x="1076960" y="356870"/>
                    <a:pt x="1003300" y="356870"/>
                  </a:cubicBezTo>
                  <a:cubicBezTo>
                    <a:pt x="927100" y="356870"/>
                    <a:pt x="861060" y="364490"/>
                    <a:pt x="772160" y="372110"/>
                  </a:cubicBezTo>
                  <a:cubicBezTo>
                    <a:pt x="650240" y="382270"/>
                    <a:pt x="405130" y="430530"/>
                    <a:pt x="339090" y="416560"/>
                  </a:cubicBezTo>
                  <a:cubicBezTo>
                    <a:pt x="317500" y="411480"/>
                    <a:pt x="308610" y="405130"/>
                    <a:pt x="299720" y="393700"/>
                  </a:cubicBezTo>
                  <a:cubicBezTo>
                    <a:pt x="290830" y="382270"/>
                    <a:pt x="284480" y="364490"/>
                    <a:pt x="284480" y="350520"/>
                  </a:cubicBezTo>
                  <a:cubicBezTo>
                    <a:pt x="284480" y="336550"/>
                    <a:pt x="292100" y="320040"/>
                    <a:pt x="302260" y="309880"/>
                  </a:cubicBezTo>
                  <a:cubicBezTo>
                    <a:pt x="312420" y="299720"/>
                    <a:pt x="325120" y="292100"/>
                    <a:pt x="344170" y="289560"/>
                  </a:cubicBezTo>
                  <a:cubicBezTo>
                    <a:pt x="378460" y="285750"/>
                    <a:pt x="436880" y="317500"/>
                    <a:pt x="492760" y="322580"/>
                  </a:cubicBezTo>
                  <a:cubicBezTo>
                    <a:pt x="561340" y="328930"/>
                    <a:pt x="629920" y="323850"/>
                    <a:pt x="725170" y="317500"/>
                  </a:cubicBezTo>
                  <a:cubicBezTo>
                    <a:pt x="880110" y="307340"/>
                    <a:pt x="1247140" y="267970"/>
                    <a:pt x="1330960" y="247650"/>
                  </a:cubicBezTo>
                  <a:cubicBezTo>
                    <a:pt x="1353820" y="242570"/>
                    <a:pt x="1358900" y="233680"/>
                    <a:pt x="1372870" y="232410"/>
                  </a:cubicBezTo>
                  <a:cubicBezTo>
                    <a:pt x="1386840" y="231140"/>
                    <a:pt x="1405890" y="237490"/>
                    <a:pt x="1416050" y="243840"/>
                  </a:cubicBezTo>
                  <a:cubicBezTo>
                    <a:pt x="1424940" y="248920"/>
                    <a:pt x="1431290" y="256540"/>
                    <a:pt x="1435100" y="266700"/>
                  </a:cubicBezTo>
                  <a:cubicBezTo>
                    <a:pt x="1440180" y="278130"/>
                    <a:pt x="1443990" y="297180"/>
                    <a:pt x="1440180" y="311150"/>
                  </a:cubicBezTo>
                  <a:cubicBezTo>
                    <a:pt x="1436370" y="325120"/>
                    <a:pt x="1430020" y="339090"/>
                    <a:pt x="1413510" y="347980"/>
                  </a:cubicBezTo>
                  <a:cubicBezTo>
                    <a:pt x="1377950" y="368300"/>
                    <a:pt x="1270000" y="358140"/>
                    <a:pt x="1196340" y="370840"/>
                  </a:cubicBezTo>
                  <a:cubicBezTo>
                    <a:pt x="1116330" y="384810"/>
                    <a:pt x="1005840" y="408940"/>
                    <a:pt x="951230" y="427990"/>
                  </a:cubicBezTo>
                  <a:cubicBezTo>
                    <a:pt x="922020" y="438150"/>
                    <a:pt x="908050" y="457200"/>
                    <a:pt x="887730" y="458470"/>
                  </a:cubicBezTo>
                  <a:cubicBezTo>
                    <a:pt x="868680" y="459740"/>
                    <a:pt x="842010" y="448310"/>
                    <a:pt x="830580" y="435610"/>
                  </a:cubicBezTo>
                  <a:cubicBezTo>
                    <a:pt x="820420" y="425450"/>
                    <a:pt x="814070" y="407670"/>
                    <a:pt x="815340" y="392430"/>
                  </a:cubicBezTo>
                  <a:cubicBezTo>
                    <a:pt x="816610" y="375920"/>
                    <a:pt x="824230" y="354330"/>
                    <a:pt x="844550" y="339090"/>
                  </a:cubicBezTo>
                  <a:cubicBezTo>
                    <a:pt x="885190" y="306070"/>
                    <a:pt x="1017270" y="293370"/>
                    <a:pt x="1096010" y="266700"/>
                  </a:cubicBezTo>
                  <a:cubicBezTo>
                    <a:pt x="1167130" y="242570"/>
                    <a:pt x="1262380" y="168910"/>
                    <a:pt x="1294130" y="185420"/>
                  </a:cubicBezTo>
                  <a:cubicBezTo>
                    <a:pt x="1313180" y="195580"/>
                    <a:pt x="1327150" y="240030"/>
                    <a:pt x="1313180" y="262890"/>
                  </a:cubicBezTo>
                  <a:cubicBezTo>
                    <a:pt x="1280160" y="317500"/>
                    <a:pt x="962660" y="346710"/>
                    <a:pt x="863600" y="374650"/>
                  </a:cubicBezTo>
                  <a:cubicBezTo>
                    <a:pt x="814070" y="388620"/>
                    <a:pt x="787400" y="394970"/>
                    <a:pt x="754380" y="408940"/>
                  </a:cubicBezTo>
                  <a:cubicBezTo>
                    <a:pt x="725170" y="421640"/>
                    <a:pt x="695960" y="448310"/>
                    <a:pt x="674370" y="454660"/>
                  </a:cubicBezTo>
                  <a:cubicBezTo>
                    <a:pt x="661670" y="458470"/>
                    <a:pt x="652780" y="458470"/>
                    <a:pt x="641350" y="455930"/>
                  </a:cubicBezTo>
                  <a:cubicBezTo>
                    <a:pt x="628650" y="452120"/>
                    <a:pt x="610870" y="440690"/>
                    <a:pt x="601980" y="430530"/>
                  </a:cubicBezTo>
                  <a:cubicBezTo>
                    <a:pt x="594360" y="421640"/>
                    <a:pt x="590550" y="412750"/>
                    <a:pt x="589280" y="401320"/>
                  </a:cubicBezTo>
                  <a:cubicBezTo>
                    <a:pt x="588010" y="387350"/>
                    <a:pt x="591820" y="367030"/>
                    <a:pt x="598170" y="354330"/>
                  </a:cubicBezTo>
                  <a:cubicBezTo>
                    <a:pt x="603250" y="344170"/>
                    <a:pt x="608330" y="336550"/>
                    <a:pt x="621030" y="331470"/>
                  </a:cubicBezTo>
                  <a:cubicBezTo>
                    <a:pt x="643890" y="321310"/>
                    <a:pt x="693420" y="337820"/>
                    <a:pt x="740410" y="328930"/>
                  </a:cubicBezTo>
                  <a:cubicBezTo>
                    <a:pt x="811530" y="316230"/>
                    <a:pt x="953770" y="223520"/>
                    <a:pt x="1003300" y="238760"/>
                  </a:cubicBezTo>
                  <a:cubicBezTo>
                    <a:pt x="1029970" y="246380"/>
                    <a:pt x="1057910" y="289560"/>
                    <a:pt x="1051560" y="302260"/>
                  </a:cubicBezTo>
                  <a:cubicBezTo>
                    <a:pt x="1037590" y="327660"/>
                    <a:pt x="764540" y="314960"/>
                    <a:pt x="718820" y="269240"/>
                  </a:cubicBezTo>
                  <a:cubicBezTo>
                    <a:pt x="692150" y="241300"/>
                    <a:pt x="692150" y="161290"/>
                    <a:pt x="708660" y="148590"/>
                  </a:cubicBezTo>
                  <a:cubicBezTo>
                    <a:pt x="723900" y="137160"/>
                    <a:pt x="770890" y="179070"/>
                    <a:pt x="810260" y="187960"/>
                  </a:cubicBezTo>
                  <a:cubicBezTo>
                    <a:pt x="859790" y="198120"/>
                    <a:pt x="930910" y="199390"/>
                    <a:pt x="985520" y="196850"/>
                  </a:cubicBezTo>
                  <a:cubicBezTo>
                    <a:pt x="1032510" y="194310"/>
                    <a:pt x="1084580" y="175260"/>
                    <a:pt x="1118870" y="176530"/>
                  </a:cubicBezTo>
                  <a:cubicBezTo>
                    <a:pt x="1140460" y="176530"/>
                    <a:pt x="1156970" y="177800"/>
                    <a:pt x="1170940" y="186690"/>
                  </a:cubicBezTo>
                  <a:cubicBezTo>
                    <a:pt x="1184910" y="195580"/>
                    <a:pt x="1198880" y="213360"/>
                    <a:pt x="1203960" y="228600"/>
                  </a:cubicBezTo>
                  <a:cubicBezTo>
                    <a:pt x="1209040" y="245110"/>
                    <a:pt x="1209040" y="262890"/>
                    <a:pt x="1200150" y="281940"/>
                  </a:cubicBezTo>
                  <a:cubicBezTo>
                    <a:pt x="1186180" y="313690"/>
                    <a:pt x="1087120" y="367030"/>
                    <a:pt x="1096010" y="387350"/>
                  </a:cubicBezTo>
                  <a:cubicBezTo>
                    <a:pt x="1107440" y="414020"/>
                    <a:pt x="1253490" y="392430"/>
                    <a:pt x="1356360" y="387350"/>
                  </a:cubicBezTo>
                  <a:cubicBezTo>
                    <a:pt x="1508760" y="379730"/>
                    <a:pt x="1836420" y="326390"/>
                    <a:pt x="1918970" y="334010"/>
                  </a:cubicBezTo>
                  <a:cubicBezTo>
                    <a:pt x="1943100" y="336550"/>
                    <a:pt x="1953260" y="336550"/>
                    <a:pt x="1964690" y="346710"/>
                  </a:cubicBezTo>
                  <a:cubicBezTo>
                    <a:pt x="1978660" y="358140"/>
                    <a:pt x="1991360" y="384810"/>
                    <a:pt x="1991360" y="402590"/>
                  </a:cubicBezTo>
                  <a:cubicBezTo>
                    <a:pt x="1991360" y="421640"/>
                    <a:pt x="1982470" y="438150"/>
                    <a:pt x="1960880" y="457200"/>
                  </a:cubicBezTo>
                  <a:cubicBezTo>
                    <a:pt x="1903730" y="506730"/>
                    <a:pt x="1612900" y="613410"/>
                    <a:pt x="1543050" y="614680"/>
                  </a:cubicBezTo>
                  <a:cubicBezTo>
                    <a:pt x="1520190" y="614680"/>
                    <a:pt x="1508760" y="609600"/>
                    <a:pt x="1496060" y="599440"/>
                  </a:cubicBezTo>
                  <a:cubicBezTo>
                    <a:pt x="1484630" y="590550"/>
                    <a:pt x="1474470" y="571500"/>
                    <a:pt x="1470660" y="557530"/>
                  </a:cubicBezTo>
                  <a:cubicBezTo>
                    <a:pt x="1468120" y="546100"/>
                    <a:pt x="1469390" y="535940"/>
                    <a:pt x="1473200" y="524510"/>
                  </a:cubicBezTo>
                  <a:cubicBezTo>
                    <a:pt x="1478280" y="511810"/>
                    <a:pt x="1485900" y="496570"/>
                    <a:pt x="1503680" y="485140"/>
                  </a:cubicBezTo>
                  <a:cubicBezTo>
                    <a:pt x="1537970" y="463550"/>
                    <a:pt x="1620520" y="461010"/>
                    <a:pt x="1686560" y="441960"/>
                  </a:cubicBezTo>
                  <a:cubicBezTo>
                    <a:pt x="1766570" y="419100"/>
                    <a:pt x="1949450" y="351790"/>
                    <a:pt x="1950720" y="354330"/>
                  </a:cubicBezTo>
                  <a:cubicBezTo>
                    <a:pt x="1950720" y="355600"/>
                    <a:pt x="1879600" y="391160"/>
                    <a:pt x="1835150" y="401320"/>
                  </a:cubicBezTo>
                  <a:cubicBezTo>
                    <a:pt x="1781810" y="414020"/>
                    <a:pt x="1718310" y="406400"/>
                    <a:pt x="1649730" y="415290"/>
                  </a:cubicBezTo>
                  <a:cubicBezTo>
                    <a:pt x="1563370" y="426720"/>
                    <a:pt x="1413510" y="480060"/>
                    <a:pt x="1360170" y="473710"/>
                  </a:cubicBezTo>
                  <a:cubicBezTo>
                    <a:pt x="1338580" y="471170"/>
                    <a:pt x="1327150" y="462280"/>
                    <a:pt x="1316990" y="453390"/>
                  </a:cubicBezTo>
                  <a:cubicBezTo>
                    <a:pt x="1309370" y="445770"/>
                    <a:pt x="1304290" y="436880"/>
                    <a:pt x="1301750" y="426720"/>
                  </a:cubicBezTo>
                  <a:cubicBezTo>
                    <a:pt x="1299210" y="416560"/>
                    <a:pt x="1296670" y="405130"/>
                    <a:pt x="1299210" y="394970"/>
                  </a:cubicBezTo>
                  <a:cubicBezTo>
                    <a:pt x="1303020" y="382270"/>
                    <a:pt x="1314450" y="363220"/>
                    <a:pt x="1324610" y="354330"/>
                  </a:cubicBezTo>
                  <a:cubicBezTo>
                    <a:pt x="1333500" y="346710"/>
                    <a:pt x="1341120" y="342900"/>
                    <a:pt x="1353820" y="341630"/>
                  </a:cubicBezTo>
                  <a:cubicBezTo>
                    <a:pt x="1375410" y="339090"/>
                    <a:pt x="1408430" y="354330"/>
                    <a:pt x="1442720" y="354330"/>
                  </a:cubicBezTo>
                  <a:cubicBezTo>
                    <a:pt x="1489710" y="354330"/>
                    <a:pt x="1545590" y="342900"/>
                    <a:pt x="1607820" y="330200"/>
                  </a:cubicBezTo>
                  <a:cubicBezTo>
                    <a:pt x="1690370" y="313690"/>
                    <a:pt x="1838960" y="255270"/>
                    <a:pt x="1892300" y="257810"/>
                  </a:cubicBezTo>
                  <a:cubicBezTo>
                    <a:pt x="1913890" y="259080"/>
                    <a:pt x="1925320" y="265430"/>
                    <a:pt x="1935480" y="274320"/>
                  </a:cubicBezTo>
                  <a:cubicBezTo>
                    <a:pt x="1944370" y="280670"/>
                    <a:pt x="1949450" y="290830"/>
                    <a:pt x="1953260" y="300990"/>
                  </a:cubicBezTo>
                  <a:cubicBezTo>
                    <a:pt x="1957070" y="313690"/>
                    <a:pt x="1959610" y="332740"/>
                    <a:pt x="1953260" y="346710"/>
                  </a:cubicBezTo>
                  <a:cubicBezTo>
                    <a:pt x="1945640" y="361950"/>
                    <a:pt x="1926590" y="382270"/>
                    <a:pt x="1907540" y="387350"/>
                  </a:cubicBezTo>
                  <a:cubicBezTo>
                    <a:pt x="1885950" y="393700"/>
                    <a:pt x="1856740" y="372110"/>
                    <a:pt x="1827530" y="370840"/>
                  </a:cubicBezTo>
                  <a:cubicBezTo>
                    <a:pt x="1793240" y="368300"/>
                    <a:pt x="1766570" y="372110"/>
                    <a:pt x="1714500" y="381000"/>
                  </a:cubicBezTo>
                  <a:cubicBezTo>
                    <a:pt x="1591310" y="401320"/>
                    <a:pt x="1206500" y="490220"/>
                    <a:pt x="1104900" y="524510"/>
                  </a:cubicBezTo>
                  <a:cubicBezTo>
                    <a:pt x="1069340" y="537210"/>
                    <a:pt x="1055370" y="556260"/>
                    <a:pt x="1035050" y="556260"/>
                  </a:cubicBezTo>
                  <a:cubicBezTo>
                    <a:pt x="1019810" y="556260"/>
                    <a:pt x="1003300" y="548640"/>
                    <a:pt x="993140" y="539750"/>
                  </a:cubicBezTo>
                  <a:cubicBezTo>
                    <a:pt x="982980" y="530860"/>
                    <a:pt x="974090" y="515620"/>
                    <a:pt x="972820" y="501650"/>
                  </a:cubicBezTo>
                  <a:cubicBezTo>
                    <a:pt x="971550" y="487680"/>
                    <a:pt x="975360" y="469900"/>
                    <a:pt x="982980" y="458470"/>
                  </a:cubicBezTo>
                  <a:cubicBezTo>
                    <a:pt x="990600" y="447040"/>
                    <a:pt x="1002030" y="438150"/>
                    <a:pt x="1018540" y="433070"/>
                  </a:cubicBezTo>
                  <a:cubicBezTo>
                    <a:pt x="1042670" y="426720"/>
                    <a:pt x="1073150" y="443230"/>
                    <a:pt x="1120140" y="439420"/>
                  </a:cubicBezTo>
                  <a:cubicBezTo>
                    <a:pt x="1225550" y="429260"/>
                    <a:pt x="1554480" y="306070"/>
                    <a:pt x="1629410" y="312420"/>
                  </a:cubicBezTo>
                  <a:cubicBezTo>
                    <a:pt x="1651000" y="313690"/>
                    <a:pt x="1661160" y="321310"/>
                    <a:pt x="1671320" y="330200"/>
                  </a:cubicBezTo>
                  <a:cubicBezTo>
                    <a:pt x="1680210" y="337820"/>
                    <a:pt x="1685290" y="346710"/>
                    <a:pt x="1687830" y="356870"/>
                  </a:cubicBezTo>
                  <a:cubicBezTo>
                    <a:pt x="1691640" y="369570"/>
                    <a:pt x="1690370" y="389890"/>
                    <a:pt x="1686560" y="402590"/>
                  </a:cubicBezTo>
                  <a:cubicBezTo>
                    <a:pt x="1682750" y="412750"/>
                    <a:pt x="1678940" y="421640"/>
                    <a:pt x="1667510" y="427990"/>
                  </a:cubicBezTo>
                  <a:cubicBezTo>
                    <a:pt x="1645920" y="440690"/>
                    <a:pt x="1593850" y="435610"/>
                    <a:pt x="1553210" y="448310"/>
                  </a:cubicBezTo>
                  <a:cubicBezTo>
                    <a:pt x="1502410" y="464820"/>
                    <a:pt x="1426210" y="524510"/>
                    <a:pt x="1386840" y="529590"/>
                  </a:cubicBezTo>
                  <a:cubicBezTo>
                    <a:pt x="1366520" y="532130"/>
                    <a:pt x="1351280" y="529590"/>
                    <a:pt x="1337310" y="520700"/>
                  </a:cubicBezTo>
                  <a:cubicBezTo>
                    <a:pt x="1322070" y="510540"/>
                    <a:pt x="1304290" y="485140"/>
                    <a:pt x="1303020" y="466090"/>
                  </a:cubicBezTo>
                  <a:cubicBezTo>
                    <a:pt x="1301750" y="447040"/>
                    <a:pt x="1311910" y="424180"/>
                    <a:pt x="1329690" y="406400"/>
                  </a:cubicBezTo>
                  <a:cubicBezTo>
                    <a:pt x="1360170" y="377190"/>
                    <a:pt x="1441450" y="369570"/>
                    <a:pt x="1499870" y="342900"/>
                  </a:cubicBezTo>
                  <a:cubicBezTo>
                    <a:pt x="1563370" y="313690"/>
                    <a:pt x="1697990" y="259080"/>
                    <a:pt x="1695450" y="238760"/>
                  </a:cubicBezTo>
                  <a:cubicBezTo>
                    <a:pt x="1694180" y="226060"/>
                    <a:pt x="1647190" y="215900"/>
                    <a:pt x="1612900" y="215900"/>
                  </a:cubicBezTo>
                  <a:cubicBezTo>
                    <a:pt x="1553210" y="217170"/>
                    <a:pt x="1421130" y="265430"/>
                    <a:pt x="1366520" y="290830"/>
                  </a:cubicBezTo>
                  <a:cubicBezTo>
                    <a:pt x="1336040" y="304800"/>
                    <a:pt x="1303020" y="335280"/>
                    <a:pt x="1301750" y="334010"/>
                  </a:cubicBezTo>
                  <a:cubicBezTo>
                    <a:pt x="1300480" y="332740"/>
                    <a:pt x="1388110" y="259080"/>
                    <a:pt x="1391920" y="262890"/>
                  </a:cubicBezTo>
                  <a:cubicBezTo>
                    <a:pt x="1395730" y="265430"/>
                    <a:pt x="1341120" y="316230"/>
                    <a:pt x="1348740" y="327660"/>
                  </a:cubicBezTo>
                  <a:cubicBezTo>
                    <a:pt x="1369060" y="356870"/>
                    <a:pt x="1819910" y="158750"/>
                    <a:pt x="1878330" y="196850"/>
                  </a:cubicBezTo>
                  <a:cubicBezTo>
                    <a:pt x="1901190" y="212090"/>
                    <a:pt x="1903730" y="259080"/>
                    <a:pt x="1892300" y="279400"/>
                  </a:cubicBezTo>
                  <a:cubicBezTo>
                    <a:pt x="1879600" y="302260"/>
                    <a:pt x="1841500" y="304800"/>
                    <a:pt x="1795780" y="321310"/>
                  </a:cubicBezTo>
                  <a:cubicBezTo>
                    <a:pt x="1687830" y="360680"/>
                    <a:pt x="1324610" y="450850"/>
                    <a:pt x="1243330" y="486410"/>
                  </a:cubicBezTo>
                  <a:cubicBezTo>
                    <a:pt x="1219200" y="496570"/>
                    <a:pt x="1212850" y="511810"/>
                    <a:pt x="1197610" y="513080"/>
                  </a:cubicBezTo>
                  <a:cubicBezTo>
                    <a:pt x="1182370" y="514350"/>
                    <a:pt x="1163320" y="508000"/>
                    <a:pt x="1151890" y="499110"/>
                  </a:cubicBezTo>
                  <a:cubicBezTo>
                    <a:pt x="1140460" y="490220"/>
                    <a:pt x="1130300" y="472440"/>
                    <a:pt x="1127760" y="458470"/>
                  </a:cubicBezTo>
                  <a:cubicBezTo>
                    <a:pt x="1125220" y="444500"/>
                    <a:pt x="1127760" y="425450"/>
                    <a:pt x="1135380" y="412750"/>
                  </a:cubicBezTo>
                  <a:cubicBezTo>
                    <a:pt x="1143000" y="400050"/>
                    <a:pt x="1154430" y="389890"/>
                    <a:pt x="1172210" y="383540"/>
                  </a:cubicBezTo>
                  <a:cubicBezTo>
                    <a:pt x="1205230" y="372110"/>
                    <a:pt x="1261110" y="393700"/>
                    <a:pt x="1333500" y="388620"/>
                  </a:cubicBezTo>
                  <a:cubicBezTo>
                    <a:pt x="1485900" y="378460"/>
                    <a:pt x="1929130" y="295910"/>
                    <a:pt x="2039620" y="265430"/>
                  </a:cubicBezTo>
                  <a:cubicBezTo>
                    <a:pt x="2075180" y="255270"/>
                    <a:pt x="2085340" y="238760"/>
                    <a:pt x="2106930" y="240030"/>
                  </a:cubicBezTo>
                  <a:cubicBezTo>
                    <a:pt x="2125980" y="241300"/>
                    <a:pt x="2148840" y="254000"/>
                    <a:pt x="2160270" y="265430"/>
                  </a:cubicBezTo>
                  <a:cubicBezTo>
                    <a:pt x="2167890" y="273050"/>
                    <a:pt x="2171700" y="283210"/>
                    <a:pt x="2172970" y="293370"/>
                  </a:cubicBezTo>
                  <a:cubicBezTo>
                    <a:pt x="2174240" y="306070"/>
                    <a:pt x="2171700" y="326390"/>
                    <a:pt x="2164080" y="337820"/>
                  </a:cubicBezTo>
                  <a:cubicBezTo>
                    <a:pt x="2156460" y="349250"/>
                    <a:pt x="2145030" y="359410"/>
                    <a:pt x="2127250" y="364490"/>
                  </a:cubicBezTo>
                  <a:cubicBezTo>
                    <a:pt x="2091690" y="373380"/>
                    <a:pt x="2011680" y="346710"/>
                    <a:pt x="1955800" y="346710"/>
                  </a:cubicBezTo>
                  <a:cubicBezTo>
                    <a:pt x="1901190" y="346710"/>
                    <a:pt x="1859280" y="350520"/>
                    <a:pt x="1795780" y="360680"/>
                  </a:cubicBezTo>
                  <a:cubicBezTo>
                    <a:pt x="1697990" y="375920"/>
                    <a:pt x="1513840" y="416560"/>
                    <a:pt x="1424940" y="440690"/>
                  </a:cubicBezTo>
                  <a:cubicBezTo>
                    <a:pt x="1374140" y="454660"/>
                    <a:pt x="1334770" y="480060"/>
                    <a:pt x="1305560" y="480060"/>
                  </a:cubicBezTo>
                  <a:cubicBezTo>
                    <a:pt x="1287780" y="480060"/>
                    <a:pt x="1273810" y="473710"/>
                    <a:pt x="1263650" y="464820"/>
                  </a:cubicBezTo>
                  <a:cubicBezTo>
                    <a:pt x="1253490" y="455930"/>
                    <a:pt x="1243330" y="439420"/>
                    <a:pt x="1242060" y="425450"/>
                  </a:cubicBezTo>
                  <a:cubicBezTo>
                    <a:pt x="1240790" y="411480"/>
                    <a:pt x="1245870" y="393700"/>
                    <a:pt x="1253490" y="382270"/>
                  </a:cubicBezTo>
                  <a:cubicBezTo>
                    <a:pt x="1261110" y="370840"/>
                    <a:pt x="1272540" y="361950"/>
                    <a:pt x="1289050" y="356870"/>
                  </a:cubicBezTo>
                  <a:cubicBezTo>
                    <a:pt x="1318260" y="349250"/>
                    <a:pt x="1362710" y="369570"/>
                    <a:pt x="1418590" y="368300"/>
                  </a:cubicBezTo>
                  <a:cubicBezTo>
                    <a:pt x="1518920" y="365760"/>
                    <a:pt x="1837690" y="312420"/>
                    <a:pt x="1837690" y="306070"/>
                  </a:cubicBezTo>
                  <a:cubicBezTo>
                    <a:pt x="1837690" y="302260"/>
                    <a:pt x="1723390" y="300990"/>
                    <a:pt x="1663700" y="309880"/>
                  </a:cubicBezTo>
                  <a:cubicBezTo>
                    <a:pt x="1598930" y="320040"/>
                    <a:pt x="1465580" y="355600"/>
                    <a:pt x="1466850" y="367030"/>
                  </a:cubicBezTo>
                  <a:cubicBezTo>
                    <a:pt x="1468120" y="378460"/>
                    <a:pt x="1644650" y="377190"/>
                    <a:pt x="1700530" y="373380"/>
                  </a:cubicBezTo>
                  <a:cubicBezTo>
                    <a:pt x="1732280" y="370840"/>
                    <a:pt x="1758950" y="351790"/>
                    <a:pt x="1775460" y="361950"/>
                  </a:cubicBezTo>
                  <a:cubicBezTo>
                    <a:pt x="1791970" y="372110"/>
                    <a:pt x="1805940" y="434340"/>
                    <a:pt x="1799590" y="439420"/>
                  </a:cubicBezTo>
                  <a:cubicBezTo>
                    <a:pt x="1791970" y="444500"/>
                    <a:pt x="1760220" y="392430"/>
                    <a:pt x="1727200" y="384810"/>
                  </a:cubicBezTo>
                  <a:cubicBezTo>
                    <a:pt x="1676400" y="373380"/>
                    <a:pt x="1572260" y="411480"/>
                    <a:pt x="1512570" y="429260"/>
                  </a:cubicBezTo>
                  <a:cubicBezTo>
                    <a:pt x="1468120" y="443230"/>
                    <a:pt x="1399540" y="463550"/>
                    <a:pt x="1400810" y="474980"/>
                  </a:cubicBezTo>
                  <a:cubicBezTo>
                    <a:pt x="1402080" y="488950"/>
                    <a:pt x="1522730" y="501650"/>
                    <a:pt x="1576070" y="500380"/>
                  </a:cubicBezTo>
                  <a:cubicBezTo>
                    <a:pt x="1621790" y="499110"/>
                    <a:pt x="1663700" y="487680"/>
                    <a:pt x="1701800" y="477520"/>
                  </a:cubicBezTo>
                  <a:cubicBezTo>
                    <a:pt x="1734820" y="468630"/>
                    <a:pt x="1772920" y="463550"/>
                    <a:pt x="1793240" y="447040"/>
                  </a:cubicBezTo>
                  <a:cubicBezTo>
                    <a:pt x="1808480" y="434340"/>
                    <a:pt x="1811020" y="411480"/>
                    <a:pt x="1823720" y="400050"/>
                  </a:cubicBezTo>
                  <a:cubicBezTo>
                    <a:pt x="1836420" y="388620"/>
                    <a:pt x="1855470" y="379730"/>
                    <a:pt x="1869440" y="377190"/>
                  </a:cubicBezTo>
                  <a:cubicBezTo>
                    <a:pt x="1880870" y="374650"/>
                    <a:pt x="1892300" y="377190"/>
                    <a:pt x="1903730" y="382270"/>
                  </a:cubicBezTo>
                  <a:cubicBezTo>
                    <a:pt x="1916430" y="388620"/>
                    <a:pt x="1932940" y="403860"/>
                    <a:pt x="1940560" y="416560"/>
                  </a:cubicBezTo>
                  <a:cubicBezTo>
                    <a:pt x="1946910" y="426720"/>
                    <a:pt x="1949450" y="438150"/>
                    <a:pt x="1948180" y="450850"/>
                  </a:cubicBezTo>
                  <a:cubicBezTo>
                    <a:pt x="1946910" y="466090"/>
                    <a:pt x="1921510" y="488950"/>
                    <a:pt x="1929130" y="497840"/>
                  </a:cubicBezTo>
                  <a:cubicBezTo>
                    <a:pt x="1946910" y="518160"/>
                    <a:pt x="2136140" y="458470"/>
                    <a:pt x="2222500" y="427990"/>
                  </a:cubicBezTo>
                  <a:cubicBezTo>
                    <a:pt x="2294890" y="402590"/>
                    <a:pt x="2395220" y="320040"/>
                    <a:pt x="2416810" y="335280"/>
                  </a:cubicBezTo>
                  <a:cubicBezTo>
                    <a:pt x="2430780" y="345440"/>
                    <a:pt x="2420620" y="414020"/>
                    <a:pt x="2404110" y="425450"/>
                  </a:cubicBezTo>
                  <a:cubicBezTo>
                    <a:pt x="2386330" y="436880"/>
                    <a:pt x="2349500" y="397510"/>
                    <a:pt x="2307590" y="396240"/>
                  </a:cubicBezTo>
                  <a:cubicBezTo>
                    <a:pt x="2227580" y="393700"/>
                    <a:pt x="2038350" y="450850"/>
                    <a:pt x="1954530" y="477520"/>
                  </a:cubicBezTo>
                  <a:cubicBezTo>
                    <a:pt x="1905000" y="492760"/>
                    <a:pt x="1840230" y="518160"/>
                    <a:pt x="1841500" y="524510"/>
                  </a:cubicBezTo>
                  <a:cubicBezTo>
                    <a:pt x="1845310" y="535940"/>
                    <a:pt x="2185670" y="481330"/>
                    <a:pt x="2289810" y="455930"/>
                  </a:cubicBezTo>
                  <a:cubicBezTo>
                    <a:pt x="2348230" y="441960"/>
                    <a:pt x="2420620" y="429260"/>
                    <a:pt x="2421890" y="412750"/>
                  </a:cubicBezTo>
                  <a:cubicBezTo>
                    <a:pt x="2423160" y="400050"/>
                    <a:pt x="2378710" y="375920"/>
                    <a:pt x="2345690" y="368300"/>
                  </a:cubicBezTo>
                  <a:cubicBezTo>
                    <a:pt x="2294890" y="355600"/>
                    <a:pt x="2143760" y="396240"/>
                    <a:pt x="2138680" y="381000"/>
                  </a:cubicBezTo>
                  <a:cubicBezTo>
                    <a:pt x="2133600" y="363220"/>
                    <a:pt x="2386330" y="246380"/>
                    <a:pt x="2386330" y="246380"/>
                  </a:cubicBezTo>
                  <a:cubicBezTo>
                    <a:pt x="2386330" y="246380"/>
                    <a:pt x="2345690" y="271780"/>
                    <a:pt x="2312670" y="284480"/>
                  </a:cubicBezTo>
                  <a:cubicBezTo>
                    <a:pt x="2249170" y="308610"/>
                    <a:pt x="2099310" y="335280"/>
                    <a:pt x="2029460" y="361950"/>
                  </a:cubicBezTo>
                  <a:cubicBezTo>
                    <a:pt x="1986280" y="378460"/>
                    <a:pt x="1925320" y="405130"/>
                    <a:pt x="1927860" y="414020"/>
                  </a:cubicBezTo>
                  <a:cubicBezTo>
                    <a:pt x="1930400" y="425450"/>
                    <a:pt x="2051050" y="416560"/>
                    <a:pt x="2108200" y="407670"/>
                  </a:cubicBezTo>
                  <a:cubicBezTo>
                    <a:pt x="2161540" y="400050"/>
                    <a:pt x="2204720" y="386080"/>
                    <a:pt x="2258060" y="368300"/>
                  </a:cubicBezTo>
                  <a:cubicBezTo>
                    <a:pt x="2322830" y="346710"/>
                    <a:pt x="2421890" y="285750"/>
                    <a:pt x="2466340" y="281940"/>
                  </a:cubicBezTo>
                  <a:cubicBezTo>
                    <a:pt x="2486660" y="280670"/>
                    <a:pt x="2499360" y="284480"/>
                    <a:pt x="2512060" y="292100"/>
                  </a:cubicBezTo>
                  <a:cubicBezTo>
                    <a:pt x="2523490" y="299720"/>
                    <a:pt x="2534920" y="316230"/>
                    <a:pt x="2538730" y="330200"/>
                  </a:cubicBezTo>
                  <a:cubicBezTo>
                    <a:pt x="2542540" y="344170"/>
                    <a:pt x="2540000" y="363220"/>
                    <a:pt x="2533650" y="375920"/>
                  </a:cubicBezTo>
                  <a:cubicBezTo>
                    <a:pt x="2527300" y="388620"/>
                    <a:pt x="2514600" y="405130"/>
                    <a:pt x="2499360" y="407670"/>
                  </a:cubicBezTo>
                  <a:cubicBezTo>
                    <a:pt x="2479040" y="410210"/>
                    <a:pt x="2453640" y="370840"/>
                    <a:pt x="2418080" y="364490"/>
                  </a:cubicBezTo>
                  <a:cubicBezTo>
                    <a:pt x="2358390" y="353060"/>
                    <a:pt x="2186940" y="420370"/>
                    <a:pt x="2162810" y="393700"/>
                  </a:cubicBezTo>
                  <a:cubicBezTo>
                    <a:pt x="2148840" y="378460"/>
                    <a:pt x="2162810" y="322580"/>
                    <a:pt x="2183130" y="309880"/>
                  </a:cubicBezTo>
                  <a:cubicBezTo>
                    <a:pt x="2209800" y="292100"/>
                    <a:pt x="2282190" y="335280"/>
                    <a:pt x="2331720" y="335280"/>
                  </a:cubicBezTo>
                  <a:cubicBezTo>
                    <a:pt x="2379980" y="335280"/>
                    <a:pt x="2423160" y="322580"/>
                    <a:pt x="2475230" y="307340"/>
                  </a:cubicBezTo>
                  <a:cubicBezTo>
                    <a:pt x="2542540" y="288290"/>
                    <a:pt x="2697480" y="213360"/>
                    <a:pt x="2701290" y="220980"/>
                  </a:cubicBezTo>
                  <a:cubicBezTo>
                    <a:pt x="2703830" y="226060"/>
                    <a:pt x="2656840" y="269240"/>
                    <a:pt x="2616200" y="284480"/>
                  </a:cubicBezTo>
                  <a:cubicBezTo>
                    <a:pt x="2545080" y="311150"/>
                    <a:pt x="2366010" y="300990"/>
                    <a:pt x="2289810" y="312420"/>
                  </a:cubicBezTo>
                  <a:cubicBezTo>
                    <a:pt x="2247900" y="318770"/>
                    <a:pt x="2195830" y="339090"/>
                    <a:pt x="2193290" y="334010"/>
                  </a:cubicBezTo>
                  <a:cubicBezTo>
                    <a:pt x="2190750" y="328930"/>
                    <a:pt x="2239010" y="300990"/>
                    <a:pt x="2268220" y="287020"/>
                  </a:cubicBezTo>
                  <a:cubicBezTo>
                    <a:pt x="2303780" y="270510"/>
                    <a:pt x="2360930" y="232410"/>
                    <a:pt x="2390140" y="242570"/>
                  </a:cubicBezTo>
                  <a:cubicBezTo>
                    <a:pt x="2414270" y="250190"/>
                    <a:pt x="2443480" y="313690"/>
                    <a:pt x="2439670" y="317500"/>
                  </a:cubicBezTo>
                  <a:cubicBezTo>
                    <a:pt x="2435860" y="321310"/>
                    <a:pt x="2392680" y="270510"/>
                    <a:pt x="2358390" y="255270"/>
                  </a:cubicBezTo>
                  <a:cubicBezTo>
                    <a:pt x="2313940" y="236220"/>
                    <a:pt x="2255520" y="234950"/>
                    <a:pt x="2192020" y="228600"/>
                  </a:cubicBezTo>
                  <a:cubicBezTo>
                    <a:pt x="2108200" y="219710"/>
                    <a:pt x="1985010" y="212090"/>
                    <a:pt x="1901190" y="214630"/>
                  </a:cubicBezTo>
                  <a:cubicBezTo>
                    <a:pt x="1837690" y="217170"/>
                    <a:pt x="1769110" y="241300"/>
                    <a:pt x="1732280" y="233680"/>
                  </a:cubicBezTo>
                  <a:cubicBezTo>
                    <a:pt x="1713230" y="229870"/>
                    <a:pt x="1700530" y="220980"/>
                    <a:pt x="1691640" y="209550"/>
                  </a:cubicBezTo>
                  <a:cubicBezTo>
                    <a:pt x="1682750" y="198120"/>
                    <a:pt x="1675130" y="177800"/>
                    <a:pt x="1676400" y="162560"/>
                  </a:cubicBezTo>
                  <a:cubicBezTo>
                    <a:pt x="1677670" y="147320"/>
                    <a:pt x="1686560" y="128270"/>
                    <a:pt x="1695450" y="118110"/>
                  </a:cubicBezTo>
                  <a:cubicBezTo>
                    <a:pt x="1703070" y="109220"/>
                    <a:pt x="1710690" y="104140"/>
                    <a:pt x="1723390" y="101600"/>
                  </a:cubicBezTo>
                  <a:cubicBezTo>
                    <a:pt x="1748790" y="96520"/>
                    <a:pt x="1804670" y="121920"/>
                    <a:pt x="1845310" y="123190"/>
                  </a:cubicBezTo>
                  <a:cubicBezTo>
                    <a:pt x="1884680" y="124460"/>
                    <a:pt x="1910080" y="119380"/>
                    <a:pt x="1963420" y="113030"/>
                  </a:cubicBezTo>
                  <a:cubicBezTo>
                    <a:pt x="2076450" y="99060"/>
                    <a:pt x="2416810" y="0"/>
                    <a:pt x="2493010" y="24130"/>
                  </a:cubicBezTo>
                  <a:cubicBezTo>
                    <a:pt x="2518410" y="31750"/>
                    <a:pt x="2531110" y="49530"/>
                    <a:pt x="2536190" y="67310"/>
                  </a:cubicBezTo>
                  <a:cubicBezTo>
                    <a:pt x="2541270" y="85090"/>
                    <a:pt x="2537460" y="106680"/>
                    <a:pt x="2524760" y="128270"/>
                  </a:cubicBezTo>
                  <a:cubicBezTo>
                    <a:pt x="2499360" y="168910"/>
                    <a:pt x="2341880" y="256540"/>
                    <a:pt x="2345690" y="262890"/>
                  </a:cubicBezTo>
                  <a:cubicBezTo>
                    <a:pt x="2349500" y="269240"/>
                    <a:pt x="2432050" y="213360"/>
                    <a:pt x="2505710" y="191770"/>
                  </a:cubicBezTo>
                  <a:cubicBezTo>
                    <a:pt x="2654300" y="147320"/>
                    <a:pt x="3122930" y="68580"/>
                    <a:pt x="3200400" y="77470"/>
                  </a:cubicBezTo>
                  <a:cubicBezTo>
                    <a:pt x="3216910" y="78740"/>
                    <a:pt x="3219450" y="82550"/>
                    <a:pt x="3228340" y="88900"/>
                  </a:cubicBezTo>
                  <a:cubicBezTo>
                    <a:pt x="3238500" y="96520"/>
                    <a:pt x="3251200" y="113030"/>
                    <a:pt x="3255010" y="125730"/>
                  </a:cubicBezTo>
                  <a:cubicBezTo>
                    <a:pt x="3258820" y="135890"/>
                    <a:pt x="3257550" y="146050"/>
                    <a:pt x="3255010" y="156210"/>
                  </a:cubicBezTo>
                  <a:cubicBezTo>
                    <a:pt x="3251200" y="168910"/>
                    <a:pt x="3243580" y="180340"/>
                    <a:pt x="3229610" y="193040"/>
                  </a:cubicBezTo>
                  <a:cubicBezTo>
                    <a:pt x="3204210" y="215900"/>
                    <a:pt x="3152140" y="238760"/>
                    <a:pt x="3098800" y="261620"/>
                  </a:cubicBezTo>
                  <a:cubicBezTo>
                    <a:pt x="3021330" y="294640"/>
                    <a:pt x="2886710" y="323850"/>
                    <a:pt x="2806700" y="360680"/>
                  </a:cubicBezTo>
                  <a:cubicBezTo>
                    <a:pt x="2747010" y="388620"/>
                    <a:pt x="2692400" y="438150"/>
                    <a:pt x="2655570" y="448310"/>
                  </a:cubicBezTo>
                  <a:cubicBezTo>
                    <a:pt x="2636520" y="453390"/>
                    <a:pt x="2623820" y="454660"/>
                    <a:pt x="2609850" y="449580"/>
                  </a:cubicBezTo>
                  <a:cubicBezTo>
                    <a:pt x="2595880" y="444500"/>
                    <a:pt x="2579370" y="434340"/>
                    <a:pt x="2573020" y="420370"/>
                  </a:cubicBezTo>
                  <a:cubicBezTo>
                    <a:pt x="2565400" y="405130"/>
                    <a:pt x="2565400" y="375920"/>
                    <a:pt x="2571750" y="359410"/>
                  </a:cubicBezTo>
                  <a:cubicBezTo>
                    <a:pt x="2578100" y="345440"/>
                    <a:pt x="2584450" y="339090"/>
                    <a:pt x="2604770" y="327660"/>
                  </a:cubicBezTo>
                  <a:cubicBezTo>
                    <a:pt x="2680970" y="284480"/>
                    <a:pt x="3133090" y="194310"/>
                    <a:pt x="3224530" y="156210"/>
                  </a:cubicBezTo>
                  <a:cubicBezTo>
                    <a:pt x="3252470" y="144780"/>
                    <a:pt x="3258820" y="129540"/>
                    <a:pt x="3275330" y="127000"/>
                  </a:cubicBezTo>
                  <a:cubicBezTo>
                    <a:pt x="3290570" y="124460"/>
                    <a:pt x="3308350" y="127000"/>
                    <a:pt x="3321050" y="134620"/>
                  </a:cubicBezTo>
                  <a:cubicBezTo>
                    <a:pt x="3333750" y="142240"/>
                    <a:pt x="3345180" y="158750"/>
                    <a:pt x="3348990" y="172720"/>
                  </a:cubicBezTo>
                  <a:cubicBezTo>
                    <a:pt x="3352800" y="186690"/>
                    <a:pt x="3351530" y="205740"/>
                    <a:pt x="3345180" y="218440"/>
                  </a:cubicBezTo>
                  <a:cubicBezTo>
                    <a:pt x="3338830" y="231140"/>
                    <a:pt x="3332480" y="240030"/>
                    <a:pt x="3312160" y="251460"/>
                  </a:cubicBezTo>
                  <a:cubicBezTo>
                    <a:pt x="3238500" y="292100"/>
                    <a:pt x="2870200" y="353060"/>
                    <a:pt x="2731770" y="392430"/>
                  </a:cubicBezTo>
                  <a:cubicBezTo>
                    <a:pt x="2653030" y="414020"/>
                    <a:pt x="2604770" y="429260"/>
                    <a:pt x="2548890" y="450850"/>
                  </a:cubicBezTo>
                  <a:cubicBezTo>
                    <a:pt x="2499360" y="469900"/>
                    <a:pt x="2446020" y="511810"/>
                    <a:pt x="2410460" y="513080"/>
                  </a:cubicBezTo>
                  <a:cubicBezTo>
                    <a:pt x="2387600" y="514350"/>
                    <a:pt x="2366010" y="504190"/>
                    <a:pt x="2354580" y="492760"/>
                  </a:cubicBezTo>
                  <a:cubicBezTo>
                    <a:pt x="2344420" y="482600"/>
                    <a:pt x="2339340" y="463550"/>
                    <a:pt x="2338070" y="450850"/>
                  </a:cubicBezTo>
                  <a:cubicBezTo>
                    <a:pt x="2336800" y="440690"/>
                    <a:pt x="2339340" y="430530"/>
                    <a:pt x="2344420" y="421640"/>
                  </a:cubicBezTo>
                  <a:cubicBezTo>
                    <a:pt x="2350770" y="410210"/>
                    <a:pt x="2363470" y="396240"/>
                    <a:pt x="2378710" y="391160"/>
                  </a:cubicBezTo>
                  <a:cubicBezTo>
                    <a:pt x="2401570" y="383540"/>
                    <a:pt x="2428240" y="400050"/>
                    <a:pt x="2476500" y="396240"/>
                  </a:cubicBezTo>
                  <a:cubicBezTo>
                    <a:pt x="2627630" y="384810"/>
                    <a:pt x="3304540" y="187960"/>
                    <a:pt x="3390900" y="204470"/>
                  </a:cubicBezTo>
                  <a:cubicBezTo>
                    <a:pt x="3406140" y="207010"/>
                    <a:pt x="3409950" y="213360"/>
                    <a:pt x="3416300" y="220980"/>
                  </a:cubicBezTo>
                  <a:cubicBezTo>
                    <a:pt x="3425190" y="231140"/>
                    <a:pt x="3434080" y="247650"/>
                    <a:pt x="3434080" y="261620"/>
                  </a:cubicBezTo>
                  <a:cubicBezTo>
                    <a:pt x="3434080" y="278130"/>
                    <a:pt x="3429000" y="297180"/>
                    <a:pt x="3408680" y="314960"/>
                  </a:cubicBezTo>
                  <a:cubicBezTo>
                    <a:pt x="3355340" y="361950"/>
                    <a:pt x="3106420" y="407670"/>
                    <a:pt x="3002280" y="452120"/>
                  </a:cubicBezTo>
                  <a:cubicBezTo>
                    <a:pt x="2933700" y="481330"/>
                    <a:pt x="2876550" y="527050"/>
                    <a:pt x="2837180" y="538480"/>
                  </a:cubicBezTo>
                  <a:cubicBezTo>
                    <a:pt x="2818130" y="543560"/>
                    <a:pt x="2805430" y="546100"/>
                    <a:pt x="2791460" y="542290"/>
                  </a:cubicBezTo>
                  <a:cubicBezTo>
                    <a:pt x="2777490" y="538480"/>
                    <a:pt x="2760980" y="527050"/>
                    <a:pt x="2753360" y="514350"/>
                  </a:cubicBezTo>
                  <a:cubicBezTo>
                    <a:pt x="2745740" y="501650"/>
                    <a:pt x="2741930" y="482600"/>
                    <a:pt x="2744470" y="468630"/>
                  </a:cubicBezTo>
                  <a:cubicBezTo>
                    <a:pt x="2747010" y="454660"/>
                    <a:pt x="2750820" y="443230"/>
                    <a:pt x="2767330" y="429260"/>
                  </a:cubicBezTo>
                  <a:cubicBezTo>
                    <a:pt x="2820670" y="386080"/>
                    <a:pt x="3128010" y="278130"/>
                    <a:pt x="3204210" y="281940"/>
                  </a:cubicBezTo>
                  <a:cubicBezTo>
                    <a:pt x="3232150" y="283210"/>
                    <a:pt x="3247390" y="293370"/>
                    <a:pt x="3258820" y="307340"/>
                  </a:cubicBezTo>
                  <a:cubicBezTo>
                    <a:pt x="3270250" y="321310"/>
                    <a:pt x="3274060" y="350520"/>
                    <a:pt x="3270250" y="367030"/>
                  </a:cubicBezTo>
                  <a:cubicBezTo>
                    <a:pt x="3266440" y="381000"/>
                    <a:pt x="3255010" y="392430"/>
                    <a:pt x="3241040" y="402590"/>
                  </a:cubicBezTo>
                  <a:cubicBezTo>
                    <a:pt x="3220720" y="417830"/>
                    <a:pt x="3196590" y="422910"/>
                    <a:pt x="3154680" y="438150"/>
                  </a:cubicBezTo>
                  <a:cubicBezTo>
                    <a:pt x="3054350" y="474980"/>
                    <a:pt x="2708910" y="607060"/>
                    <a:pt x="2631440" y="603250"/>
                  </a:cubicBezTo>
                  <a:cubicBezTo>
                    <a:pt x="2608580" y="601980"/>
                    <a:pt x="2598420" y="593090"/>
                    <a:pt x="2588260" y="584200"/>
                  </a:cubicBezTo>
                  <a:cubicBezTo>
                    <a:pt x="2579370" y="576580"/>
                    <a:pt x="2574290" y="567690"/>
                    <a:pt x="2571750" y="557530"/>
                  </a:cubicBezTo>
                  <a:cubicBezTo>
                    <a:pt x="2567940" y="544830"/>
                    <a:pt x="2567940" y="524510"/>
                    <a:pt x="2574290" y="510540"/>
                  </a:cubicBezTo>
                  <a:cubicBezTo>
                    <a:pt x="2580640" y="497840"/>
                    <a:pt x="2588260" y="490220"/>
                    <a:pt x="2607310" y="477520"/>
                  </a:cubicBezTo>
                  <a:cubicBezTo>
                    <a:pt x="2665730" y="438150"/>
                    <a:pt x="2947670" y="325120"/>
                    <a:pt x="3007360" y="308610"/>
                  </a:cubicBezTo>
                  <a:cubicBezTo>
                    <a:pt x="3023870" y="303530"/>
                    <a:pt x="3027680" y="302260"/>
                    <a:pt x="3039110" y="303530"/>
                  </a:cubicBezTo>
                  <a:cubicBezTo>
                    <a:pt x="3053080" y="306070"/>
                    <a:pt x="3072130" y="312420"/>
                    <a:pt x="3082290" y="323850"/>
                  </a:cubicBezTo>
                  <a:cubicBezTo>
                    <a:pt x="3093720" y="337820"/>
                    <a:pt x="3101340" y="367030"/>
                    <a:pt x="3098800" y="384810"/>
                  </a:cubicBezTo>
                  <a:cubicBezTo>
                    <a:pt x="3096260" y="400050"/>
                    <a:pt x="3089910" y="410210"/>
                    <a:pt x="3073400" y="424180"/>
                  </a:cubicBezTo>
                  <a:cubicBezTo>
                    <a:pt x="3034030" y="459740"/>
                    <a:pt x="2872740" y="518160"/>
                    <a:pt x="2814320" y="553720"/>
                  </a:cubicBezTo>
                  <a:cubicBezTo>
                    <a:pt x="2781300" y="572770"/>
                    <a:pt x="2762250" y="608330"/>
                    <a:pt x="2741930" y="604520"/>
                  </a:cubicBezTo>
                  <a:cubicBezTo>
                    <a:pt x="2722880" y="600710"/>
                    <a:pt x="2691130" y="562610"/>
                    <a:pt x="2696210" y="541020"/>
                  </a:cubicBezTo>
                  <a:cubicBezTo>
                    <a:pt x="2706370" y="499110"/>
                    <a:pt x="2846070" y="449580"/>
                    <a:pt x="2947670" y="408940"/>
                  </a:cubicBezTo>
                  <a:cubicBezTo>
                    <a:pt x="3089910" y="353060"/>
                    <a:pt x="3354070" y="288290"/>
                    <a:pt x="3478530" y="261620"/>
                  </a:cubicBezTo>
                  <a:cubicBezTo>
                    <a:pt x="3544570" y="247650"/>
                    <a:pt x="3597910" y="223520"/>
                    <a:pt x="3630930" y="238760"/>
                  </a:cubicBezTo>
                  <a:cubicBezTo>
                    <a:pt x="3655060" y="250190"/>
                    <a:pt x="3675380" y="284480"/>
                    <a:pt x="3672840" y="309880"/>
                  </a:cubicBezTo>
                  <a:cubicBezTo>
                    <a:pt x="3669030" y="346710"/>
                    <a:pt x="3605530" y="393700"/>
                    <a:pt x="3558540" y="433070"/>
                  </a:cubicBezTo>
                  <a:cubicBezTo>
                    <a:pt x="3498850" y="481330"/>
                    <a:pt x="3388360" y="561340"/>
                    <a:pt x="3336290" y="570230"/>
                  </a:cubicBezTo>
                  <a:cubicBezTo>
                    <a:pt x="3310890" y="575310"/>
                    <a:pt x="3289300" y="568960"/>
                    <a:pt x="3275330" y="557530"/>
                  </a:cubicBezTo>
                  <a:cubicBezTo>
                    <a:pt x="3261360" y="546100"/>
                    <a:pt x="3248660" y="518160"/>
                    <a:pt x="3249930" y="500380"/>
                  </a:cubicBezTo>
                  <a:cubicBezTo>
                    <a:pt x="3251200" y="481330"/>
                    <a:pt x="3263900" y="466090"/>
                    <a:pt x="3284220" y="447040"/>
                  </a:cubicBezTo>
                  <a:cubicBezTo>
                    <a:pt x="3331210" y="403860"/>
                    <a:pt x="3507740" y="304800"/>
                    <a:pt x="3563620" y="295910"/>
                  </a:cubicBezTo>
                  <a:cubicBezTo>
                    <a:pt x="3586480" y="292100"/>
                    <a:pt x="3599180" y="297180"/>
                    <a:pt x="3613150" y="304800"/>
                  </a:cubicBezTo>
                  <a:cubicBezTo>
                    <a:pt x="3625850" y="312420"/>
                    <a:pt x="3638550" y="330200"/>
                    <a:pt x="3643630" y="342900"/>
                  </a:cubicBezTo>
                  <a:cubicBezTo>
                    <a:pt x="3647440" y="353060"/>
                    <a:pt x="3648710" y="364490"/>
                    <a:pt x="3646170" y="375920"/>
                  </a:cubicBezTo>
                  <a:cubicBezTo>
                    <a:pt x="3642360" y="389890"/>
                    <a:pt x="3637280" y="402590"/>
                    <a:pt x="3620770" y="417830"/>
                  </a:cubicBezTo>
                  <a:cubicBezTo>
                    <a:pt x="3575050" y="458470"/>
                    <a:pt x="3385820" y="530860"/>
                    <a:pt x="3294380" y="567690"/>
                  </a:cubicBezTo>
                  <a:cubicBezTo>
                    <a:pt x="3230880" y="594360"/>
                    <a:pt x="3181350" y="601980"/>
                    <a:pt x="3128010" y="627380"/>
                  </a:cubicBezTo>
                  <a:cubicBezTo>
                    <a:pt x="3072130" y="652780"/>
                    <a:pt x="2999740" y="709930"/>
                    <a:pt x="2966720" y="721360"/>
                  </a:cubicBezTo>
                  <a:cubicBezTo>
                    <a:pt x="2952750" y="726440"/>
                    <a:pt x="2947670" y="727710"/>
                    <a:pt x="2936240" y="725170"/>
                  </a:cubicBezTo>
                  <a:cubicBezTo>
                    <a:pt x="2921000" y="721360"/>
                    <a:pt x="2894330" y="706120"/>
                    <a:pt x="2886710" y="689610"/>
                  </a:cubicBezTo>
                  <a:cubicBezTo>
                    <a:pt x="2879090" y="674370"/>
                    <a:pt x="2875280" y="648970"/>
                    <a:pt x="2886710" y="629920"/>
                  </a:cubicBezTo>
                  <a:cubicBezTo>
                    <a:pt x="2905760" y="596900"/>
                    <a:pt x="2973070" y="575310"/>
                    <a:pt x="3041650" y="541020"/>
                  </a:cubicBezTo>
                  <a:cubicBezTo>
                    <a:pt x="3162300" y="481330"/>
                    <a:pt x="3475990" y="369570"/>
                    <a:pt x="3562350" y="322580"/>
                  </a:cubicBezTo>
                  <a:cubicBezTo>
                    <a:pt x="3592830" y="306070"/>
                    <a:pt x="3604260" y="287020"/>
                    <a:pt x="3622040" y="281940"/>
                  </a:cubicBezTo>
                  <a:cubicBezTo>
                    <a:pt x="3633470" y="278130"/>
                    <a:pt x="3642360" y="278130"/>
                    <a:pt x="3652520" y="281940"/>
                  </a:cubicBezTo>
                  <a:cubicBezTo>
                    <a:pt x="3665220" y="285750"/>
                    <a:pt x="3683000" y="297180"/>
                    <a:pt x="3690620" y="308610"/>
                  </a:cubicBezTo>
                  <a:cubicBezTo>
                    <a:pt x="3698240" y="320040"/>
                    <a:pt x="3702050" y="337820"/>
                    <a:pt x="3700780" y="351790"/>
                  </a:cubicBezTo>
                  <a:cubicBezTo>
                    <a:pt x="3699510" y="365760"/>
                    <a:pt x="3694430" y="378460"/>
                    <a:pt x="3680460" y="392430"/>
                  </a:cubicBezTo>
                  <a:cubicBezTo>
                    <a:pt x="3651250" y="424180"/>
                    <a:pt x="3564890" y="463550"/>
                    <a:pt x="3492500" y="497840"/>
                  </a:cubicBezTo>
                  <a:cubicBezTo>
                    <a:pt x="3401060" y="541020"/>
                    <a:pt x="3249930" y="586740"/>
                    <a:pt x="3169920" y="626110"/>
                  </a:cubicBezTo>
                  <a:cubicBezTo>
                    <a:pt x="3119120" y="650240"/>
                    <a:pt x="3083560" y="690880"/>
                    <a:pt x="3050540" y="695960"/>
                  </a:cubicBezTo>
                  <a:cubicBezTo>
                    <a:pt x="3028950" y="698500"/>
                    <a:pt x="3004820" y="690880"/>
                    <a:pt x="2992120" y="680720"/>
                  </a:cubicBezTo>
                  <a:cubicBezTo>
                    <a:pt x="2980690" y="671830"/>
                    <a:pt x="2971800" y="655320"/>
                    <a:pt x="2971800" y="640080"/>
                  </a:cubicBezTo>
                  <a:cubicBezTo>
                    <a:pt x="2971800" y="623570"/>
                    <a:pt x="2980690" y="603250"/>
                    <a:pt x="2994660" y="585470"/>
                  </a:cubicBezTo>
                  <a:cubicBezTo>
                    <a:pt x="3017520" y="557530"/>
                    <a:pt x="3058160" y="535940"/>
                    <a:pt x="3111500" y="502920"/>
                  </a:cubicBezTo>
                  <a:cubicBezTo>
                    <a:pt x="3215640" y="438150"/>
                    <a:pt x="3493770" y="304800"/>
                    <a:pt x="3586480" y="246380"/>
                  </a:cubicBezTo>
                  <a:cubicBezTo>
                    <a:pt x="3627120" y="220980"/>
                    <a:pt x="3644900" y="194310"/>
                    <a:pt x="3670300" y="184150"/>
                  </a:cubicBezTo>
                  <a:cubicBezTo>
                    <a:pt x="3686810" y="177800"/>
                    <a:pt x="3703320" y="175260"/>
                    <a:pt x="3716020" y="177800"/>
                  </a:cubicBezTo>
                  <a:cubicBezTo>
                    <a:pt x="3726180" y="179070"/>
                    <a:pt x="3735070" y="184150"/>
                    <a:pt x="3742690" y="191770"/>
                  </a:cubicBezTo>
                  <a:cubicBezTo>
                    <a:pt x="3751580" y="200660"/>
                    <a:pt x="3761740" y="217170"/>
                    <a:pt x="3764280" y="231140"/>
                  </a:cubicBezTo>
                  <a:cubicBezTo>
                    <a:pt x="3766820" y="245110"/>
                    <a:pt x="3764280" y="256540"/>
                    <a:pt x="3754120" y="275590"/>
                  </a:cubicBezTo>
                  <a:cubicBezTo>
                    <a:pt x="3727450" y="328930"/>
                    <a:pt x="3595370" y="518160"/>
                    <a:pt x="3530600" y="534670"/>
                  </a:cubicBezTo>
                  <a:cubicBezTo>
                    <a:pt x="3493770" y="543560"/>
                    <a:pt x="3431540" y="515620"/>
                    <a:pt x="3430270" y="496570"/>
                  </a:cubicBezTo>
                  <a:cubicBezTo>
                    <a:pt x="3427730" y="468630"/>
                    <a:pt x="3563620" y="408940"/>
                    <a:pt x="3637280" y="368300"/>
                  </a:cubicBezTo>
                  <a:cubicBezTo>
                    <a:pt x="3717290" y="323850"/>
                    <a:pt x="3835400" y="247650"/>
                    <a:pt x="3891280" y="241300"/>
                  </a:cubicBezTo>
                  <a:cubicBezTo>
                    <a:pt x="3916680" y="238760"/>
                    <a:pt x="3935730" y="246380"/>
                    <a:pt x="3949700" y="256540"/>
                  </a:cubicBezTo>
                  <a:cubicBezTo>
                    <a:pt x="3961130" y="265430"/>
                    <a:pt x="3968750" y="284480"/>
                    <a:pt x="3971290" y="298450"/>
                  </a:cubicBezTo>
                  <a:cubicBezTo>
                    <a:pt x="3973830" y="309880"/>
                    <a:pt x="3973830" y="316230"/>
                    <a:pt x="3967480" y="330200"/>
                  </a:cubicBezTo>
                  <a:cubicBezTo>
                    <a:pt x="3948430" y="375920"/>
                    <a:pt x="3811270" y="544830"/>
                    <a:pt x="3765550" y="582930"/>
                  </a:cubicBezTo>
                  <a:cubicBezTo>
                    <a:pt x="3747770" y="598170"/>
                    <a:pt x="3737610" y="604520"/>
                    <a:pt x="3721100" y="605790"/>
                  </a:cubicBezTo>
                  <a:cubicBezTo>
                    <a:pt x="3702050" y="607060"/>
                    <a:pt x="3672840" y="595630"/>
                    <a:pt x="3660140" y="580390"/>
                  </a:cubicBezTo>
                  <a:cubicBezTo>
                    <a:pt x="3647440" y="565150"/>
                    <a:pt x="3639820" y="542290"/>
                    <a:pt x="3646170" y="516890"/>
                  </a:cubicBezTo>
                  <a:cubicBezTo>
                    <a:pt x="3658870" y="462280"/>
                    <a:pt x="3778250" y="323850"/>
                    <a:pt x="3821430" y="288290"/>
                  </a:cubicBezTo>
                  <a:cubicBezTo>
                    <a:pt x="3839210" y="273050"/>
                    <a:pt x="3850640" y="266700"/>
                    <a:pt x="3867150" y="264160"/>
                  </a:cubicBezTo>
                  <a:cubicBezTo>
                    <a:pt x="3883660" y="261620"/>
                    <a:pt x="3905250" y="266700"/>
                    <a:pt x="3917950" y="275590"/>
                  </a:cubicBezTo>
                  <a:cubicBezTo>
                    <a:pt x="3931920" y="284480"/>
                    <a:pt x="3943350" y="304800"/>
                    <a:pt x="3947160" y="318770"/>
                  </a:cubicBezTo>
                  <a:cubicBezTo>
                    <a:pt x="3950970" y="330200"/>
                    <a:pt x="3950970" y="339090"/>
                    <a:pt x="3947160" y="353060"/>
                  </a:cubicBezTo>
                  <a:cubicBezTo>
                    <a:pt x="3938270" y="382270"/>
                    <a:pt x="3892550" y="441960"/>
                    <a:pt x="3867150" y="471170"/>
                  </a:cubicBezTo>
                  <a:cubicBezTo>
                    <a:pt x="3849370" y="491490"/>
                    <a:pt x="3836670" y="509270"/>
                    <a:pt x="3816350" y="515620"/>
                  </a:cubicBezTo>
                  <a:cubicBezTo>
                    <a:pt x="3796030" y="521970"/>
                    <a:pt x="3764280" y="520700"/>
                    <a:pt x="3746500" y="510540"/>
                  </a:cubicBezTo>
                  <a:cubicBezTo>
                    <a:pt x="3728720" y="500380"/>
                    <a:pt x="3716020" y="481330"/>
                    <a:pt x="3710940" y="452120"/>
                  </a:cubicBezTo>
                  <a:cubicBezTo>
                    <a:pt x="3699510" y="386080"/>
                    <a:pt x="3754120" y="162560"/>
                    <a:pt x="3783330" y="106680"/>
                  </a:cubicBezTo>
                  <a:cubicBezTo>
                    <a:pt x="3794760" y="85090"/>
                    <a:pt x="3806190" y="76200"/>
                    <a:pt x="3820160" y="68580"/>
                  </a:cubicBezTo>
                  <a:cubicBezTo>
                    <a:pt x="3831590" y="62230"/>
                    <a:pt x="3843020" y="59690"/>
                    <a:pt x="3855720" y="62230"/>
                  </a:cubicBezTo>
                  <a:cubicBezTo>
                    <a:pt x="3873500" y="66040"/>
                    <a:pt x="3903980" y="81280"/>
                    <a:pt x="3915410" y="97790"/>
                  </a:cubicBezTo>
                  <a:cubicBezTo>
                    <a:pt x="3925570" y="111760"/>
                    <a:pt x="3931920" y="133350"/>
                    <a:pt x="3925570" y="149860"/>
                  </a:cubicBezTo>
                  <a:cubicBezTo>
                    <a:pt x="3915410" y="173990"/>
                    <a:pt x="3863340" y="199390"/>
                    <a:pt x="3831590" y="215900"/>
                  </a:cubicBezTo>
                  <a:cubicBezTo>
                    <a:pt x="3802380" y="231140"/>
                    <a:pt x="3775710" y="233680"/>
                    <a:pt x="3742690" y="250190"/>
                  </a:cubicBezTo>
                  <a:cubicBezTo>
                    <a:pt x="3696970" y="273050"/>
                    <a:pt x="3622040" y="334010"/>
                    <a:pt x="3587750" y="344170"/>
                  </a:cubicBezTo>
                  <a:cubicBezTo>
                    <a:pt x="3572510" y="349250"/>
                    <a:pt x="3563620" y="349250"/>
                    <a:pt x="3552190" y="345440"/>
                  </a:cubicBezTo>
                  <a:cubicBezTo>
                    <a:pt x="3536950" y="341630"/>
                    <a:pt x="3516630" y="330200"/>
                    <a:pt x="3507740" y="316230"/>
                  </a:cubicBezTo>
                  <a:cubicBezTo>
                    <a:pt x="3497580" y="299720"/>
                    <a:pt x="3492500" y="266700"/>
                    <a:pt x="3497580" y="247650"/>
                  </a:cubicBezTo>
                  <a:cubicBezTo>
                    <a:pt x="3502660" y="231140"/>
                    <a:pt x="3511550" y="222250"/>
                    <a:pt x="3531870" y="207010"/>
                  </a:cubicBezTo>
                  <a:cubicBezTo>
                    <a:pt x="3585210" y="166370"/>
                    <a:pt x="3801110" y="64770"/>
                    <a:pt x="3872230" y="52070"/>
                  </a:cubicBezTo>
                  <a:cubicBezTo>
                    <a:pt x="3902710" y="46990"/>
                    <a:pt x="3923030" y="48260"/>
                    <a:pt x="3940810" y="57150"/>
                  </a:cubicBezTo>
                  <a:cubicBezTo>
                    <a:pt x="3956050" y="64770"/>
                    <a:pt x="3967480" y="83820"/>
                    <a:pt x="3972560" y="97790"/>
                  </a:cubicBezTo>
                  <a:cubicBezTo>
                    <a:pt x="3976370" y="109220"/>
                    <a:pt x="3977640" y="120650"/>
                    <a:pt x="3973830" y="133350"/>
                  </a:cubicBezTo>
                  <a:cubicBezTo>
                    <a:pt x="3968750" y="149860"/>
                    <a:pt x="3957320" y="170180"/>
                    <a:pt x="3930650" y="186690"/>
                  </a:cubicBezTo>
                  <a:cubicBezTo>
                    <a:pt x="3854450" y="233680"/>
                    <a:pt x="3543300" y="257810"/>
                    <a:pt x="3401060" y="295910"/>
                  </a:cubicBezTo>
                  <a:cubicBezTo>
                    <a:pt x="3303270" y="321310"/>
                    <a:pt x="3199130" y="353060"/>
                    <a:pt x="3158490" y="374650"/>
                  </a:cubicBezTo>
                  <a:cubicBezTo>
                    <a:pt x="3143250" y="382270"/>
                    <a:pt x="3141980" y="393700"/>
                    <a:pt x="3129280" y="396240"/>
                  </a:cubicBezTo>
                  <a:cubicBezTo>
                    <a:pt x="3114040" y="400050"/>
                    <a:pt x="3083560" y="396240"/>
                    <a:pt x="3069590" y="387350"/>
                  </a:cubicBezTo>
                  <a:cubicBezTo>
                    <a:pt x="3056890" y="379730"/>
                    <a:pt x="3048000" y="363220"/>
                    <a:pt x="3044190" y="349250"/>
                  </a:cubicBezTo>
                  <a:cubicBezTo>
                    <a:pt x="3040380" y="335280"/>
                    <a:pt x="3042920" y="314960"/>
                    <a:pt x="3050540" y="302260"/>
                  </a:cubicBezTo>
                  <a:cubicBezTo>
                    <a:pt x="3058160" y="289560"/>
                    <a:pt x="3064510" y="283210"/>
                    <a:pt x="3086100" y="273050"/>
                  </a:cubicBezTo>
                  <a:cubicBezTo>
                    <a:pt x="3162300" y="236220"/>
                    <a:pt x="3500120" y="180340"/>
                    <a:pt x="3679190" y="149860"/>
                  </a:cubicBezTo>
                  <a:cubicBezTo>
                    <a:pt x="3825240" y="124460"/>
                    <a:pt x="4011930" y="90170"/>
                    <a:pt x="4077970" y="93980"/>
                  </a:cubicBezTo>
                  <a:cubicBezTo>
                    <a:pt x="4100830" y="95250"/>
                    <a:pt x="4110990" y="96520"/>
                    <a:pt x="4122420" y="105410"/>
                  </a:cubicBezTo>
                  <a:cubicBezTo>
                    <a:pt x="4135120" y="115570"/>
                    <a:pt x="4149090" y="139700"/>
                    <a:pt x="4149090" y="157480"/>
                  </a:cubicBezTo>
                  <a:cubicBezTo>
                    <a:pt x="4149090" y="175260"/>
                    <a:pt x="4142740" y="191770"/>
                    <a:pt x="4121150" y="209550"/>
                  </a:cubicBezTo>
                  <a:cubicBezTo>
                    <a:pt x="4053840" y="265430"/>
                    <a:pt x="3695700" y="339090"/>
                    <a:pt x="3563620" y="387350"/>
                  </a:cubicBezTo>
                  <a:cubicBezTo>
                    <a:pt x="3488690" y="414020"/>
                    <a:pt x="3429000" y="455930"/>
                    <a:pt x="3390900" y="458470"/>
                  </a:cubicBezTo>
                  <a:cubicBezTo>
                    <a:pt x="3373120" y="459740"/>
                    <a:pt x="3360420" y="455930"/>
                    <a:pt x="3348990" y="448310"/>
                  </a:cubicBezTo>
                  <a:cubicBezTo>
                    <a:pt x="3337560" y="440690"/>
                    <a:pt x="3327400" y="425450"/>
                    <a:pt x="3323590" y="411480"/>
                  </a:cubicBezTo>
                  <a:cubicBezTo>
                    <a:pt x="3319780" y="397510"/>
                    <a:pt x="3323590" y="379730"/>
                    <a:pt x="3329940" y="367030"/>
                  </a:cubicBezTo>
                  <a:cubicBezTo>
                    <a:pt x="3336290" y="355600"/>
                    <a:pt x="3343910" y="349250"/>
                    <a:pt x="3364230" y="339090"/>
                  </a:cubicBezTo>
                  <a:cubicBezTo>
                    <a:pt x="3445510" y="297180"/>
                    <a:pt x="3921760" y="195580"/>
                    <a:pt x="4030980" y="152400"/>
                  </a:cubicBezTo>
                  <a:cubicBezTo>
                    <a:pt x="4069080" y="137160"/>
                    <a:pt x="4080510" y="116840"/>
                    <a:pt x="4104640" y="114300"/>
                  </a:cubicBezTo>
                  <a:cubicBezTo>
                    <a:pt x="4124960" y="111760"/>
                    <a:pt x="4149090" y="115570"/>
                    <a:pt x="4161790" y="127000"/>
                  </a:cubicBezTo>
                  <a:cubicBezTo>
                    <a:pt x="4175760" y="138430"/>
                    <a:pt x="4185920" y="163830"/>
                    <a:pt x="4184650" y="181610"/>
                  </a:cubicBezTo>
                  <a:cubicBezTo>
                    <a:pt x="4183380" y="199390"/>
                    <a:pt x="4170680" y="217170"/>
                    <a:pt x="4151630" y="231140"/>
                  </a:cubicBezTo>
                  <a:cubicBezTo>
                    <a:pt x="4114800" y="257810"/>
                    <a:pt x="3991610" y="289560"/>
                    <a:pt x="3949700" y="289560"/>
                  </a:cubicBezTo>
                  <a:cubicBezTo>
                    <a:pt x="3930650" y="289560"/>
                    <a:pt x="3919220" y="285750"/>
                    <a:pt x="3909060" y="276860"/>
                  </a:cubicBezTo>
                  <a:cubicBezTo>
                    <a:pt x="3896360" y="265430"/>
                    <a:pt x="3882390" y="237490"/>
                    <a:pt x="3882390" y="219710"/>
                  </a:cubicBezTo>
                  <a:cubicBezTo>
                    <a:pt x="3882390" y="205740"/>
                    <a:pt x="3888740" y="190500"/>
                    <a:pt x="3897630" y="180340"/>
                  </a:cubicBezTo>
                  <a:cubicBezTo>
                    <a:pt x="3906520" y="170180"/>
                    <a:pt x="3920490" y="160020"/>
                    <a:pt x="3934460" y="157480"/>
                  </a:cubicBezTo>
                  <a:cubicBezTo>
                    <a:pt x="3950970" y="154940"/>
                    <a:pt x="3980180" y="163830"/>
                    <a:pt x="3994150" y="173990"/>
                  </a:cubicBezTo>
                  <a:cubicBezTo>
                    <a:pt x="4005580" y="182880"/>
                    <a:pt x="4013200" y="198120"/>
                    <a:pt x="4014470" y="212090"/>
                  </a:cubicBezTo>
                  <a:cubicBezTo>
                    <a:pt x="4015740" y="229870"/>
                    <a:pt x="4008120" y="259080"/>
                    <a:pt x="3995420" y="271780"/>
                  </a:cubicBezTo>
                  <a:cubicBezTo>
                    <a:pt x="3982720" y="284480"/>
                    <a:pt x="3952240" y="290830"/>
                    <a:pt x="3934460" y="288290"/>
                  </a:cubicBezTo>
                  <a:cubicBezTo>
                    <a:pt x="3920490" y="285750"/>
                    <a:pt x="3906520" y="276860"/>
                    <a:pt x="3897630" y="266700"/>
                  </a:cubicBezTo>
                  <a:cubicBezTo>
                    <a:pt x="3888740" y="256540"/>
                    <a:pt x="3883660" y="241300"/>
                    <a:pt x="3882390" y="227330"/>
                  </a:cubicBezTo>
                  <a:cubicBezTo>
                    <a:pt x="3881120" y="213360"/>
                    <a:pt x="3886200" y="196850"/>
                    <a:pt x="3893820" y="185420"/>
                  </a:cubicBezTo>
                  <a:cubicBezTo>
                    <a:pt x="3901440" y="173990"/>
                    <a:pt x="3910330" y="167640"/>
                    <a:pt x="3926840" y="160020"/>
                  </a:cubicBezTo>
                  <a:cubicBezTo>
                    <a:pt x="3964940" y="142240"/>
                    <a:pt x="4099560" y="107950"/>
                    <a:pt x="4135120" y="113030"/>
                  </a:cubicBezTo>
                  <a:cubicBezTo>
                    <a:pt x="4149090" y="114300"/>
                    <a:pt x="4154170" y="119380"/>
                    <a:pt x="4161790" y="127000"/>
                  </a:cubicBezTo>
                  <a:cubicBezTo>
                    <a:pt x="4170680" y="135890"/>
                    <a:pt x="4180840" y="153670"/>
                    <a:pt x="4183380" y="166370"/>
                  </a:cubicBezTo>
                  <a:cubicBezTo>
                    <a:pt x="4185920" y="176530"/>
                    <a:pt x="4184650" y="186690"/>
                    <a:pt x="4180840" y="196850"/>
                  </a:cubicBezTo>
                  <a:cubicBezTo>
                    <a:pt x="4175760" y="208280"/>
                    <a:pt x="4151630" y="231140"/>
                    <a:pt x="4151630" y="231140"/>
                  </a:cubicBezTo>
                  <a:cubicBezTo>
                    <a:pt x="4151630" y="231140"/>
                    <a:pt x="4170680" y="209550"/>
                    <a:pt x="4168140" y="207010"/>
                  </a:cubicBezTo>
                  <a:cubicBezTo>
                    <a:pt x="4164330" y="203200"/>
                    <a:pt x="4114800" y="246380"/>
                    <a:pt x="4061460" y="269240"/>
                  </a:cubicBezTo>
                  <a:cubicBezTo>
                    <a:pt x="3935730" y="322580"/>
                    <a:pt x="3488690" y="462280"/>
                    <a:pt x="3390900" y="458470"/>
                  </a:cubicBezTo>
                  <a:cubicBezTo>
                    <a:pt x="3362960" y="457200"/>
                    <a:pt x="3348990" y="449580"/>
                    <a:pt x="3337560" y="438150"/>
                  </a:cubicBezTo>
                  <a:cubicBezTo>
                    <a:pt x="3327400" y="427990"/>
                    <a:pt x="3322320" y="410210"/>
                    <a:pt x="3322320" y="396240"/>
                  </a:cubicBezTo>
                  <a:cubicBezTo>
                    <a:pt x="3322320" y="382270"/>
                    <a:pt x="3328670" y="367030"/>
                    <a:pt x="3338830" y="355600"/>
                  </a:cubicBezTo>
                  <a:cubicBezTo>
                    <a:pt x="3350260" y="341630"/>
                    <a:pt x="3362960" y="334010"/>
                    <a:pt x="3390900" y="320040"/>
                  </a:cubicBezTo>
                  <a:cubicBezTo>
                    <a:pt x="3478530" y="276860"/>
                    <a:pt x="3851910" y="162560"/>
                    <a:pt x="3968750" y="125730"/>
                  </a:cubicBezTo>
                  <a:cubicBezTo>
                    <a:pt x="4019550" y="110490"/>
                    <a:pt x="4050030" y="93980"/>
                    <a:pt x="4077970" y="93980"/>
                  </a:cubicBezTo>
                  <a:cubicBezTo>
                    <a:pt x="4095750" y="93980"/>
                    <a:pt x="4110990" y="96520"/>
                    <a:pt x="4122420" y="105410"/>
                  </a:cubicBezTo>
                  <a:cubicBezTo>
                    <a:pt x="4135120" y="115570"/>
                    <a:pt x="4147820" y="140970"/>
                    <a:pt x="4149090" y="157480"/>
                  </a:cubicBezTo>
                  <a:cubicBezTo>
                    <a:pt x="4150360" y="171450"/>
                    <a:pt x="4140200" y="189230"/>
                    <a:pt x="4132580" y="199390"/>
                  </a:cubicBezTo>
                  <a:cubicBezTo>
                    <a:pt x="4126230" y="207010"/>
                    <a:pt x="4121150" y="210820"/>
                    <a:pt x="4107180" y="215900"/>
                  </a:cubicBezTo>
                  <a:cubicBezTo>
                    <a:pt x="4053840" y="236220"/>
                    <a:pt x="3849370" y="243840"/>
                    <a:pt x="3702050" y="270510"/>
                  </a:cubicBezTo>
                  <a:cubicBezTo>
                    <a:pt x="3524250" y="302260"/>
                    <a:pt x="3205480" y="407670"/>
                    <a:pt x="3114040" y="400050"/>
                  </a:cubicBezTo>
                  <a:cubicBezTo>
                    <a:pt x="3084830" y="397510"/>
                    <a:pt x="3069590" y="389890"/>
                    <a:pt x="3058160" y="377190"/>
                  </a:cubicBezTo>
                  <a:cubicBezTo>
                    <a:pt x="3048000" y="365760"/>
                    <a:pt x="3041650" y="347980"/>
                    <a:pt x="3041650" y="332740"/>
                  </a:cubicBezTo>
                  <a:cubicBezTo>
                    <a:pt x="3041650" y="318770"/>
                    <a:pt x="3049270" y="302260"/>
                    <a:pt x="3059430" y="289560"/>
                  </a:cubicBezTo>
                  <a:cubicBezTo>
                    <a:pt x="3072130" y="274320"/>
                    <a:pt x="3088640" y="266700"/>
                    <a:pt x="3115310" y="254000"/>
                  </a:cubicBezTo>
                  <a:cubicBezTo>
                    <a:pt x="3168650" y="228600"/>
                    <a:pt x="3274060" y="198120"/>
                    <a:pt x="3369310" y="170180"/>
                  </a:cubicBezTo>
                  <a:cubicBezTo>
                    <a:pt x="3488690" y="134620"/>
                    <a:pt x="3680460" y="81280"/>
                    <a:pt x="3774440" y="62230"/>
                  </a:cubicBezTo>
                  <a:cubicBezTo>
                    <a:pt x="3823970" y="52070"/>
                    <a:pt x="3858260" y="45720"/>
                    <a:pt x="3888740" y="46990"/>
                  </a:cubicBezTo>
                  <a:cubicBezTo>
                    <a:pt x="3909060" y="46990"/>
                    <a:pt x="3926840" y="46990"/>
                    <a:pt x="3940810" y="57150"/>
                  </a:cubicBezTo>
                  <a:cubicBezTo>
                    <a:pt x="3956050" y="68580"/>
                    <a:pt x="3973830" y="95250"/>
                    <a:pt x="3975100" y="115570"/>
                  </a:cubicBezTo>
                  <a:cubicBezTo>
                    <a:pt x="3976370" y="135890"/>
                    <a:pt x="3967480" y="156210"/>
                    <a:pt x="3945890" y="177800"/>
                  </a:cubicBezTo>
                  <a:cubicBezTo>
                    <a:pt x="3896360" y="227330"/>
                    <a:pt x="3669030" y="318770"/>
                    <a:pt x="3604260" y="337820"/>
                  </a:cubicBezTo>
                  <a:cubicBezTo>
                    <a:pt x="3580130" y="345440"/>
                    <a:pt x="3567430" y="347980"/>
                    <a:pt x="3552190" y="345440"/>
                  </a:cubicBezTo>
                  <a:cubicBezTo>
                    <a:pt x="3539490" y="342900"/>
                    <a:pt x="3529330" y="336550"/>
                    <a:pt x="3520440" y="328930"/>
                  </a:cubicBezTo>
                  <a:cubicBezTo>
                    <a:pt x="3511550" y="321310"/>
                    <a:pt x="3502660" y="312420"/>
                    <a:pt x="3498850" y="300990"/>
                  </a:cubicBezTo>
                  <a:cubicBezTo>
                    <a:pt x="3493770" y="287020"/>
                    <a:pt x="3492500" y="262890"/>
                    <a:pt x="3497580" y="247650"/>
                  </a:cubicBezTo>
                  <a:cubicBezTo>
                    <a:pt x="3502660" y="232410"/>
                    <a:pt x="3514090" y="222250"/>
                    <a:pt x="3531870" y="207010"/>
                  </a:cubicBezTo>
                  <a:cubicBezTo>
                    <a:pt x="3563620" y="179070"/>
                    <a:pt x="3643630" y="123190"/>
                    <a:pt x="3690620" y="113030"/>
                  </a:cubicBezTo>
                  <a:cubicBezTo>
                    <a:pt x="3722370" y="106680"/>
                    <a:pt x="3759200" y="133350"/>
                    <a:pt x="3778250" y="124460"/>
                  </a:cubicBezTo>
                  <a:cubicBezTo>
                    <a:pt x="3793490" y="116840"/>
                    <a:pt x="3792220" y="88900"/>
                    <a:pt x="3804920" y="78740"/>
                  </a:cubicBezTo>
                  <a:cubicBezTo>
                    <a:pt x="3817620" y="68580"/>
                    <a:pt x="3837940" y="59690"/>
                    <a:pt x="3855720" y="62230"/>
                  </a:cubicBezTo>
                  <a:cubicBezTo>
                    <a:pt x="3874770" y="64770"/>
                    <a:pt x="3903980" y="83820"/>
                    <a:pt x="3915410" y="97790"/>
                  </a:cubicBezTo>
                  <a:cubicBezTo>
                    <a:pt x="3923030" y="107950"/>
                    <a:pt x="3925570" y="116840"/>
                    <a:pt x="3926840" y="130810"/>
                  </a:cubicBezTo>
                  <a:cubicBezTo>
                    <a:pt x="3929380" y="149860"/>
                    <a:pt x="3925570" y="171450"/>
                    <a:pt x="3919220" y="203200"/>
                  </a:cubicBezTo>
                  <a:cubicBezTo>
                    <a:pt x="3907790" y="267970"/>
                    <a:pt x="3870960" y="452120"/>
                    <a:pt x="3844290" y="492760"/>
                  </a:cubicBezTo>
                  <a:cubicBezTo>
                    <a:pt x="3835400" y="506730"/>
                    <a:pt x="3827780" y="510540"/>
                    <a:pt x="3816350" y="515620"/>
                  </a:cubicBezTo>
                  <a:cubicBezTo>
                    <a:pt x="3802380" y="520700"/>
                    <a:pt x="3778250" y="521970"/>
                    <a:pt x="3763010" y="518160"/>
                  </a:cubicBezTo>
                  <a:cubicBezTo>
                    <a:pt x="3750310" y="515620"/>
                    <a:pt x="3740150" y="509270"/>
                    <a:pt x="3732530" y="500380"/>
                  </a:cubicBezTo>
                  <a:cubicBezTo>
                    <a:pt x="3722370" y="488950"/>
                    <a:pt x="3712210" y="468630"/>
                    <a:pt x="3710940" y="452120"/>
                  </a:cubicBezTo>
                  <a:cubicBezTo>
                    <a:pt x="3709670" y="435610"/>
                    <a:pt x="3714750" y="420370"/>
                    <a:pt x="3726180" y="401320"/>
                  </a:cubicBezTo>
                  <a:cubicBezTo>
                    <a:pt x="3746500" y="365760"/>
                    <a:pt x="3815080" y="283210"/>
                    <a:pt x="3850640" y="267970"/>
                  </a:cubicBezTo>
                  <a:cubicBezTo>
                    <a:pt x="3869690" y="260350"/>
                    <a:pt x="3887470" y="264160"/>
                    <a:pt x="3901440" y="267970"/>
                  </a:cubicBezTo>
                  <a:cubicBezTo>
                    <a:pt x="3912870" y="271780"/>
                    <a:pt x="3923030" y="278130"/>
                    <a:pt x="3930650" y="287020"/>
                  </a:cubicBezTo>
                  <a:cubicBezTo>
                    <a:pt x="3939540" y="298450"/>
                    <a:pt x="3948430" y="320040"/>
                    <a:pt x="3949700" y="335280"/>
                  </a:cubicBezTo>
                  <a:cubicBezTo>
                    <a:pt x="3950970" y="347980"/>
                    <a:pt x="3948430" y="354330"/>
                    <a:pt x="3940810" y="369570"/>
                  </a:cubicBezTo>
                  <a:cubicBezTo>
                    <a:pt x="3919220" y="411480"/>
                    <a:pt x="3812540" y="549910"/>
                    <a:pt x="3765550" y="582930"/>
                  </a:cubicBezTo>
                  <a:cubicBezTo>
                    <a:pt x="3742690" y="599440"/>
                    <a:pt x="3723640" y="607060"/>
                    <a:pt x="3704590" y="604520"/>
                  </a:cubicBezTo>
                  <a:cubicBezTo>
                    <a:pt x="3685540" y="601980"/>
                    <a:pt x="3660140" y="584200"/>
                    <a:pt x="3651250" y="566420"/>
                  </a:cubicBezTo>
                  <a:cubicBezTo>
                    <a:pt x="3642360" y="548640"/>
                    <a:pt x="3642360" y="527050"/>
                    <a:pt x="3652520" y="500380"/>
                  </a:cubicBezTo>
                  <a:cubicBezTo>
                    <a:pt x="3676650" y="439420"/>
                    <a:pt x="3832860" y="271780"/>
                    <a:pt x="3876040" y="246380"/>
                  </a:cubicBezTo>
                  <a:cubicBezTo>
                    <a:pt x="3888740" y="238760"/>
                    <a:pt x="3895090" y="238760"/>
                    <a:pt x="3906520" y="240030"/>
                  </a:cubicBezTo>
                  <a:cubicBezTo>
                    <a:pt x="3919220" y="241300"/>
                    <a:pt x="3939540" y="246380"/>
                    <a:pt x="3949700" y="256540"/>
                  </a:cubicBezTo>
                  <a:cubicBezTo>
                    <a:pt x="3961130" y="266700"/>
                    <a:pt x="3968750" y="284480"/>
                    <a:pt x="3971290" y="298450"/>
                  </a:cubicBezTo>
                  <a:cubicBezTo>
                    <a:pt x="3973830" y="309880"/>
                    <a:pt x="3972560" y="320040"/>
                    <a:pt x="3967480" y="330200"/>
                  </a:cubicBezTo>
                  <a:cubicBezTo>
                    <a:pt x="3962400" y="342900"/>
                    <a:pt x="3954780" y="350520"/>
                    <a:pt x="3935730" y="364490"/>
                  </a:cubicBezTo>
                  <a:cubicBezTo>
                    <a:pt x="3878580" y="407670"/>
                    <a:pt x="3636010" y="535940"/>
                    <a:pt x="3536950" y="567690"/>
                  </a:cubicBezTo>
                  <a:cubicBezTo>
                    <a:pt x="3482340" y="585470"/>
                    <a:pt x="3422650" y="605790"/>
                    <a:pt x="3404870" y="586740"/>
                  </a:cubicBezTo>
                  <a:cubicBezTo>
                    <a:pt x="3387090" y="567690"/>
                    <a:pt x="3409950" y="497840"/>
                    <a:pt x="3435350" y="448310"/>
                  </a:cubicBezTo>
                  <a:cubicBezTo>
                    <a:pt x="3475990" y="369570"/>
                    <a:pt x="3618230" y="212090"/>
                    <a:pt x="3670300" y="184150"/>
                  </a:cubicBezTo>
                  <a:cubicBezTo>
                    <a:pt x="3689350" y="173990"/>
                    <a:pt x="3702050" y="173990"/>
                    <a:pt x="3716020" y="177800"/>
                  </a:cubicBezTo>
                  <a:cubicBezTo>
                    <a:pt x="3732530" y="182880"/>
                    <a:pt x="3752850" y="200660"/>
                    <a:pt x="3760470" y="215900"/>
                  </a:cubicBezTo>
                  <a:cubicBezTo>
                    <a:pt x="3766820" y="229870"/>
                    <a:pt x="3766820" y="246380"/>
                    <a:pt x="3761740" y="261620"/>
                  </a:cubicBezTo>
                  <a:cubicBezTo>
                    <a:pt x="3754120" y="280670"/>
                    <a:pt x="3738880" y="295910"/>
                    <a:pt x="3710940" y="317500"/>
                  </a:cubicBezTo>
                  <a:cubicBezTo>
                    <a:pt x="3644900" y="368300"/>
                    <a:pt x="3440430" y="452120"/>
                    <a:pt x="3326130" y="519430"/>
                  </a:cubicBezTo>
                  <a:cubicBezTo>
                    <a:pt x="3229610" y="576580"/>
                    <a:pt x="3122930" y="674370"/>
                    <a:pt x="3064510" y="690880"/>
                  </a:cubicBezTo>
                  <a:cubicBezTo>
                    <a:pt x="3039110" y="698500"/>
                    <a:pt x="3020060" y="698500"/>
                    <a:pt x="3004820" y="689610"/>
                  </a:cubicBezTo>
                  <a:cubicBezTo>
                    <a:pt x="2989580" y="680720"/>
                    <a:pt x="2974340" y="656590"/>
                    <a:pt x="2971800" y="640080"/>
                  </a:cubicBezTo>
                  <a:cubicBezTo>
                    <a:pt x="2969260" y="626110"/>
                    <a:pt x="2975610" y="609600"/>
                    <a:pt x="2984500" y="596900"/>
                  </a:cubicBezTo>
                  <a:cubicBezTo>
                    <a:pt x="2995930" y="580390"/>
                    <a:pt x="3012440" y="571500"/>
                    <a:pt x="3041650" y="554990"/>
                  </a:cubicBezTo>
                  <a:cubicBezTo>
                    <a:pt x="3112770" y="514350"/>
                    <a:pt x="3332480" y="435610"/>
                    <a:pt x="3439160" y="383540"/>
                  </a:cubicBezTo>
                  <a:cubicBezTo>
                    <a:pt x="3512820" y="346710"/>
                    <a:pt x="3586480" y="290830"/>
                    <a:pt x="3622040" y="281940"/>
                  </a:cubicBezTo>
                  <a:cubicBezTo>
                    <a:pt x="3636010" y="278130"/>
                    <a:pt x="3642360" y="278130"/>
                    <a:pt x="3652520" y="281940"/>
                  </a:cubicBezTo>
                  <a:cubicBezTo>
                    <a:pt x="3665220" y="285750"/>
                    <a:pt x="3683000" y="297180"/>
                    <a:pt x="3690620" y="308610"/>
                  </a:cubicBezTo>
                  <a:cubicBezTo>
                    <a:pt x="3698240" y="320040"/>
                    <a:pt x="3702050" y="337820"/>
                    <a:pt x="3700780" y="351790"/>
                  </a:cubicBezTo>
                  <a:cubicBezTo>
                    <a:pt x="3699510" y="365760"/>
                    <a:pt x="3691890" y="379730"/>
                    <a:pt x="3680460" y="392430"/>
                  </a:cubicBezTo>
                  <a:cubicBezTo>
                    <a:pt x="3663950" y="410210"/>
                    <a:pt x="3643630" y="417830"/>
                    <a:pt x="3605530" y="438150"/>
                  </a:cubicBezTo>
                  <a:cubicBezTo>
                    <a:pt x="3495040" y="495300"/>
                    <a:pt x="3013710" y="723900"/>
                    <a:pt x="2936240" y="725170"/>
                  </a:cubicBezTo>
                  <a:cubicBezTo>
                    <a:pt x="2919730" y="725170"/>
                    <a:pt x="2915920" y="720090"/>
                    <a:pt x="2907030" y="713740"/>
                  </a:cubicBezTo>
                  <a:cubicBezTo>
                    <a:pt x="2896870" y="704850"/>
                    <a:pt x="2885440" y="689610"/>
                    <a:pt x="2881630" y="675640"/>
                  </a:cubicBezTo>
                  <a:cubicBezTo>
                    <a:pt x="2877820" y="661670"/>
                    <a:pt x="2881630" y="641350"/>
                    <a:pt x="2886710" y="629920"/>
                  </a:cubicBezTo>
                  <a:cubicBezTo>
                    <a:pt x="2891790" y="619760"/>
                    <a:pt x="2896870" y="615950"/>
                    <a:pt x="2908300" y="607060"/>
                  </a:cubicBezTo>
                  <a:cubicBezTo>
                    <a:pt x="2937510" y="584200"/>
                    <a:pt x="3026410" y="538480"/>
                    <a:pt x="3084830" y="511810"/>
                  </a:cubicBezTo>
                  <a:cubicBezTo>
                    <a:pt x="3138170" y="487680"/>
                    <a:pt x="3182620" y="478790"/>
                    <a:pt x="3243580" y="452120"/>
                  </a:cubicBezTo>
                  <a:cubicBezTo>
                    <a:pt x="3329940" y="415290"/>
                    <a:pt x="3483610" y="313690"/>
                    <a:pt x="3548380" y="300990"/>
                  </a:cubicBezTo>
                  <a:cubicBezTo>
                    <a:pt x="3576320" y="295910"/>
                    <a:pt x="3595370" y="294640"/>
                    <a:pt x="3611880" y="304800"/>
                  </a:cubicBezTo>
                  <a:cubicBezTo>
                    <a:pt x="3628390" y="314960"/>
                    <a:pt x="3644900" y="340360"/>
                    <a:pt x="3646170" y="359410"/>
                  </a:cubicBezTo>
                  <a:cubicBezTo>
                    <a:pt x="3647440" y="378460"/>
                    <a:pt x="3639820" y="397510"/>
                    <a:pt x="3620770" y="417830"/>
                  </a:cubicBezTo>
                  <a:cubicBezTo>
                    <a:pt x="3578860" y="463550"/>
                    <a:pt x="3384550" y="557530"/>
                    <a:pt x="3336290" y="570230"/>
                  </a:cubicBezTo>
                  <a:cubicBezTo>
                    <a:pt x="3321050" y="574040"/>
                    <a:pt x="3314700" y="574040"/>
                    <a:pt x="3304540" y="571500"/>
                  </a:cubicBezTo>
                  <a:cubicBezTo>
                    <a:pt x="3291840" y="567690"/>
                    <a:pt x="3272790" y="557530"/>
                    <a:pt x="3263900" y="546100"/>
                  </a:cubicBezTo>
                  <a:cubicBezTo>
                    <a:pt x="3255010" y="534670"/>
                    <a:pt x="3249930" y="514350"/>
                    <a:pt x="3249930" y="500380"/>
                  </a:cubicBezTo>
                  <a:cubicBezTo>
                    <a:pt x="3249930" y="488950"/>
                    <a:pt x="3251200" y="481330"/>
                    <a:pt x="3261360" y="469900"/>
                  </a:cubicBezTo>
                  <a:cubicBezTo>
                    <a:pt x="3289300" y="435610"/>
                    <a:pt x="3427730" y="334010"/>
                    <a:pt x="3489960" y="320040"/>
                  </a:cubicBezTo>
                  <a:cubicBezTo>
                    <a:pt x="3526790" y="312420"/>
                    <a:pt x="3583940" y="323850"/>
                    <a:pt x="3586480" y="335280"/>
                  </a:cubicBezTo>
                  <a:cubicBezTo>
                    <a:pt x="3589020" y="345440"/>
                    <a:pt x="3549650" y="365760"/>
                    <a:pt x="3511550" y="382270"/>
                  </a:cubicBezTo>
                  <a:cubicBezTo>
                    <a:pt x="3417570" y="424180"/>
                    <a:pt x="3136900" y="486410"/>
                    <a:pt x="2995930" y="534670"/>
                  </a:cubicBezTo>
                  <a:cubicBezTo>
                    <a:pt x="2895600" y="568960"/>
                    <a:pt x="2815590" y="621030"/>
                    <a:pt x="2741930" y="635000"/>
                  </a:cubicBezTo>
                  <a:cubicBezTo>
                    <a:pt x="2687320" y="645160"/>
                    <a:pt x="2609850" y="657860"/>
                    <a:pt x="2595880" y="636270"/>
                  </a:cubicBezTo>
                  <a:cubicBezTo>
                    <a:pt x="2581910" y="613410"/>
                    <a:pt x="2636520" y="527050"/>
                    <a:pt x="2667000" y="492760"/>
                  </a:cubicBezTo>
                  <a:cubicBezTo>
                    <a:pt x="2691130" y="464820"/>
                    <a:pt x="2716530" y="455930"/>
                    <a:pt x="2754630" y="434340"/>
                  </a:cubicBezTo>
                  <a:cubicBezTo>
                    <a:pt x="2816860" y="398780"/>
                    <a:pt x="2962910" y="322580"/>
                    <a:pt x="3007360" y="308610"/>
                  </a:cubicBezTo>
                  <a:cubicBezTo>
                    <a:pt x="3022600" y="303530"/>
                    <a:pt x="3027680" y="302260"/>
                    <a:pt x="3039110" y="303530"/>
                  </a:cubicBezTo>
                  <a:cubicBezTo>
                    <a:pt x="3053080" y="306070"/>
                    <a:pt x="3072130" y="312420"/>
                    <a:pt x="3082290" y="323850"/>
                  </a:cubicBezTo>
                  <a:cubicBezTo>
                    <a:pt x="3093720" y="337820"/>
                    <a:pt x="3101340" y="367030"/>
                    <a:pt x="3098800" y="384810"/>
                  </a:cubicBezTo>
                  <a:cubicBezTo>
                    <a:pt x="3096260" y="400050"/>
                    <a:pt x="3091180" y="410210"/>
                    <a:pt x="3073400" y="424180"/>
                  </a:cubicBezTo>
                  <a:cubicBezTo>
                    <a:pt x="3018790" y="469900"/>
                    <a:pt x="2707640" y="591820"/>
                    <a:pt x="2646680" y="601980"/>
                  </a:cubicBezTo>
                  <a:cubicBezTo>
                    <a:pt x="2630170" y="604520"/>
                    <a:pt x="2625090" y="603250"/>
                    <a:pt x="2614930" y="599440"/>
                  </a:cubicBezTo>
                  <a:cubicBezTo>
                    <a:pt x="2602230" y="594360"/>
                    <a:pt x="2585720" y="584200"/>
                    <a:pt x="2578100" y="571500"/>
                  </a:cubicBezTo>
                  <a:cubicBezTo>
                    <a:pt x="2570480" y="558800"/>
                    <a:pt x="2566670" y="539750"/>
                    <a:pt x="2569210" y="525780"/>
                  </a:cubicBezTo>
                  <a:cubicBezTo>
                    <a:pt x="2571750" y="511810"/>
                    <a:pt x="2575560" y="500380"/>
                    <a:pt x="2593340" y="486410"/>
                  </a:cubicBezTo>
                  <a:cubicBezTo>
                    <a:pt x="2660650" y="433070"/>
                    <a:pt x="3117850" y="283210"/>
                    <a:pt x="3204210" y="281940"/>
                  </a:cubicBezTo>
                  <a:cubicBezTo>
                    <a:pt x="3227070" y="281940"/>
                    <a:pt x="3237230" y="285750"/>
                    <a:pt x="3248660" y="295910"/>
                  </a:cubicBezTo>
                  <a:cubicBezTo>
                    <a:pt x="3261360" y="307340"/>
                    <a:pt x="3272790" y="334010"/>
                    <a:pt x="3272790" y="351790"/>
                  </a:cubicBezTo>
                  <a:cubicBezTo>
                    <a:pt x="3272790" y="367030"/>
                    <a:pt x="3263900" y="382270"/>
                    <a:pt x="3253740" y="393700"/>
                  </a:cubicBezTo>
                  <a:cubicBezTo>
                    <a:pt x="3242310" y="406400"/>
                    <a:pt x="3228340" y="411480"/>
                    <a:pt x="3202940" y="422910"/>
                  </a:cubicBezTo>
                  <a:cubicBezTo>
                    <a:pt x="3134360" y="453390"/>
                    <a:pt x="2876550" y="552450"/>
                    <a:pt x="2806700" y="544830"/>
                  </a:cubicBezTo>
                  <a:cubicBezTo>
                    <a:pt x="2780030" y="542290"/>
                    <a:pt x="2763520" y="528320"/>
                    <a:pt x="2753360" y="514350"/>
                  </a:cubicBezTo>
                  <a:cubicBezTo>
                    <a:pt x="2744470" y="501650"/>
                    <a:pt x="2743200" y="481330"/>
                    <a:pt x="2744470" y="468630"/>
                  </a:cubicBezTo>
                  <a:cubicBezTo>
                    <a:pt x="2745740" y="458470"/>
                    <a:pt x="2747010" y="450850"/>
                    <a:pt x="2757170" y="440690"/>
                  </a:cubicBezTo>
                  <a:cubicBezTo>
                    <a:pt x="2794000" y="402590"/>
                    <a:pt x="3014980" y="316230"/>
                    <a:pt x="3105150" y="279400"/>
                  </a:cubicBezTo>
                  <a:cubicBezTo>
                    <a:pt x="3161030" y="256540"/>
                    <a:pt x="3197860" y="242570"/>
                    <a:pt x="3244850" y="229870"/>
                  </a:cubicBezTo>
                  <a:cubicBezTo>
                    <a:pt x="3293110" y="217170"/>
                    <a:pt x="3362960" y="198120"/>
                    <a:pt x="3390900" y="204470"/>
                  </a:cubicBezTo>
                  <a:cubicBezTo>
                    <a:pt x="3403600" y="207010"/>
                    <a:pt x="3409950" y="213360"/>
                    <a:pt x="3416300" y="220980"/>
                  </a:cubicBezTo>
                  <a:cubicBezTo>
                    <a:pt x="3425190" y="231140"/>
                    <a:pt x="3432810" y="247650"/>
                    <a:pt x="3434080" y="261620"/>
                  </a:cubicBezTo>
                  <a:cubicBezTo>
                    <a:pt x="3435350" y="275590"/>
                    <a:pt x="3427730" y="294640"/>
                    <a:pt x="3420110" y="304800"/>
                  </a:cubicBezTo>
                  <a:cubicBezTo>
                    <a:pt x="3413760" y="313690"/>
                    <a:pt x="3411220" y="316230"/>
                    <a:pt x="3395980" y="322580"/>
                  </a:cubicBezTo>
                  <a:cubicBezTo>
                    <a:pt x="3323590" y="355600"/>
                    <a:pt x="2872740" y="449580"/>
                    <a:pt x="2687320" y="480060"/>
                  </a:cubicBezTo>
                  <a:cubicBezTo>
                    <a:pt x="2569210" y="500380"/>
                    <a:pt x="2451100" y="527050"/>
                    <a:pt x="2395220" y="513080"/>
                  </a:cubicBezTo>
                  <a:cubicBezTo>
                    <a:pt x="2369820" y="506730"/>
                    <a:pt x="2354580" y="495300"/>
                    <a:pt x="2345690" y="480060"/>
                  </a:cubicBezTo>
                  <a:cubicBezTo>
                    <a:pt x="2336800" y="464820"/>
                    <a:pt x="2336800" y="438150"/>
                    <a:pt x="2344420" y="421640"/>
                  </a:cubicBezTo>
                  <a:cubicBezTo>
                    <a:pt x="2353310" y="402590"/>
                    <a:pt x="2376170" y="391160"/>
                    <a:pt x="2406650" y="375920"/>
                  </a:cubicBezTo>
                  <a:cubicBezTo>
                    <a:pt x="2467610" y="344170"/>
                    <a:pt x="2585720" y="307340"/>
                    <a:pt x="2701290" y="273050"/>
                  </a:cubicBezTo>
                  <a:cubicBezTo>
                    <a:pt x="2860040" y="224790"/>
                    <a:pt x="3183890" y="124460"/>
                    <a:pt x="3275330" y="127000"/>
                  </a:cubicBezTo>
                  <a:cubicBezTo>
                    <a:pt x="3304540" y="128270"/>
                    <a:pt x="3319780" y="132080"/>
                    <a:pt x="3332480" y="144780"/>
                  </a:cubicBezTo>
                  <a:cubicBezTo>
                    <a:pt x="3345180" y="157480"/>
                    <a:pt x="3352800" y="186690"/>
                    <a:pt x="3350260" y="203200"/>
                  </a:cubicBezTo>
                  <a:cubicBezTo>
                    <a:pt x="3347720" y="218440"/>
                    <a:pt x="3338830" y="231140"/>
                    <a:pt x="3326130" y="242570"/>
                  </a:cubicBezTo>
                  <a:cubicBezTo>
                    <a:pt x="3310890" y="257810"/>
                    <a:pt x="3293110" y="265430"/>
                    <a:pt x="3257550" y="279400"/>
                  </a:cubicBezTo>
                  <a:cubicBezTo>
                    <a:pt x="3155950" y="320040"/>
                    <a:pt x="2727960" y="448310"/>
                    <a:pt x="2640330" y="452120"/>
                  </a:cubicBezTo>
                  <a:cubicBezTo>
                    <a:pt x="2616200" y="453390"/>
                    <a:pt x="2607310" y="450850"/>
                    <a:pt x="2594610" y="443230"/>
                  </a:cubicBezTo>
                  <a:cubicBezTo>
                    <a:pt x="2583180" y="435610"/>
                    <a:pt x="2571750" y="420370"/>
                    <a:pt x="2567940" y="406400"/>
                  </a:cubicBezTo>
                  <a:cubicBezTo>
                    <a:pt x="2564130" y="389890"/>
                    <a:pt x="2567940" y="363220"/>
                    <a:pt x="2579370" y="346710"/>
                  </a:cubicBezTo>
                  <a:cubicBezTo>
                    <a:pt x="2594610" y="325120"/>
                    <a:pt x="2622550" y="316230"/>
                    <a:pt x="2663190" y="295910"/>
                  </a:cubicBezTo>
                  <a:cubicBezTo>
                    <a:pt x="2763520" y="245110"/>
                    <a:pt x="3134360" y="77470"/>
                    <a:pt x="3200400" y="77470"/>
                  </a:cubicBezTo>
                  <a:cubicBezTo>
                    <a:pt x="3215640" y="77470"/>
                    <a:pt x="3219450" y="82550"/>
                    <a:pt x="3228340" y="88900"/>
                  </a:cubicBezTo>
                  <a:cubicBezTo>
                    <a:pt x="3238500" y="96520"/>
                    <a:pt x="3251200" y="111760"/>
                    <a:pt x="3255010" y="125730"/>
                  </a:cubicBezTo>
                  <a:cubicBezTo>
                    <a:pt x="3258820" y="139700"/>
                    <a:pt x="3255010" y="157480"/>
                    <a:pt x="3248660" y="170180"/>
                  </a:cubicBezTo>
                  <a:cubicBezTo>
                    <a:pt x="3242310" y="182880"/>
                    <a:pt x="3233420" y="191770"/>
                    <a:pt x="3215640" y="200660"/>
                  </a:cubicBezTo>
                  <a:cubicBezTo>
                    <a:pt x="3175000" y="219710"/>
                    <a:pt x="3072130" y="217170"/>
                    <a:pt x="2981960" y="232410"/>
                  </a:cubicBezTo>
                  <a:cubicBezTo>
                    <a:pt x="2853690" y="254000"/>
                    <a:pt x="2639060" y="309880"/>
                    <a:pt x="2518410" y="327660"/>
                  </a:cubicBezTo>
                  <a:cubicBezTo>
                    <a:pt x="2443480" y="339090"/>
                    <a:pt x="2382520" y="354330"/>
                    <a:pt x="2332990" y="345440"/>
                  </a:cubicBezTo>
                  <a:cubicBezTo>
                    <a:pt x="2298700" y="339090"/>
                    <a:pt x="2261870" y="330200"/>
                    <a:pt x="2247900" y="304800"/>
                  </a:cubicBezTo>
                  <a:cubicBezTo>
                    <a:pt x="2231390" y="274320"/>
                    <a:pt x="2240280" y="201930"/>
                    <a:pt x="2265680" y="158750"/>
                  </a:cubicBezTo>
                  <a:cubicBezTo>
                    <a:pt x="2298700" y="104140"/>
                    <a:pt x="2420620" y="31750"/>
                    <a:pt x="2459990" y="21590"/>
                  </a:cubicBezTo>
                  <a:cubicBezTo>
                    <a:pt x="2473960" y="17780"/>
                    <a:pt x="2482850" y="20320"/>
                    <a:pt x="2493010" y="24130"/>
                  </a:cubicBezTo>
                  <a:cubicBezTo>
                    <a:pt x="2505710" y="29210"/>
                    <a:pt x="2522220" y="41910"/>
                    <a:pt x="2529840" y="53340"/>
                  </a:cubicBezTo>
                  <a:cubicBezTo>
                    <a:pt x="2536190" y="62230"/>
                    <a:pt x="2538730" y="72390"/>
                    <a:pt x="2538730" y="83820"/>
                  </a:cubicBezTo>
                  <a:cubicBezTo>
                    <a:pt x="2538730" y="97790"/>
                    <a:pt x="2532380" y="116840"/>
                    <a:pt x="2524760" y="128270"/>
                  </a:cubicBezTo>
                  <a:cubicBezTo>
                    <a:pt x="2518410" y="137160"/>
                    <a:pt x="2514600" y="140970"/>
                    <a:pt x="2499360" y="148590"/>
                  </a:cubicBezTo>
                  <a:cubicBezTo>
                    <a:pt x="2437130" y="177800"/>
                    <a:pt x="2095500" y="232410"/>
                    <a:pt x="1974850" y="248920"/>
                  </a:cubicBezTo>
                  <a:cubicBezTo>
                    <a:pt x="1911350" y="257810"/>
                    <a:pt x="1875790" y="266700"/>
                    <a:pt x="1830070" y="261620"/>
                  </a:cubicBezTo>
                  <a:cubicBezTo>
                    <a:pt x="1785620" y="256540"/>
                    <a:pt x="1725930" y="237490"/>
                    <a:pt x="1703070" y="220980"/>
                  </a:cubicBezTo>
                  <a:cubicBezTo>
                    <a:pt x="1691640" y="213360"/>
                    <a:pt x="1686560" y="205740"/>
                    <a:pt x="1682750" y="195580"/>
                  </a:cubicBezTo>
                  <a:cubicBezTo>
                    <a:pt x="1677670" y="182880"/>
                    <a:pt x="1673860" y="161290"/>
                    <a:pt x="1678940" y="146050"/>
                  </a:cubicBezTo>
                  <a:cubicBezTo>
                    <a:pt x="1685290" y="129540"/>
                    <a:pt x="1700530" y="111760"/>
                    <a:pt x="1723390" y="101600"/>
                  </a:cubicBezTo>
                  <a:cubicBezTo>
                    <a:pt x="1761490" y="83820"/>
                    <a:pt x="1836420" y="86360"/>
                    <a:pt x="1903730" y="82550"/>
                  </a:cubicBezTo>
                  <a:cubicBezTo>
                    <a:pt x="1991360" y="78740"/>
                    <a:pt x="2123440" y="80010"/>
                    <a:pt x="2205990" y="83820"/>
                  </a:cubicBezTo>
                  <a:cubicBezTo>
                    <a:pt x="2263140" y="86360"/>
                    <a:pt x="2307590" y="86360"/>
                    <a:pt x="2352040" y="97790"/>
                  </a:cubicBezTo>
                  <a:cubicBezTo>
                    <a:pt x="2391410" y="107950"/>
                    <a:pt x="2429510" y="120650"/>
                    <a:pt x="2458720" y="142240"/>
                  </a:cubicBezTo>
                  <a:cubicBezTo>
                    <a:pt x="2485390" y="162560"/>
                    <a:pt x="2509520" y="193040"/>
                    <a:pt x="2522220" y="223520"/>
                  </a:cubicBezTo>
                  <a:cubicBezTo>
                    <a:pt x="2534920" y="252730"/>
                    <a:pt x="2548890" y="292100"/>
                    <a:pt x="2534920" y="320040"/>
                  </a:cubicBezTo>
                  <a:cubicBezTo>
                    <a:pt x="2514600" y="358140"/>
                    <a:pt x="2419350" y="389890"/>
                    <a:pt x="2368550" y="407670"/>
                  </a:cubicBezTo>
                  <a:cubicBezTo>
                    <a:pt x="2329180" y="421640"/>
                    <a:pt x="2298700" y="430530"/>
                    <a:pt x="2259330" y="429260"/>
                  </a:cubicBezTo>
                  <a:cubicBezTo>
                    <a:pt x="2214880" y="427990"/>
                    <a:pt x="2147570" y="420370"/>
                    <a:pt x="2114550" y="393700"/>
                  </a:cubicBezTo>
                  <a:cubicBezTo>
                    <a:pt x="2085340" y="369570"/>
                    <a:pt x="2056130" y="314960"/>
                    <a:pt x="2063750" y="284480"/>
                  </a:cubicBezTo>
                  <a:cubicBezTo>
                    <a:pt x="2071370" y="252730"/>
                    <a:pt x="2117090" y="228600"/>
                    <a:pt x="2166620" y="208280"/>
                  </a:cubicBezTo>
                  <a:cubicBezTo>
                    <a:pt x="2259330" y="170180"/>
                    <a:pt x="2498090" y="158750"/>
                    <a:pt x="2606040" y="148590"/>
                  </a:cubicBezTo>
                  <a:cubicBezTo>
                    <a:pt x="2669540" y="143510"/>
                    <a:pt x="2717800" y="124460"/>
                    <a:pt x="2757170" y="142240"/>
                  </a:cubicBezTo>
                  <a:cubicBezTo>
                    <a:pt x="2794000" y="158750"/>
                    <a:pt x="2837180" y="210820"/>
                    <a:pt x="2837180" y="243840"/>
                  </a:cubicBezTo>
                  <a:cubicBezTo>
                    <a:pt x="2837180" y="276860"/>
                    <a:pt x="2787650" y="314960"/>
                    <a:pt x="2757170" y="339090"/>
                  </a:cubicBezTo>
                  <a:cubicBezTo>
                    <a:pt x="2727960" y="361950"/>
                    <a:pt x="2694940" y="369570"/>
                    <a:pt x="2658110" y="384810"/>
                  </a:cubicBezTo>
                  <a:cubicBezTo>
                    <a:pt x="2612390" y="403860"/>
                    <a:pt x="2556510" y="424180"/>
                    <a:pt x="2501900" y="439420"/>
                  </a:cubicBezTo>
                  <a:cubicBezTo>
                    <a:pt x="2444750" y="455930"/>
                    <a:pt x="2377440" y="473710"/>
                    <a:pt x="2322830" y="477520"/>
                  </a:cubicBezTo>
                  <a:cubicBezTo>
                    <a:pt x="2278380" y="480060"/>
                    <a:pt x="2240280" y="482600"/>
                    <a:pt x="2200910" y="467360"/>
                  </a:cubicBezTo>
                  <a:cubicBezTo>
                    <a:pt x="2155190" y="450850"/>
                    <a:pt x="2075180" y="407670"/>
                    <a:pt x="2070100" y="370840"/>
                  </a:cubicBezTo>
                  <a:cubicBezTo>
                    <a:pt x="2065020" y="335280"/>
                    <a:pt x="2122170" y="274320"/>
                    <a:pt x="2167890" y="251460"/>
                  </a:cubicBezTo>
                  <a:cubicBezTo>
                    <a:pt x="2222500" y="224790"/>
                    <a:pt x="2336800" y="227330"/>
                    <a:pt x="2386330" y="241300"/>
                  </a:cubicBezTo>
                  <a:cubicBezTo>
                    <a:pt x="2416810" y="250190"/>
                    <a:pt x="2432050" y="280670"/>
                    <a:pt x="2451100" y="285750"/>
                  </a:cubicBezTo>
                  <a:cubicBezTo>
                    <a:pt x="2462530" y="288290"/>
                    <a:pt x="2471420" y="280670"/>
                    <a:pt x="2482850" y="281940"/>
                  </a:cubicBezTo>
                  <a:cubicBezTo>
                    <a:pt x="2495550" y="284480"/>
                    <a:pt x="2513330" y="292100"/>
                    <a:pt x="2523490" y="302260"/>
                  </a:cubicBezTo>
                  <a:cubicBezTo>
                    <a:pt x="2533650" y="312420"/>
                    <a:pt x="2540000" y="332740"/>
                    <a:pt x="2541270" y="345440"/>
                  </a:cubicBezTo>
                  <a:cubicBezTo>
                    <a:pt x="2542540" y="356870"/>
                    <a:pt x="2538730" y="367030"/>
                    <a:pt x="2533650" y="375920"/>
                  </a:cubicBezTo>
                  <a:cubicBezTo>
                    <a:pt x="2527300" y="387350"/>
                    <a:pt x="2517140" y="396240"/>
                    <a:pt x="2499360" y="407670"/>
                  </a:cubicBezTo>
                  <a:cubicBezTo>
                    <a:pt x="2461260" y="433070"/>
                    <a:pt x="2359660" y="471170"/>
                    <a:pt x="2293620" y="495300"/>
                  </a:cubicBezTo>
                  <a:cubicBezTo>
                    <a:pt x="2235200" y="515620"/>
                    <a:pt x="2180590" y="533400"/>
                    <a:pt x="2125980" y="544830"/>
                  </a:cubicBezTo>
                  <a:cubicBezTo>
                    <a:pt x="2075180" y="556260"/>
                    <a:pt x="2024380" y="572770"/>
                    <a:pt x="1974850" y="565150"/>
                  </a:cubicBezTo>
                  <a:cubicBezTo>
                    <a:pt x="1921510" y="557530"/>
                    <a:pt x="1844040" y="530860"/>
                    <a:pt x="1816100" y="494030"/>
                  </a:cubicBezTo>
                  <a:cubicBezTo>
                    <a:pt x="1793240" y="462280"/>
                    <a:pt x="1790700" y="406400"/>
                    <a:pt x="1800860" y="372110"/>
                  </a:cubicBezTo>
                  <a:cubicBezTo>
                    <a:pt x="1809750" y="341630"/>
                    <a:pt x="1837690" y="320040"/>
                    <a:pt x="1865630" y="298450"/>
                  </a:cubicBezTo>
                  <a:cubicBezTo>
                    <a:pt x="1898650" y="273050"/>
                    <a:pt x="1944370" y="254000"/>
                    <a:pt x="1988820" y="234950"/>
                  </a:cubicBezTo>
                  <a:cubicBezTo>
                    <a:pt x="2039620" y="213360"/>
                    <a:pt x="2099310" y="195580"/>
                    <a:pt x="2153920" y="179070"/>
                  </a:cubicBezTo>
                  <a:cubicBezTo>
                    <a:pt x="2207260" y="162560"/>
                    <a:pt x="2263140" y="142240"/>
                    <a:pt x="2312670" y="137160"/>
                  </a:cubicBezTo>
                  <a:cubicBezTo>
                    <a:pt x="2355850" y="132080"/>
                    <a:pt x="2401570" y="125730"/>
                    <a:pt x="2437130" y="142240"/>
                  </a:cubicBezTo>
                  <a:cubicBezTo>
                    <a:pt x="2475230" y="160020"/>
                    <a:pt x="2524760" y="209550"/>
                    <a:pt x="2533650" y="242570"/>
                  </a:cubicBezTo>
                  <a:cubicBezTo>
                    <a:pt x="2541270" y="267970"/>
                    <a:pt x="2532380" y="293370"/>
                    <a:pt x="2517140" y="317500"/>
                  </a:cubicBezTo>
                  <a:cubicBezTo>
                    <a:pt x="2493010" y="353060"/>
                    <a:pt x="2430780" y="386080"/>
                    <a:pt x="2376170" y="417830"/>
                  </a:cubicBezTo>
                  <a:cubicBezTo>
                    <a:pt x="2308860" y="455930"/>
                    <a:pt x="2205990" y="521970"/>
                    <a:pt x="2139950" y="523240"/>
                  </a:cubicBezTo>
                  <a:cubicBezTo>
                    <a:pt x="2092960" y="524510"/>
                    <a:pt x="2043430" y="501650"/>
                    <a:pt x="2016760" y="473710"/>
                  </a:cubicBezTo>
                  <a:cubicBezTo>
                    <a:pt x="1991360" y="447040"/>
                    <a:pt x="1976120" y="393700"/>
                    <a:pt x="1979930" y="360680"/>
                  </a:cubicBezTo>
                  <a:cubicBezTo>
                    <a:pt x="1983740" y="332740"/>
                    <a:pt x="2005330" y="308610"/>
                    <a:pt x="2026920" y="289560"/>
                  </a:cubicBezTo>
                  <a:cubicBezTo>
                    <a:pt x="2049780" y="269240"/>
                    <a:pt x="2084070" y="256540"/>
                    <a:pt x="2115820" y="246380"/>
                  </a:cubicBezTo>
                  <a:cubicBezTo>
                    <a:pt x="2150110" y="236220"/>
                    <a:pt x="2186940" y="232410"/>
                    <a:pt x="2227580" y="229870"/>
                  </a:cubicBezTo>
                  <a:cubicBezTo>
                    <a:pt x="2273300" y="226060"/>
                    <a:pt x="2331720" y="223520"/>
                    <a:pt x="2376170" y="229870"/>
                  </a:cubicBezTo>
                  <a:cubicBezTo>
                    <a:pt x="2413000" y="234950"/>
                    <a:pt x="2446020" y="243840"/>
                    <a:pt x="2475230" y="259080"/>
                  </a:cubicBezTo>
                  <a:cubicBezTo>
                    <a:pt x="2503170" y="273050"/>
                    <a:pt x="2529840" y="287020"/>
                    <a:pt x="2548890" y="313690"/>
                  </a:cubicBezTo>
                  <a:cubicBezTo>
                    <a:pt x="2571750" y="345440"/>
                    <a:pt x="2602230" y="411480"/>
                    <a:pt x="2589530" y="447040"/>
                  </a:cubicBezTo>
                  <a:cubicBezTo>
                    <a:pt x="2575560" y="485140"/>
                    <a:pt x="2508250" y="509270"/>
                    <a:pt x="2462530" y="532130"/>
                  </a:cubicBezTo>
                  <a:cubicBezTo>
                    <a:pt x="2416810" y="554990"/>
                    <a:pt x="2369820" y="567690"/>
                    <a:pt x="2316480" y="582930"/>
                  </a:cubicBezTo>
                  <a:cubicBezTo>
                    <a:pt x="2251710" y="600710"/>
                    <a:pt x="2171700" y="618490"/>
                    <a:pt x="2100580" y="629920"/>
                  </a:cubicBezTo>
                  <a:cubicBezTo>
                    <a:pt x="2033270" y="640080"/>
                    <a:pt x="1960880" y="650240"/>
                    <a:pt x="1902460" y="647700"/>
                  </a:cubicBezTo>
                  <a:cubicBezTo>
                    <a:pt x="1855470" y="645160"/>
                    <a:pt x="1813560" y="645160"/>
                    <a:pt x="1778000" y="626110"/>
                  </a:cubicBezTo>
                  <a:cubicBezTo>
                    <a:pt x="1742440" y="607060"/>
                    <a:pt x="1692910" y="565150"/>
                    <a:pt x="1691640" y="529590"/>
                  </a:cubicBezTo>
                  <a:cubicBezTo>
                    <a:pt x="1690370" y="490220"/>
                    <a:pt x="1748790" y="430530"/>
                    <a:pt x="1788160" y="398780"/>
                  </a:cubicBezTo>
                  <a:cubicBezTo>
                    <a:pt x="1824990" y="369570"/>
                    <a:pt x="1868170" y="359410"/>
                    <a:pt x="1917700" y="341630"/>
                  </a:cubicBezTo>
                  <a:cubicBezTo>
                    <a:pt x="1979930" y="318770"/>
                    <a:pt x="2066290" y="292100"/>
                    <a:pt x="2131060" y="279400"/>
                  </a:cubicBezTo>
                  <a:cubicBezTo>
                    <a:pt x="2184400" y="269240"/>
                    <a:pt x="2233930" y="262890"/>
                    <a:pt x="2278380" y="266700"/>
                  </a:cubicBezTo>
                  <a:cubicBezTo>
                    <a:pt x="2316480" y="270510"/>
                    <a:pt x="2357120" y="278130"/>
                    <a:pt x="2382520" y="297180"/>
                  </a:cubicBezTo>
                  <a:cubicBezTo>
                    <a:pt x="2405380" y="313690"/>
                    <a:pt x="2426970" y="337820"/>
                    <a:pt x="2430780" y="365760"/>
                  </a:cubicBezTo>
                  <a:cubicBezTo>
                    <a:pt x="2435860" y="400050"/>
                    <a:pt x="2419350" y="463550"/>
                    <a:pt x="2392680" y="488950"/>
                  </a:cubicBezTo>
                  <a:cubicBezTo>
                    <a:pt x="2366010" y="514350"/>
                    <a:pt x="2298700" y="534670"/>
                    <a:pt x="2270760" y="519430"/>
                  </a:cubicBezTo>
                  <a:cubicBezTo>
                    <a:pt x="2242820" y="504190"/>
                    <a:pt x="2218690" y="427990"/>
                    <a:pt x="2226310" y="393700"/>
                  </a:cubicBezTo>
                  <a:cubicBezTo>
                    <a:pt x="2232660" y="363220"/>
                    <a:pt x="2266950" y="336550"/>
                    <a:pt x="2297430" y="318770"/>
                  </a:cubicBezTo>
                  <a:cubicBezTo>
                    <a:pt x="2332990" y="298450"/>
                    <a:pt x="2395220" y="274320"/>
                    <a:pt x="2433320" y="284480"/>
                  </a:cubicBezTo>
                  <a:cubicBezTo>
                    <a:pt x="2470150" y="294640"/>
                    <a:pt x="2519680" y="342900"/>
                    <a:pt x="2523490" y="374650"/>
                  </a:cubicBezTo>
                  <a:cubicBezTo>
                    <a:pt x="2527300" y="405130"/>
                    <a:pt x="2491740" y="445770"/>
                    <a:pt x="2458720" y="473710"/>
                  </a:cubicBezTo>
                  <a:cubicBezTo>
                    <a:pt x="2413000" y="511810"/>
                    <a:pt x="2322830" y="537210"/>
                    <a:pt x="2258060" y="560070"/>
                  </a:cubicBezTo>
                  <a:cubicBezTo>
                    <a:pt x="2200910" y="580390"/>
                    <a:pt x="2146300" y="598170"/>
                    <a:pt x="2092960" y="608330"/>
                  </a:cubicBezTo>
                  <a:cubicBezTo>
                    <a:pt x="2044700" y="617220"/>
                    <a:pt x="1992630" y="628650"/>
                    <a:pt x="1951990" y="621030"/>
                  </a:cubicBezTo>
                  <a:cubicBezTo>
                    <a:pt x="1916430" y="614680"/>
                    <a:pt x="1882140" y="599440"/>
                    <a:pt x="1859280" y="577850"/>
                  </a:cubicBezTo>
                  <a:cubicBezTo>
                    <a:pt x="1837690" y="556260"/>
                    <a:pt x="1821180" y="523240"/>
                    <a:pt x="1814830" y="494030"/>
                  </a:cubicBezTo>
                  <a:cubicBezTo>
                    <a:pt x="1808480" y="464820"/>
                    <a:pt x="1811020" y="419100"/>
                    <a:pt x="1823720" y="400050"/>
                  </a:cubicBezTo>
                  <a:cubicBezTo>
                    <a:pt x="1833880" y="386080"/>
                    <a:pt x="1852930" y="377190"/>
                    <a:pt x="1869440" y="377190"/>
                  </a:cubicBezTo>
                  <a:cubicBezTo>
                    <a:pt x="1888490" y="375920"/>
                    <a:pt x="1917700" y="387350"/>
                    <a:pt x="1930400" y="402590"/>
                  </a:cubicBezTo>
                  <a:cubicBezTo>
                    <a:pt x="1943100" y="417830"/>
                    <a:pt x="1946910" y="449580"/>
                    <a:pt x="1945640" y="467360"/>
                  </a:cubicBezTo>
                  <a:cubicBezTo>
                    <a:pt x="1944370" y="481330"/>
                    <a:pt x="1941830" y="488950"/>
                    <a:pt x="1932940" y="501650"/>
                  </a:cubicBezTo>
                  <a:cubicBezTo>
                    <a:pt x="1916430" y="524510"/>
                    <a:pt x="1879600" y="556260"/>
                    <a:pt x="1837690" y="577850"/>
                  </a:cubicBezTo>
                  <a:cubicBezTo>
                    <a:pt x="1776730" y="608330"/>
                    <a:pt x="1659890" y="629920"/>
                    <a:pt x="1588770" y="642620"/>
                  </a:cubicBezTo>
                  <a:cubicBezTo>
                    <a:pt x="1535430" y="651510"/>
                    <a:pt x="1490980" y="656590"/>
                    <a:pt x="1449070" y="655320"/>
                  </a:cubicBezTo>
                  <a:cubicBezTo>
                    <a:pt x="1416050" y="654050"/>
                    <a:pt x="1386840" y="650240"/>
                    <a:pt x="1358900" y="641350"/>
                  </a:cubicBezTo>
                  <a:cubicBezTo>
                    <a:pt x="1333500" y="632460"/>
                    <a:pt x="1306830" y="624840"/>
                    <a:pt x="1287780" y="603250"/>
                  </a:cubicBezTo>
                  <a:cubicBezTo>
                    <a:pt x="1262380" y="575310"/>
                    <a:pt x="1231900" y="513080"/>
                    <a:pt x="1231900" y="477520"/>
                  </a:cubicBezTo>
                  <a:cubicBezTo>
                    <a:pt x="1231900" y="450850"/>
                    <a:pt x="1244600" y="426720"/>
                    <a:pt x="1261110" y="406400"/>
                  </a:cubicBezTo>
                  <a:cubicBezTo>
                    <a:pt x="1280160" y="382270"/>
                    <a:pt x="1315720" y="367030"/>
                    <a:pt x="1348740" y="349250"/>
                  </a:cubicBezTo>
                  <a:cubicBezTo>
                    <a:pt x="1386840" y="328930"/>
                    <a:pt x="1433830" y="308610"/>
                    <a:pt x="1480820" y="293370"/>
                  </a:cubicBezTo>
                  <a:cubicBezTo>
                    <a:pt x="1530350" y="276860"/>
                    <a:pt x="1588770" y="260350"/>
                    <a:pt x="1639570" y="252730"/>
                  </a:cubicBezTo>
                  <a:cubicBezTo>
                    <a:pt x="1686560" y="245110"/>
                    <a:pt x="1737360" y="236220"/>
                    <a:pt x="1775460" y="243840"/>
                  </a:cubicBezTo>
                  <a:cubicBezTo>
                    <a:pt x="1805940" y="248920"/>
                    <a:pt x="1828800" y="261620"/>
                    <a:pt x="1851660" y="279400"/>
                  </a:cubicBezTo>
                  <a:cubicBezTo>
                    <a:pt x="1877060" y="298450"/>
                    <a:pt x="1920240" y="326390"/>
                    <a:pt x="1920240" y="356870"/>
                  </a:cubicBezTo>
                  <a:cubicBezTo>
                    <a:pt x="1920240" y="397510"/>
                    <a:pt x="1838960" y="480060"/>
                    <a:pt x="1794510" y="504190"/>
                  </a:cubicBezTo>
                  <a:cubicBezTo>
                    <a:pt x="1761490" y="521970"/>
                    <a:pt x="1725930" y="514350"/>
                    <a:pt x="1690370" y="515620"/>
                  </a:cubicBezTo>
                  <a:cubicBezTo>
                    <a:pt x="1652270" y="516890"/>
                    <a:pt x="1610360" y="514350"/>
                    <a:pt x="1572260" y="508000"/>
                  </a:cubicBezTo>
                  <a:cubicBezTo>
                    <a:pt x="1535430" y="501650"/>
                    <a:pt x="1497330" y="495300"/>
                    <a:pt x="1465580" y="481330"/>
                  </a:cubicBezTo>
                  <a:cubicBezTo>
                    <a:pt x="1436370" y="468630"/>
                    <a:pt x="1408430" y="453390"/>
                    <a:pt x="1389380" y="427990"/>
                  </a:cubicBezTo>
                  <a:cubicBezTo>
                    <a:pt x="1367790" y="400050"/>
                    <a:pt x="1344930" y="349250"/>
                    <a:pt x="1351280" y="317500"/>
                  </a:cubicBezTo>
                  <a:cubicBezTo>
                    <a:pt x="1357630" y="287020"/>
                    <a:pt x="1385570" y="260350"/>
                    <a:pt x="1419860" y="238760"/>
                  </a:cubicBezTo>
                  <a:cubicBezTo>
                    <a:pt x="1471930" y="205740"/>
                    <a:pt x="1584960" y="184150"/>
                    <a:pt x="1652270" y="172720"/>
                  </a:cubicBezTo>
                  <a:cubicBezTo>
                    <a:pt x="1701800" y="163830"/>
                    <a:pt x="1741170" y="160020"/>
                    <a:pt x="1781810" y="162560"/>
                  </a:cubicBezTo>
                  <a:cubicBezTo>
                    <a:pt x="1817370" y="165100"/>
                    <a:pt x="1852930" y="170180"/>
                    <a:pt x="1883410" y="181610"/>
                  </a:cubicBezTo>
                  <a:cubicBezTo>
                    <a:pt x="1911350" y="191770"/>
                    <a:pt x="1939290" y="205740"/>
                    <a:pt x="1958340" y="227330"/>
                  </a:cubicBezTo>
                  <a:cubicBezTo>
                    <a:pt x="1979930" y="251460"/>
                    <a:pt x="2004060" y="290830"/>
                    <a:pt x="2001520" y="321310"/>
                  </a:cubicBezTo>
                  <a:cubicBezTo>
                    <a:pt x="1998980" y="351790"/>
                    <a:pt x="1978660" y="386080"/>
                    <a:pt x="1940560" y="410210"/>
                  </a:cubicBezTo>
                  <a:cubicBezTo>
                    <a:pt x="1854200" y="464820"/>
                    <a:pt x="1525270" y="499110"/>
                    <a:pt x="1410970" y="499110"/>
                  </a:cubicBezTo>
                  <a:cubicBezTo>
                    <a:pt x="1356360" y="499110"/>
                    <a:pt x="1318260" y="490220"/>
                    <a:pt x="1290320" y="478790"/>
                  </a:cubicBezTo>
                  <a:cubicBezTo>
                    <a:pt x="1273810" y="472440"/>
                    <a:pt x="1261110" y="466090"/>
                    <a:pt x="1253490" y="453390"/>
                  </a:cubicBezTo>
                  <a:cubicBezTo>
                    <a:pt x="1244600" y="439420"/>
                    <a:pt x="1239520" y="411480"/>
                    <a:pt x="1245870" y="394970"/>
                  </a:cubicBezTo>
                  <a:cubicBezTo>
                    <a:pt x="1252220" y="375920"/>
                    <a:pt x="1268730" y="363220"/>
                    <a:pt x="1297940" y="347980"/>
                  </a:cubicBezTo>
                  <a:cubicBezTo>
                    <a:pt x="1375410" y="307340"/>
                    <a:pt x="1659890" y="256540"/>
                    <a:pt x="1783080" y="236220"/>
                  </a:cubicBezTo>
                  <a:cubicBezTo>
                    <a:pt x="1858010" y="223520"/>
                    <a:pt x="1907540" y="214630"/>
                    <a:pt x="1967230" y="217170"/>
                  </a:cubicBezTo>
                  <a:cubicBezTo>
                    <a:pt x="2025650" y="219710"/>
                    <a:pt x="2103120" y="226060"/>
                    <a:pt x="2137410" y="246380"/>
                  </a:cubicBezTo>
                  <a:cubicBezTo>
                    <a:pt x="2157730" y="257810"/>
                    <a:pt x="2169160" y="276860"/>
                    <a:pt x="2172970" y="293370"/>
                  </a:cubicBezTo>
                  <a:cubicBezTo>
                    <a:pt x="2176780" y="307340"/>
                    <a:pt x="2174240" y="325120"/>
                    <a:pt x="2164080" y="337820"/>
                  </a:cubicBezTo>
                  <a:cubicBezTo>
                    <a:pt x="2147570" y="358140"/>
                    <a:pt x="2103120" y="372110"/>
                    <a:pt x="2057400" y="386080"/>
                  </a:cubicBezTo>
                  <a:cubicBezTo>
                    <a:pt x="1981200" y="408940"/>
                    <a:pt x="1854200" y="412750"/>
                    <a:pt x="1743710" y="433070"/>
                  </a:cubicBezTo>
                  <a:cubicBezTo>
                    <a:pt x="1616710" y="455930"/>
                    <a:pt x="1437640" y="508000"/>
                    <a:pt x="1337310" y="516890"/>
                  </a:cubicBezTo>
                  <a:cubicBezTo>
                    <a:pt x="1278890" y="521970"/>
                    <a:pt x="1230630" y="518160"/>
                    <a:pt x="1197610" y="513080"/>
                  </a:cubicBezTo>
                  <a:cubicBezTo>
                    <a:pt x="1178560" y="509270"/>
                    <a:pt x="1163320" y="509270"/>
                    <a:pt x="1151890" y="499110"/>
                  </a:cubicBezTo>
                  <a:cubicBezTo>
                    <a:pt x="1139190" y="487680"/>
                    <a:pt x="1126490" y="461010"/>
                    <a:pt x="1126490" y="443230"/>
                  </a:cubicBezTo>
                  <a:cubicBezTo>
                    <a:pt x="1126490" y="427990"/>
                    <a:pt x="1135380" y="412750"/>
                    <a:pt x="1145540" y="400050"/>
                  </a:cubicBezTo>
                  <a:cubicBezTo>
                    <a:pt x="1158240" y="384810"/>
                    <a:pt x="1172210" y="378460"/>
                    <a:pt x="1202690" y="364490"/>
                  </a:cubicBezTo>
                  <a:cubicBezTo>
                    <a:pt x="1304290" y="318770"/>
                    <a:pt x="1760220" y="134620"/>
                    <a:pt x="1887220" y="153670"/>
                  </a:cubicBezTo>
                  <a:cubicBezTo>
                    <a:pt x="1940560" y="161290"/>
                    <a:pt x="1988820" y="195580"/>
                    <a:pt x="1993900" y="224790"/>
                  </a:cubicBezTo>
                  <a:cubicBezTo>
                    <a:pt x="1998980" y="254000"/>
                    <a:pt x="1957070" y="298450"/>
                    <a:pt x="1912620" y="328930"/>
                  </a:cubicBezTo>
                  <a:cubicBezTo>
                    <a:pt x="1832610" y="382270"/>
                    <a:pt x="1609090" y="425450"/>
                    <a:pt x="1503680" y="443230"/>
                  </a:cubicBezTo>
                  <a:cubicBezTo>
                    <a:pt x="1440180" y="454660"/>
                    <a:pt x="1390650" y="458470"/>
                    <a:pt x="1346200" y="453390"/>
                  </a:cubicBezTo>
                  <a:cubicBezTo>
                    <a:pt x="1311910" y="449580"/>
                    <a:pt x="1281430" y="447040"/>
                    <a:pt x="1257300" y="427990"/>
                  </a:cubicBezTo>
                  <a:cubicBezTo>
                    <a:pt x="1226820" y="403860"/>
                    <a:pt x="1187450" y="344170"/>
                    <a:pt x="1189990" y="304800"/>
                  </a:cubicBezTo>
                  <a:cubicBezTo>
                    <a:pt x="1192530" y="264160"/>
                    <a:pt x="1239520" y="210820"/>
                    <a:pt x="1277620" y="187960"/>
                  </a:cubicBezTo>
                  <a:cubicBezTo>
                    <a:pt x="1314450" y="165100"/>
                    <a:pt x="1370330" y="158750"/>
                    <a:pt x="1412240" y="165100"/>
                  </a:cubicBezTo>
                  <a:cubicBezTo>
                    <a:pt x="1451610" y="171450"/>
                    <a:pt x="1502410" y="193040"/>
                    <a:pt x="1520190" y="223520"/>
                  </a:cubicBezTo>
                  <a:cubicBezTo>
                    <a:pt x="1537970" y="255270"/>
                    <a:pt x="1535430" y="318770"/>
                    <a:pt x="1512570" y="356870"/>
                  </a:cubicBezTo>
                  <a:cubicBezTo>
                    <a:pt x="1484630" y="403860"/>
                    <a:pt x="1386840" y="449580"/>
                    <a:pt x="1333500" y="467360"/>
                  </a:cubicBezTo>
                  <a:cubicBezTo>
                    <a:pt x="1296670" y="480060"/>
                    <a:pt x="1263650" y="486410"/>
                    <a:pt x="1233170" y="476250"/>
                  </a:cubicBezTo>
                  <a:cubicBezTo>
                    <a:pt x="1200150" y="466090"/>
                    <a:pt x="1158240" y="433070"/>
                    <a:pt x="1146810" y="400050"/>
                  </a:cubicBezTo>
                  <a:cubicBezTo>
                    <a:pt x="1134110" y="364490"/>
                    <a:pt x="1146810" y="306070"/>
                    <a:pt x="1170940" y="269240"/>
                  </a:cubicBezTo>
                  <a:cubicBezTo>
                    <a:pt x="1198880" y="224790"/>
                    <a:pt x="1272540" y="190500"/>
                    <a:pt x="1323340" y="163830"/>
                  </a:cubicBezTo>
                  <a:cubicBezTo>
                    <a:pt x="1369060" y="140970"/>
                    <a:pt x="1412240" y="130810"/>
                    <a:pt x="1461770" y="115570"/>
                  </a:cubicBezTo>
                  <a:cubicBezTo>
                    <a:pt x="1516380" y="99060"/>
                    <a:pt x="1591310" y="69850"/>
                    <a:pt x="1638300" y="71120"/>
                  </a:cubicBezTo>
                  <a:cubicBezTo>
                    <a:pt x="1671320" y="72390"/>
                    <a:pt x="1694180" y="78740"/>
                    <a:pt x="1719580" y="95250"/>
                  </a:cubicBezTo>
                  <a:cubicBezTo>
                    <a:pt x="1752600" y="115570"/>
                    <a:pt x="1798320" y="163830"/>
                    <a:pt x="1812290" y="198120"/>
                  </a:cubicBezTo>
                  <a:cubicBezTo>
                    <a:pt x="1822450" y="224790"/>
                    <a:pt x="1819910" y="254000"/>
                    <a:pt x="1812290" y="278130"/>
                  </a:cubicBezTo>
                  <a:cubicBezTo>
                    <a:pt x="1804670" y="302260"/>
                    <a:pt x="1786890" y="322580"/>
                    <a:pt x="1767840" y="342900"/>
                  </a:cubicBezTo>
                  <a:cubicBezTo>
                    <a:pt x="1746250" y="365760"/>
                    <a:pt x="1717040" y="384810"/>
                    <a:pt x="1686560" y="405130"/>
                  </a:cubicBezTo>
                  <a:cubicBezTo>
                    <a:pt x="1649730" y="427990"/>
                    <a:pt x="1606550" y="452120"/>
                    <a:pt x="1559560" y="471170"/>
                  </a:cubicBezTo>
                  <a:cubicBezTo>
                    <a:pt x="1503680" y="494030"/>
                    <a:pt x="1413510" y="535940"/>
                    <a:pt x="1369060" y="530860"/>
                  </a:cubicBezTo>
                  <a:cubicBezTo>
                    <a:pt x="1343660" y="528320"/>
                    <a:pt x="1323340" y="514350"/>
                    <a:pt x="1313180" y="497840"/>
                  </a:cubicBezTo>
                  <a:cubicBezTo>
                    <a:pt x="1303020" y="481330"/>
                    <a:pt x="1304290" y="449580"/>
                    <a:pt x="1309370" y="433070"/>
                  </a:cubicBezTo>
                  <a:cubicBezTo>
                    <a:pt x="1313180" y="421640"/>
                    <a:pt x="1319530" y="415290"/>
                    <a:pt x="1329690" y="406400"/>
                  </a:cubicBezTo>
                  <a:cubicBezTo>
                    <a:pt x="1350010" y="388620"/>
                    <a:pt x="1390650" y="365760"/>
                    <a:pt x="1431290" y="350520"/>
                  </a:cubicBezTo>
                  <a:cubicBezTo>
                    <a:pt x="1482090" y="331470"/>
                    <a:pt x="1572260" y="314960"/>
                    <a:pt x="1612900" y="313690"/>
                  </a:cubicBezTo>
                  <a:cubicBezTo>
                    <a:pt x="1633220" y="313690"/>
                    <a:pt x="1645920" y="313690"/>
                    <a:pt x="1658620" y="321310"/>
                  </a:cubicBezTo>
                  <a:cubicBezTo>
                    <a:pt x="1671320" y="328930"/>
                    <a:pt x="1682750" y="342900"/>
                    <a:pt x="1687830" y="356870"/>
                  </a:cubicBezTo>
                  <a:cubicBezTo>
                    <a:pt x="1692910" y="370840"/>
                    <a:pt x="1691640" y="389890"/>
                    <a:pt x="1686560" y="402590"/>
                  </a:cubicBezTo>
                  <a:cubicBezTo>
                    <a:pt x="1681480" y="416560"/>
                    <a:pt x="1673860" y="425450"/>
                    <a:pt x="1654810" y="436880"/>
                  </a:cubicBezTo>
                  <a:cubicBezTo>
                    <a:pt x="1598930" y="469900"/>
                    <a:pt x="1384300" y="514350"/>
                    <a:pt x="1271270" y="533400"/>
                  </a:cubicBezTo>
                  <a:cubicBezTo>
                    <a:pt x="1183640" y="548640"/>
                    <a:pt x="1075690" y="560070"/>
                    <a:pt x="1035050" y="556260"/>
                  </a:cubicBezTo>
                  <a:cubicBezTo>
                    <a:pt x="1021080" y="554990"/>
                    <a:pt x="1014730" y="553720"/>
                    <a:pt x="1005840" y="548640"/>
                  </a:cubicBezTo>
                  <a:cubicBezTo>
                    <a:pt x="994410" y="542290"/>
                    <a:pt x="981710" y="528320"/>
                    <a:pt x="976630" y="515620"/>
                  </a:cubicBezTo>
                  <a:cubicBezTo>
                    <a:pt x="971550" y="502920"/>
                    <a:pt x="971550" y="482600"/>
                    <a:pt x="975360" y="471170"/>
                  </a:cubicBezTo>
                  <a:cubicBezTo>
                    <a:pt x="977900" y="461010"/>
                    <a:pt x="984250" y="454660"/>
                    <a:pt x="993140" y="447040"/>
                  </a:cubicBezTo>
                  <a:cubicBezTo>
                    <a:pt x="1009650" y="433070"/>
                    <a:pt x="1041400" y="420370"/>
                    <a:pt x="1074420" y="408940"/>
                  </a:cubicBezTo>
                  <a:cubicBezTo>
                    <a:pt x="1122680" y="391160"/>
                    <a:pt x="1182370" y="379730"/>
                    <a:pt x="1256030" y="360680"/>
                  </a:cubicBezTo>
                  <a:cubicBezTo>
                    <a:pt x="1371600" y="331470"/>
                    <a:pt x="1583690" y="262890"/>
                    <a:pt x="1704340" y="251460"/>
                  </a:cubicBezTo>
                  <a:cubicBezTo>
                    <a:pt x="1784350" y="243840"/>
                    <a:pt x="1865630" y="243840"/>
                    <a:pt x="1907540" y="260350"/>
                  </a:cubicBezTo>
                  <a:cubicBezTo>
                    <a:pt x="1930400" y="269240"/>
                    <a:pt x="1945640" y="285750"/>
                    <a:pt x="1953260" y="300990"/>
                  </a:cubicBezTo>
                  <a:cubicBezTo>
                    <a:pt x="1959610" y="314960"/>
                    <a:pt x="1957070" y="334010"/>
                    <a:pt x="1953260" y="346710"/>
                  </a:cubicBezTo>
                  <a:cubicBezTo>
                    <a:pt x="1949450" y="356870"/>
                    <a:pt x="1944370" y="364490"/>
                    <a:pt x="1935480" y="372110"/>
                  </a:cubicBezTo>
                  <a:cubicBezTo>
                    <a:pt x="1922780" y="383540"/>
                    <a:pt x="1903730" y="392430"/>
                    <a:pt x="1877060" y="402590"/>
                  </a:cubicBezTo>
                  <a:cubicBezTo>
                    <a:pt x="1823720" y="421640"/>
                    <a:pt x="1714500" y="447040"/>
                    <a:pt x="1628140" y="458470"/>
                  </a:cubicBezTo>
                  <a:cubicBezTo>
                    <a:pt x="1536700" y="469900"/>
                    <a:pt x="1386840" y="481330"/>
                    <a:pt x="1343660" y="469900"/>
                  </a:cubicBezTo>
                  <a:cubicBezTo>
                    <a:pt x="1329690" y="466090"/>
                    <a:pt x="1324610" y="462280"/>
                    <a:pt x="1316990" y="453390"/>
                  </a:cubicBezTo>
                  <a:cubicBezTo>
                    <a:pt x="1308100" y="443230"/>
                    <a:pt x="1297940" y="425450"/>
                    <a:pt x="1297940" y="410210"/>
                  </a:cubicBezTo>
                  <a:cubicBezTo>
                    <a:pt x="1297940" y="396240"/>
                    <a:pt x="1305560" y="377190"/>
                    <a:pt x="1313180" y="365760"/>
                  </a:cubicBezTo>
                  <a:cubicBezTo>
                    <a:pt x="1319530" y="356870"/>
                    <a:pt x="1324610" y="353060"/>
                    <a:pt x="1338580" y="346710"/>
                  </a:cubicBezTo>
                  <a:cubicBezTo>
                    <a:pt x="1383030" y="326390"/>
                    <a:pt x="1546860" y="297180"/>
                    <a:pt x="1638300" y="283210"/>
                  </a:cubicBezTo>
                  <a:cubicBezTo>
                    <a:pt x="1714500" y="271780"/>
                    <a:pt x="1779270" y="261620"/>
                    <a:pt x="1847850" y="262890"/>
                  </a:cubicBezTo>
                  <a:cubicBezTo>
                    <a:pt x="1915160" y="264160"/>
                    <a:pt x="2005330" y="260350"/>
                    <a:pt x="2045970" y="292100"/>
                  </a:cubicBezTo>
                  <a:cubicBezTo>
                    <a:pt x="2077720" y="317500"/>
                    <a:pt x="2101850" y="377190"/>
                    <a:pt x="2092960" y="407670"/>
                  </a:cubicBezTo>
                  <a:cubicBezTo>
                    <a:pt x="2084070" y="438150"/>
                    <a:pt x="2035810" y="454660"/>
                    <a:pt x="1992630" y="476250"/>
                  </a:cubicBezTo>
                  <a:cubicBezTo>
                    <a:pt x="1926590" y="509270"/>
                    <a:pt x="1807210" y="546100"/>
                    <a:pt x="1723390" y="570230"/>
                  </a:cubicBezTo>
                  <a:cubicBezTo>
                    <a:pt x="1653540" y="590550"/>
                    <a:pt x="1567180" y="622300"/>
                    <a:pt x="1526540" y="614680"/>
                  </a:cubicBezTo>
                  <a:cubicBezTo>
                    <a:pt x="1506220" y="610870"/>
                    <a:pt x="1493520" y="599440"/>
                    <a:pt x="1484630" y="588010"/>
                  </a:cubicBezTo>
                  <a:cubicBezTo>
                    <a:pt x="1477010" y="579120"/>
                    <a:pt x="1471930" y="567690"/>
                    <a:pt x="1470660" y="557530"/>
                  </a:cubicBezTo>
                  <a:cubicBezTo>
                    <a:pt x="1469390" y="547370"/>
                    <a:pt x="1469390" y="535940"/>
                    <a:pt x="1473200" y="524510"/>
                  </a:cubicBezTo>
                  <a:cubicBezTo>
                    <a:pt x="1478280" y="510540"/>
                    <a:pt x="1485900" y="495300"/>
                    <a:pt x="1507490" y="480060"/>
                  </a:cubicBezTo>
                  <a:cubicBezTo>
                    <a:pt x="1567180" y="436880"/>
                    <a:pt x="1850390" y="336550"/>
                    <a:pt x="1918970" y="334010"/>
                  </a:cubicBezTo>
                  <a:cubicBezTo>
                    <a:pt x="1941830" y="332740"/>
                    <a:pt x="1953260" y="339090"/>
                    <a:pt x="1964690" y="346710"/>
                  </a:cubicBezTo>
                  <a:cubicBezTo>
                    <a:pt x="1973580" y="353060"/>
                    <a:pt x="1981200" y="361950"/>
                    <a:pt x="1985010" y="372110"/>
                  </a:cubicBezTo>
                  <a:cubicBezTo>
                    <a:pt x="1990090" y="384810"/>
                    <a:pt x="1991360" y="406400"/>
                    <a:pt x="1988820" y="419100"/>
                  </a:cubicBezTo>
                  <a:cubicBezTo>
                    <a:pt x="1986280" y="430530"/>
                    <a:pt x="1981200" y="439420"/>
                    <a:pt x="1973580" y="447040"/>
                  </a:cubicBezTo>
                  <a:cubicBezTo>
                    <a:pt x="1963420" y="455930"/>
                    <a:pt x="1953260" y="461010"/>
                    <a:pt x="1930400" y="467360"/>
                  </a:cubicBezTo>
                  <a:cubicBezTo>
                    <a:pt x="1847850" y="490220"/>
                    <a:pt x="1492250" y="521970"/>
                    <a:pt x="1352550" y="529590"/>
                  </a:cubicBezTo>
                  <a:cubicBezTo>
                    <a:pt x="1273810" y="533400"/>
                    <a:pt x="1224280" y="534670"/>
                    <a:pt x="1167130" y="529590"/>
                  </a:cubicBezTo>
                  <a:cubicBezTo>
                    <a:pt x="1116330" y="525780"/>
                    <a:pt x="1060450" y="523240"/>
                    <a:pt x="1023620" y="506730"/>
                  </a:cubicBezTo>
                  <a:cubicBezTo>
                    <a:pt x="995680" y="495300"/>
                    <a:pt x="972820" y="481330"/>
                    <a:pt x="960120" y="457200"/>
                  </a:cubicBezTo>
                  <a:cubicBezTo>
                    <a:pt x="944880" y="427990"/>
                    <a:pt x="941070" y="374650"/>
                    <a:pt x="951230" y="337820"/>
                  </a:cubicBezTo>
                  <a:cubicBezTo>
                    <a:pt x="962660" y="298450"/>
                    <a:pt x="1003300" y="257810"/>
                    <a:pt x="1031240" y="231140"/>
                  </a:cubicBezTo>
                  <a:cubicBezTo>
                    <a:pt x="1054100" y="209550"/>
                    <a:pt x="1078230" y="190500"/>
                    <a:pt x="1101090" y="182880"/>
                  </a:cubicBezTo>
                  <a:cubicBezTo>
                    <a:pt x="1118870" y="176530"/>
                    <a:pt x="1139190" y="175260"/>
                    <a:pt x="1154430" y="179070"/>
                  </a:cubicBezTo>
                  <a:cubicBezTo>
                    <a:pt x="1167130" y="181610"/>
                    <a:pt x="1177290" y="187960"/>
                    <a:pt x="1184910" y="198120"/>
                  </a:cubicBezTo>
                  <a:cubicBezTo>
                    <a:pt x="1196340" y="212090"/>
                    <a:pt x="1209040" y="243840"/>
                    <a:pt x="1205230" y="264160"/>
                  </a:cubicBezTo>
                  <a:cubicBezTo>
                    <a:pt x="1201420" y="284480"/>
                    <a:pt x="1162050" y="320040"/>
                    <a:pt x="1162050" y="320040"/>
                  </a:cubicBezTo>
                  <a:cubicBezTo>
                    <a:pt x="1162050" y="320040"/>
                    <a:pt x="1182370" y="300990"/>
                    <a:pt x="1181100" y="298450"/>
                  </a:cubicBezTo>
                  <a:cubicBezTo>
                    <a:pt x="1177290" y="293370"/>
                    <a:pt x="1116330" y="331470"/>
                    <a:pt x="1074420" y="339090"/>
                  </a:cubicBezTo>
                  <a:cubicBezTo>
                    <a:pt x="1019810" y="349250"/>
                    <a:pt x="942340" y="347980"/>
                    <a:pt x="877570" y="341630"/>
                  </a:cubicBezTo>
                  <a:cubicBezTo>
                    <a:pt x="814070" y="335280"/>
                    <a:pt x="740410" y="326390"/>
                    <a:pt x="692150" y="303530"/>
                  </a:cubicBezTo>
                  <a:cubicBezTo>
                    <a:pt x="655320" y="285750"/>
                    <a:pt x="615950" y="264160"/>
                    <a:pt x="607060" y="234950"/>
                  </a:cubicBezTo>
                  <a:cubicBezTo>
                    <a:pt x="598170" y="205740"/>
                    <a:pt x="605790" y="149860"/>
                    <a:pt x="637540" y="128270"/>
                  </a:cubicBezTo>
                  <a:cubicBezTo>
                    <a:pt x="701040" y="85090"/>
                    <a:pt x="1004570" y="134620"/>
                    <a:pt x="1087120" y="167640"/>
                  </a:cubicBezTo>
                  <a:cubicBezTo>
                    <a:pt x="1123950" y="182880"/>
                    <a:pt x="1148080" y="200660"/>
                    <a:pt x="1158240" y="224790"/>
                  </a:cubicBezTo>
                  <a:cubicBezTo>
                    <a:pt x="1168400" y="247650"/>
                    <a:pt x="1167130" y="287020"/>
                    <a:pt x="1153160" y="309880"/>
                  </a:cubicBezTo>
                  <a:cubicBezTo>
                    <a:pt x="1137920" y="335280"/>
                    <a:pt x="1097280" y="346710"/>
                    <a:pt x="1059180" y="364490"/>
                  </a:cubicBezTo>
                  <a:cubicBezTo>
                    <a:pt x="1003300" y="391160"/>
                    <a:pt x="915670" y="429260"/>
                    <a:pt x="843280" y="444500"/>
                  </a:cubicBezTo>
                  <a:cubicBezTo>
                    <a:pt x="775970" y="458470"/>
                    <a:pt x="681990" y="466090"/>
                    <a:pt x="641350" y="455930"/>
                  </a:cubicBezTo>
                  <a:cubicBezTo>
                    <a:pt x="622300" y="450850"/>
                    <a:pt x="610870" y="440690"/>
                    <a:pt x="601980" y="430530"/>
                  </a:cubicBezTo>
                  <a:cubicBezTo>
                    <a:pt x="594360" y="421640"/>
                    <a:pt x="589280" y="412750"/>
                    <a:pt x="589280" y="401320"/>
                  </a:cubicBezTo>
                  <a:cubicBezTo>
                    <a:pt x="589280" y="383540"/>
                    <a:pt x="594360" y="354330"/>
                    <a:pt x="613410" y="334010"/>
                  </a:cubicBezTo>
                  <a:cubicBezTo>
                    <a:pt x="648970" y="298450"/>
                    <a:pt x="744220" y="280670"/>
                    <a:pt x="830580" y="252730"/>
                  </a:cubicBezTo>
                  <a:cubicBezTo>
                    <a:pt x="956310" y="213360"/>
                    <a:pt x="1201420" y="127000"/>
                    <a:pt x="1297940" y="130810"/>
                  </a:cubicBezTo>
                  <a:cubicBezTo>
                    <a:pt x="1341120" y="132080"/>
                    <a:pt x="1380490" y="140970"/>
                    <a:pt x="1391920" y="163830"/>
                  </a:cubicBezTo>
                  <a:cubicBezTo>
                    <a:pt x="1405890" y="191770"/>
                    <a:pt x="1377950" y="267970"/>
                    <a:pt x="1343660" y="304800"/>
                  </a:cubicBezTo>
                  <a:cubicBezTo>
                    <a:pt x="1300480" y="349250"/>
                    <a:pt x="1202690" y="364490"/>
                    <a:pt x="1130300" y="389890"/>
                  </a:cubicBezTo>
                  <a:cubicBezTo>
                    <a:pt x="1056640" y="415290"/>
                    <a:pt x="951230" y="449580"/>
                    <a:pt x="902970" y="455930"/>
                  </a:cubicBezTo>
                  <a:cubicBezTo>
                    <a:pt x="881380" y="458470"/>
                    <a:pt x="869950" y="459740"/>
                    <a:pt x="855980" y="454660"/>
                  </a:cubicBezTo>
                  <a:cubicBezTo>
                    <a:pt x="842010" y="449580"/>
                    <a:pt x="828040" y="435610"/>
                    <a:pt x="821690" y="422910"/>
                  </a:cubicBezTo>
                  <a:cubicBezTo>
                    <a:pt x="815340" y="410210"/>
                    <a:pt x="814070" y="389890"/>
                    <a:pt x="817880" y="375920"/>
                  </a:cubicBezTo>
                  <a:cubicBezTo>
                    <a:pt x="821690" y="361950"/>
                    <a:pt x="831850" y="349250"/>
                    <a:pt x="844550" y="339090"/>
                  </a:cubicBezTo>
                  <a:cubicBezTo>
                    <a:pt x="862330" y="325120"/>
                    <a:pt x="887730" y="316230"/>
                    <a:pt x="920750" y="304800"/>
                  </a:cubicBezTo>
                  <a:cubicBezTo>
                    <a:pt x="980440" y="284480"/>
                    <a:pt x="1092200" y="257810"/>
                    <a:pt x="1174750" y="246380"/>
                  </a:cubicBezTo>
                  <a:cubicBezTo>
                    <a:pt x="1252220" y="236220"/>
                    <a:pt x="1360170" y="219710"/>
                    <a:pt x="1402080" y="237490"/>
                  </a:cubicBezTo>
                  <a:cubicBezTo>
                    <a:pt x="1423670" y="246380"/>
                    <a:pt x="1436370" y="265430"/>
                    <a:pt x="1440180" y="281940"/>
                  </a:cubicBezTo>
                  <a:cubicBezTo>
                    <a:pt x="1443990" y="298450"/>
                    <a:pt x="1437640" y="323850"/>
                    <a:pt x="1424940" y="337820"/>
                  </a:cubicBezTo>
                  <a:cubicBezTo>
                    <a:pt x="1409700" y="354330"/>
                    <a:pt x="1385570" y="358140"/>
                    <a:pt x="1344930" y="368300"/>
                  </a:cubicBezTo>
                  <a:cubicBezTo>
                    <a:pt x="1236980" y="394970"/>
                    <a:pt x="889000" y="429260"/>
                    <a:pt x="727710" y="440690"/>
                  </a:cubicBezTo>
                  <a:cubicBezTo>
                    <a:pt x="624840" y="448310"/>
                    <a:pt x="548640" y="454660"/>
                    <a:pt x="474980" y="447040"/>
                  </a:cubicBezTo>
                  <a:cubicBezTo>
                    <a:pt x="417830" y="441960"/>
                    <a:pt x="354330" y="429260"/>
                    <a:pt x="323850" y="412750"/>
                  </a:cubicBezTo>
                  <a:cubicBezTo>
                    <a:pt x="307340" y="403860"/>
                    <a:pt x="297180" y="392430"/>
                    <a:pt x="290830" y="381000"/>
                  </a:cubicBezTo>
                  <a:cubicBezTo>
                    <a:pt x="285750" y="372110"/>
                    <a:pt x="284480" y="360680"/>
                    <a:pt x="284480" y="350520"/>
                  </a:cubicBezTo>
                  <a:cubicBezTo>
                    <a:pt x="284480" y="340360"/>
                    <a:pt x="287020" y="330200"/>
                    <a:pt x="293370" y="321310"/>
                  </a:cubicBezTo>
                  <a:cubicBezTo>
                    <a:pt x="300990" y="311150"/>
                    <a:pt x="307340" y="302260"/>
                    <a:pt x="328930" y="293370"/>
                  </a:cubicBezTo>
                  <a:cubicBezTo>
                    <a:pt x="411480" y="260350"/>
                    <a:pt x="810260" y="231140"/>
                    <a:pt x="1008380" y="228600"/>
                  </a:cubicBezTo>
                  <a:cubicBezTo>
                    <a:pt x="1162050" y="226060"/>
                    <a:pt x="1328420" y="231140"/>
                    <a:pt x="1418590" y="256540"/>
                  </a:cubicBezTo>
                  <a:cubicBezTo>
                    <a:pt x="1466850" y="270510"/>
                    <a:pt x="1503680" y="285750"/>
                    <a:pt x="1524000" y="312420"/>
                  </a:cubicBezTo>
                  <a:cubicBezTo>
                    <a:pt x="1541780" y="336550"/>
                    <a:pt x="1553210" y="377190"/>
                    <a:pt x="1543050" y="402590"/>
                  </a:cubicBezTo>
                  <a:cubicBezTo>
                    <a:pt x="1530350" y="431800"/>
                    <a:pt x="1482090" y="450850"/>
                    <a:pt x="1436370" y="471170"/>
                  </a:cubicBezTo>
                  <a:cubicBezTo>
                    <a:pt x="1365250" y="502920"/>
                    <a:pt x="1231900" y="530860"/>
                    <a:pt x="1145540" y="549910"/>
                  </a:cubicBezTo>
                  <a:cubicBezTo>
                    <a:pt x="1078230" y="565150"/>
                    <a:pt x="1018540" y="579120"/>
                    <a:pt x="962660" y="581660"/>
                  </a:cubicBezTo>
                  <a:cubicBezTo>
                    <a:pt x="916940" y="584200"/>
                    <a:pt x="872490" y="590550"/>
                    <a:pt x="838200" y="572770"/>
                  </a:cubicBezTo>
                  <a:cubicBezTo>
                    <a:pt x="801370" y="553720"/>
                    <a:pt x="751840" y="501650"/>
                    <a:pt x="749300" y="463550"/>
                  </a:cubicBezTo>
                  <a:cubicBezTo>
                    <a:pt x="746760" y="426720"/>
                    <a:pt x="787400" y="381000"/>
                    <a:pt x="814070" y="350520"/>
                  </a:cubicBezTo>
                  <a:cubicBezTo>
                    <a:pt x="839470" y="321310"/>
                    <a:pt x="869950" y="300990"/>
                    <a:pt x="902970" y="280670"/>
                  </a:cubicBezTo>
                  <a:cubicBezTo>
                    <a:pt x="939800" y="257810"/>
                    <a:pt x="981710" y="237490"/>
                    <a:pt x="1024890" y="220980"/>
                  </a:cubicBezTo>
                  <a:cubicBezTo>
                    <a:pt x="1071880" y="203200"/>
                    <a:pt x="1135380" y="171450"/>
                    <a:pt x="1177290" y="181610"/>
                  </a:cubicBezTo>
                  <a:cubicBezTo>
                    <a:pt x="1214120" y="190500"/>
                    <a:pt x="1256030" y="228600"/>
                    <a:pt x="1266190" y="260350"/>
                  </a:cubicBezTo>
                  <a:cubicBezTo>
                    <a:pt x="1276350" y="292100"/>
                    <a:pt x="1259840" y="345440"/>
                    <a:pt x="1242060" y="373380"/>
                  </a:cubicBezTo>
                  <a:cubicBezTo>
                    <a:pt x="1226820" y="398780"/>
                    <a:pt x="1205230" y="407670"/>
                    <a:pt x="1172210" y="426720"/>
                  </a:cubicBezTo>
                  <a:cubicBezTo>
                    <a:pt x="1106170" y="464820"/>
                    <a:pt x="948690" y="523240"/>
                    <a:pt x="855980" y="554990"/>
                  </a:cubicBezTo>
                  <a:cubicBezTo>
                    <a:pt x="784860" y="579120"/>
                    <a:pt x="721360" y="601980"/>
                    <a:pt x="662940" y="608330"/>
                  </a:cubicBezTo>
                  <a:cubicBezTo>
                    <a:pt x="615950" y="613410"/>
                    <a:pt x="565150" y="614680"/>
                    <a:pt x="533400" y="599440"/>
                  </a:cubicBezTo>
                  <a:cubicBezTo>
                    <a:pt x="508000" y="588010"/>
                    <a:pt x="488950" y="567690"/>
                    <a:pt x="477520" y="541020"/>
                  </a:cubicBezTo>
                  <a:cubicBezTo>
                    <a:pt x="462280" y="505460"/>
                    <a:pt x="462280" y="433070"/>
                    <a:pt x="468630" y="393700"/>
                  </a:cubicBezTo>
                  <a:cubicBezTo>
                    <a:pt x="473710" y="364490"/>
                    <a:pt x="481330" y="344170"/>
                    <a:pt x="499110" y="321310"/>
                  </a:cubicBezTo>
                  <a:cubicBezTo>
                    <a:pt x="521970" y="290830"/>
                    <a:pt x="572770" y="251460"/>
                    <a:pt x="608330" y="234950"/>
                  </a:cubicBezTo>
                  <a:cubicBezTo>
                    <a:pt x="635000" y="223520"/>
                    <a:pt x="660400" y="214630"/>
                    <a:pt x="687070" y="220980"/>
                  </a:cubicBezTo>
                  <a:cubicBezTo>
                    <a:pt x="721360" y="228600"/>
                    <a:pt x="781050" y="262890"/>
                    <a:pt x="795020" y="295910"/>
                  </a:cubicBezTo>
                  <a:cubicBezTo>
                    <a:pt x="808990" y="326390"/>
                    <a:pt x="798830" y="370840"/>
                    <a:pt x="779780" y="407670"/>
                  </a:cubicBezTo>
                  <a:cubicBezTo>
                    <a:pt x="754380" y="457200"/>
                    <a:pt x="673100" y="528320"/>
                    <a:pt x="624840" y="553720"/>
                  </a:cubicBezTo>
                  <a:cubicBezTo>
                    <a:pt x="591820" y="571500"/>
                    <a:pt x="560070" y="577850"/>
                    <a:pt x="530860" y="574040"/>
                  </a:cubicBezTo>
                  <a:cubicBezTo>
                    <a:pt x="504190" y="570230"/>
                    <a:pt x="476250" y="557530"/>
                    <a:pt x="457200" y="535940"/>
                  </a:cubicBezTo>
                  <a:cubicBezTo>
                    <a:pt x="434340" y="510540"/>
                    <a:pt x="417830" y="455930"/>
                    <a:pt x="416560" y="420370"/>
                  </a:cubicBezTo>
                  <a:cubicBezTo>
                    <a:pt x="415290" y="389890"/>
                    <a:pt x="424180" y="363220"/>
                    <a:pt x="439420" y="334010"/>
                  </a:cubicBezTo>
                  <a:cubicBezTo>
                    <a:pt x="459740" y="297180"/>
                    <a:pt x="504190" y="245110"/>
                    <a:pt x="538480" y="223520"/>
                  </a:cubicBezTo>
                  <a:cubicBezTo>
                    <a:pt x="565150" y="207010"/>
                    <a:pt x="591820" y="199390"/>
                    <a:pt x="619760" y="201930"/>
                  </a:cubicBezTo>
                  <a:cubicBezTo>
                    <a:pt x="652780" y="204470"/>
                    <a:pt x="701040" y="222250"/>
                    <a:pt x="722630" y="248920"/>
                  </a:cubicBezTo>
                  <a:cubicBezTo>
                    <a:pt x="744220" y="275590"/>
                    <a:pt x="754380" y="323850"/>
                    <a:pt x="749300" y="359410"/>
                  </a:cubicBezTo>
                  <a:cubicBezTo>
                    <a:pt x="744220" y="397510"/>
                    <a:pt x="712470" y="439420"/>
                    <a:pt x="689610" y="468630"/>
                  </a:cubicBezTo>
                  <a:cubicBezTo>
                    <a:pt x="670560" y="492760"/>
                    <a:pt x="648970" y="511810"/>
                    <a:pt x="626110" y="528320"/>
                  </a:cubicBezTo>
                  <a:cubicBezTo>
                    <a:pt x="604520" y="543560"/>
                    <a:pt x="581660" y="557530"/>
                    <a:pt x="556260" y="563880"/>
                  </a:cubicBezTo>
                  <a:cubicBezTo>
                    <a:pt x="527050" y="571500"/>
                    <a:pt x="490220" y="575310"/>
                    <a:pt x="459740" y="566420"/>
                  </a:cubicBezTo>
                  <a:cubicBezTo>
                    <a:pt x="426720" y="557530"/>
                    <a:pt x="384810" y="535940"/>
                    <a:pt x="365760" y="504190"/>
                  </a:cubicBezTo>
                  <a:cubicBezTo>
                    <a:pt x="342900" y="466090"/>
                    <a:pt x="328930" y="381000"/>
                    <a:pt x="345440" y="345440"/>
                  </a:cubicBezTo>
                  <a:cubicBezTo>
                    <a:pt x="359410" y="316230"/>
                    <a:pt x="424180" y="284480"/>
                    <a:pt x="430530" y="290830"/>
                  </a:cubicBezTo>
                  <a:cubicBezTo>
                    <a:pt x="436880" y="297180"/>
                    <a:pt x="406400" y="373380"/>
                    <a:pt x="391160" y="374650"/>
                  </a:cubicBezTo>
                  <a:cubicBezTo>
                    <a:pt x="375920" y="375920"/>
                    <a:pt x="349250" y="320040"/>
                    <a:pt x="337820" y="292100"/>
                  </a:cubicBezTo>
                  <a:cubicBezTo>
                    <a:pt x="327660" y="266700"/>
                    <a:pt x="322580" y="243840"/>
                    <a:pt x="325120" y="215900"/>
                  </a:cubicBezTo>
                  <a:cubicBezTo>
                    <a:pt x="328930" y="179070"/>
                    <a:pt x="345440" y="124460"/>
                    <a:pt x="372110" y="91440"/>
                  </a:cubicBezTo>
                  <a:cubicBezTo>
                    <a:pt x="398780" y="57150"/>
                    <a:pt x="443230" y="16510"/>
                    <a:pt x="482600" y="13970"/>
                  </a:cubicBezTo>
                  <a:cubicBezTo>
                    <a:pt x="523240" y="11430"/>
                    <a:pt x="575310" y="48260"/>
                    <a:pt x="612140" y="82550"/>
                  </a:cubicBezTo>
                  <a:cubicBezTo>
                    <a:pt x="655320" y="121920"/>
                    <a:pt x="698500" y="199390"/>
                    <a:pt x="717550" y="245110"/>
                  </a:cubicBezTo>
                  <a:cubicBezTo>
                    <a:pt x="728980" y="274320"/>
                    <a:pt x="732790" y="293370"/>
                    <a:pt x="732790" y="321310"/>
                  </a:cubicBezTo>
                  <a:cubicBezTo>
                    <a:pt x="731520" y="355600"/>
                    <a:pt x="723900" y="401320"/>
                    <a:pt x="704850" y="435610"/>
                  </a:cubicBezTo>
                  <a:cubicBezTo>
                    <a:pt x="684530" y="473710"/>
                    <a:pt x="645160" y="513080"/>
                    <a:pt x="608330" y="538480"/>
                  </a:cubicBezTo>
                  <a:cubicBezTo>
                    <a:pt x="575310" y="561340"/>
                    <a:pt x="534670" y="584200"/>
                    <a:pt x="496570" y="582930"/>
                  </a:cubicBezTo>
                  <a:cubicBezTo>
                    <a:pt x="454660" y="581660"/>
                    <a:pt x="397510" y="548640"/>
                    <a:pt x="365760" y="524510"/>
                  </a:cubicBezTo>
                  <a:cubicBezTo>
                    <a:pt x="342900" y="506730"/>
                    <a:pt x="325120" y="491490"/>
                    <a:pt x="314960" y="466090"/>
                  </a:cubicBezTo>
                  <a:cubicBezTo>
                    <a:pt x="300990" y="431800"/>
                    <a:pt x="295910" y="368300"/>
                    <a:pt x="308610" y="331470"/>
                  </a:cubicBezTo>
                  <a:cubicBezTo>
                    <a:pt x="320040" y="298450"/>
                    <a:pt x="354330" y="274320"/>
                    <a:pt x="379730" y="252730"/>
                  </a:cubicBezTo>
                  <a:cubicBezTo>
                    <a:pt x="401320" y="233680"/>
                    <a:pt x="420370" y="218440"/>
                    <a:pt x="448310" y="208280"/>
                  </a:cubicBezTo>
                  <a:cubicBezTo>
                    <a:pt x="482600" y="195580"/>
                    <a:pt x="535940" y="179070"/>
                    <a:pt x="570230" y="191770"/>
                  </a:cubicBezTo>
                  <a:cubicBezTo>
                    <a:pt x="605790" y="204470"/>
                    <a:pt x="651510" y="250190"/>
                    <a:pt x="656590" y="285750"/>
                  </a:cubicBezTo>
                  <a:cubicBezTo>
                    <a:pt x="661670" y="321310"/>
                    <a:pt x="626110" y="373380"/>
                    <a:pt x="603250" y="402590"/>
                  </a:cubicBezTo>
                  <a:cubicBezTo>
                    <a:pt x="585470" y="426720"/>
                    <a:pt x="565150" y="443230"/>
                    <a:pt x="539750" y="455930"/>
                  </a:cubicBezTo>
                  <a:cubicBezTo>
                    <a:pt x="511810" y="469900"/>
                    <a:pt x="471170" y="482600"/>
                    <a:pt x="443230" y="476250"/>
                  </a:cubicBezTo>
                  <a:cubicBezTo>
                    <a:pt x="415290" y="469900"/>
                    <a:pt x="384810" y="447040"/>
                    <a:pt x="370840" y="420370"/>
                  </a:cubicBezTo>
                  <a:cubicBezTo>
                    <a:pt x="353060" y="387350"/>
                    <a:pt x="349250" y="320040"/>
                    <a:pt x="361950" y="287020"/>
                  </a:cubicBezTo>
                  <a:cubicBezTo>
                    <a:pt x="372110" y="261620"/>
                    <a:pt x="398780" y="240030"/>
                    <a:pt x="420370" y="232410"/>
                  </a:cubicBezTo>
                  <a:cubicBezTo>
                    <a:pt x="439420" y="226060"/>
                    <a:pt x="464820" y="228600"/>
                    <a:pt x="481330" y="237490"/>
                  </a:cubicBezTo>
                  <a:cubicBezTo>
                    <a:pt x="499110" y="246380"/>
                    <a:pt x="515620" y="266700"/>
                    <a:pt x="523240" y="283210"/>
                  </a:cubicBezTo>
                  <a:cubicBezTo>
                    <a:pt x="529590" y="295910"/>
                    <a:pt x="529590" y="323850"/>
                    <a:pt x="529590" y="323850"/>
                  </a:cubicBezTo>
                  <a:cubicBezTo>
                    <a:pt x="529590" y="323850"/>
                    <a:pt x="525780" y="297180"/>
                    <a:pt x="523240" y="297180"/>
                  </a:cubicBezTo>
                  <a:cubicBezTo>
                    <a:pt x="518160" y="297180"/>
                    <a:pt x="528320" y="383540"/>
                    <a:pt x="509270" y="415290"/>
                  </a:cubicBezTo>
                  <a:cubicBezTo>
                    <a:pt x="490220" y="447040"/>
                    <a:pt x="441960" y="480060"/>
                    <a:pt x="405130" y="486410"/>
                  </a:cubicBezTo>
                  <a:cubicBezTo>
                    <a:pt x="369570" y="492760"/>
                    <a:pt x="316230" y="477520"/>
                    <a:pt x="289560" y="455930"/>
                  </a:cubicBezTo>
                  <a:cubicBezTo>
                    <a:pt x="265430" y="435610"/>
                    <a:pt x="250190" y="394970"/>
                    <a:pt x="247650" y="364490"/>
                  </a:cubicBezTo>
                  <a:cubicBezTo>
                    <a:pt x="245110" y="336550"/>
                    <a:pt x="255270" y="308610"/>
                    <a:pt x="269240" y="283210"/>
                  </a:cubicBezTo>
                  <a:cubicBezTo>
                    <a:pt x="284480" y="256540"/>
                    <a:pt x="308610" y="226060"/>
                    <a:pt x="337820" y="209550"/>
                  </a:cubicBezTo>
                  <a:cubicBezTo>
                    <a:pt x="368300" y="191770"/>
                    <a:pt x="411480" y="181610"/>
                    <a:pt x="449580" y="180340"/>
                  </a:cubicBezTo>
                  <a:cubicBezTo>
                    <a:pt x="488950" y="179070"/>
                    <a:pt x="529590" y="187960"/>
                    <a:pt x="572770" y="205740"/>
                  </a:cubicBezTo>
                  <a:cubicBezTo>
                    <a:pt x="629920" y="228600"/>
                    <a:pt x="731520" y="274320"/>
                    <a:pt x="755650" y="320040"/>
                  </a:cubicBezTo>
                  <a:cubicBezTo>
                    <a:pt x="773430" y="354330"/>
                    <a:pt x="768350" y="400050"/>
                    <a:pt x="748030" y="434340"/>
                  </a:cubicBezTo>
                  <a:cubicBezTo>
                    <a:pt x="721360" y="481330"/>
                    <a:pt x="623570" y="525780"/>
                    <a:pt x="571500" y="553720"/>
                  </a:cubicBezTo>
                  <a:cubicBezTo>
                    <a:pt x="533400" y="574040"/>
                    <a:pt x="508000" y="586740"/>
                    <a:pt x="468630" y="595630"/>
                  </a:cubicBezTo>
                  <a:cubicBezTo>
                    <a:pt x="420370" y="607060"/>
                    <a:pt x="349250" y="608330"/>
                    <a:pt x="302260" y="605790"/>
                  </a:cubicBezTo>
                  <a:cubicBezTo>
                    <a:pt x="267970" y="604520"/>
                    <a:pt x="241300" y="600710"/>
                    <a:pt x="212090" y="590550"/>
                  </a:cubicBezTo>
                  <a:cubicBezTo>
                    <a:pt x="180340" y="580390"/>
                    <a:pt x="137160" y="562610"/>
                    <a:pt x="120650" y="543560"/>
                  </a:cubicBezTo>
                  <a:cubicBezTo>
                    <a:pt x="109220" y="530860"/>
                    <a:pt x="106680" y="518160"/>
                    <a:pt x="105410" y="502920"/>
                  </a:cubicBezTo>
                  <a:cubicBezTo>
                    <a:pt x="104140" y="485140"/>
                    <a:pt x="109220" y="455930"/>
                    <a:pt x="118110" y="440690"/>
                  </a:cubicBezTo>
                  <a:cubicBezTo>
                    <a:pt x="125730" y="427990"/>
                    <a:pt x="135890" y="417830"/>
                    <a:pt x="149860" y="411480"/>
                  </a:cubicBezTo>
                  <a:cubicBezTo>
                    <a:pt x="166370" y="403860"/>
                    <a:pt x="193040" y="398780"/>
                    <a:pt x="212090" y="402590"/>
                  </a:cubicBezTo>
                  <a:cubicBezTo>
                    <a:pt x="231140" y="406400"/>
                    <a:pt x="267970" y="424180"/>
                    <a:pt x="266700" y="434340"/>
                  </a:cubicBezTo>
                  <a:cubicBezTo>
                    <a:pt x="265430" y="444500"/>
                    <a:pt x="223520" y="463550"/>
                    <a:pt x="195580" y="462280"/>
                  </a:cubicBezTo>
                  <a:cubicBezTo>
                    <a:pt x="152400" y="461010"/>
                    <a:pt x="63500" y="417830"/>
                    <a:pt x="33020" y="388620"/>
                  </a:cubicBezTo>
                  <a:cubicBezTo>
                    <a:pt x="13970" y="372110"/>
                    <a:pt x="5080" y="351790"/>
                    <a:pt x="2540" y="332740"/>
                  </a:cubicBezTo>
                  <a:cubicBezTo>
                    <a:pt x="0" y="313690"/>
                    <a:pt x="3810" y="288290"/>
                    <a:pt x="16510" y="271780"/>
                  </a:cubicBezTo>
                  <a:cubicBezTo>
                    <a:pt x="30480" y="252730"/>
                    <a:pt x="67310" y="234950"/>
                    <a:pt x="88900" y="232410"/>
                  </a:cubicBezTo>
                  <a:cubicBezTo>
                    <a:pt x="104140" y="229870"/>
                    <a:pt x="121920" y="232410"/>
                    <a:pt x="129540" y="242570"/>
                  </a:cubicBezTo>
                  <a:cubicBezTo>
                    <a:pt x="140970" y="259080"/>
                    <a:pt x="133350" y="340360"/>
                    <a:pt x="121920" y="344170"/>
                  </a:cubicBezTo>
                  <a:cubicBezTo>
                    <a:pt x="110490" y="347980"/>
                    <a:pt x="72390" y="303530"/>
                    <a:pt x="62230" y="275590"/>
                  </a:cubicBezTo>
                  <a:cubicBezTo>
                    <a:pt x="50800" y="243840"/>
                    <a:pt x="45720" y="189230"/>
                    <a:pt x="63500" y="162560"/>
                  </a:cubicBezTo>
                  <a:cubicBezTo>
                    <a:pt x="81280" y="134620"/>
                    <a:pt x="138430" y="110490"/>
                    <a:pt x="172720" y="113030"/>
                  </a:cubicBezTo>
                  <a:cubicBezTo>
                    <a:pt x="205740" y="115570"/>
                    <a:pt x="242570" y="151130"/>
                    <a:pt x="266700" y="175260"/>
                  </a:cubicBezTo>
                  <a:cubicBezTo>
                    <a:pt x="287020" y="195580"/>
                    <a:pt x="299720" y="219710"/>
                    <a:pt x="312420" y="245110"/>
                  </a:cubicBezTo>
                  <a:cubicBezTo>
                    <a:pt x="326390" y="271780"/>
                    <a:pt x="347980" y="307340"/>
                    <a:pt x="346710" y="332740"/>
                  </a:cubicBezTo>
                  <a:cubicBezTo>
                    <a:pt x="345440" y="353060"/>
                    <a:pt x="331470" y="374650"/>
                    <a:pt x="320040" y="387350"/>
                  </a:cubicBezTo>
                  <a:cubicBezTo>
                    <a:pt x="309880" y="397510"/>
                    <a:pt x="298450" y="405130"/>
                    <a:pt x="284480" y="408940"/>
                  </a:cubicBezTo>
                  <a:cubicBezTo>
                    <a:pt x="267970" y="412750"/>
                    <a:pt x="241300" y="411480"/>
                    <a:pt x="224790" y="403860"/>
                  </a:cubicBezTo>
                  <a:cubicBezTo>
                    <a:pt x="208280" y="396240"/>
                    <a:pt x="190500" y="374650"/>
                    <a:pt x="182880" y="359410"/>
                  </a:cubicBezTo>
                  <a:cubicBezTo>
                    <a:pt x="176530" y="346710"/>
                    <a:pt x="175260" y="335280"/>
                    <a:pt x="176530" y="318770"/>
                  </a:cubicBezTo>
                  <a:cubicBezTo>
                    <a:pt x="177800" y="292100"/>
                    <a:pt x="180340" y="233680"/>
                    <a:pt x="204470" y="218440"/>
                  </a:cubicBezTo>
                  <a:cubicBezTo>
                    <a:pt x="232410" y="200660"/>
                    <a:pt x="337820" y="220980"/>
                    <a:pt x="349250" y="243840"/>
                  </a:cubicBezTo>
                  <a:cubicBezTo>
                    <a:pt x="358140" y="261620"/>
                    <a:pt x="323850" y="298450"/>
                    <a:pt x="306070" y="325120"/>
                  </a:cubicBezTo>
                  <a:cubicBezTo>
                    <a:pt x="287020" y="354330"/>
                    <a:pt x="266700" y="407670"/>
                    <a:pt x="236220" y="411480"/>
                  </a:cubicBezTo>
                  <a:cubicBezTo>
                    <a:pt x="196850" y="416560"/>
                    <a:pt x="102870" y="331470"/>
                    <a:pt x="80010" y="294640"/>
                  </a:cubicBezTo>
                  <a:cubicBezTo>
                    <a:pt x="67310" y="274320"/>
                    <a:pt x="67310" y="252730"/>
                    <a:pt x="69850" y="236220"/>
                  </a:cubicBezTo>
                  <a:cubicBezTo>
                    <a:pt x="72390" y="222250"/>
                    <a:pt x="77470" y="210820"/>
                    <a:pt x="87630" y="200660"/>
                  </a:cubicBezTo>
                  <a:cubicBezTo>
                    <a:pt x="99060" y="187960"/>
                    <a:pt x="121920" y="175260"/>
                    <a:pt x="138430" y="171450"/>
                  </a:cubicBezTo>
                  <a:cubicBezTo>
                    <a:pt x="152400" y="168910"/>
                    <a:pt x="162560" y="168910"/>
                    <a:pt x="177800" y="175260"/>
                  </a:cubicBezTo>
                  <a:cubicBezTo>
                    <a:pt x="210820" y="187960"/>
                    <a:pt x="290830" y="245110"/>
                    <a:pt x="311150" y="278130"/>
                  </a:cubicBezTo>
                  <a:cubicBezTo>
                    <a:pt x="322580" y="297180"/>
                    <a:pt x="323850" y="318770"/>
                    <a:pt x="321310" y="335280"/>
                  </a:cubicBezTo>
                  <a:cubicBezTo>
                    <a:pt x="320040" y="349250"/>
                    <a:pt x="313690" y="360680"/>
                    <a:pt x="304800" y="370840"/>
                  </a:cubicBezTo>
                  <a:cubicBezTo>
                    <a:pt x="293370" y="383540"/>
                    <a:pt x="273050" y="397510"/>
                    <a:pt x="255270" y="400050"/>
                  </a:cubicBezTo>
                  <a:cubicBezTo>
                    <a:pt x="237490" y="402590"/>
                    <a:pt x="217170" y="398780"/>
                    <a:pt x="199390" y="388620"/>
                  </a:cubicBezTo>
                  <a:cubicBezTo>
                    <a:pt x="176530" y="377190"/>
                    <a:pt x="156210" y="351790"/>
                    <a:pt x="135890" y="325120"/>
                  </a:cubicBezTo>
                  <a:cubicBezTo>
                    <a:pt x="109220" y="289560"/>
                    <a:pt x="71120" y="223520"/>
                    <a:pt x="62230" y="186690"/>
                  </a:cubicBezTo>
                  <a:cubicBezTo>
                    <a:pt x="57150" y="165100"/>
                    <a:pt x="57150" y="147320"/>
                    <a:pt x="63500" y="130810"/>
                  </a:cubicBezTo>
                  <a:cubicBezTo>
                    <a:pt x="69850" y="114300"/>
                    <a:pt x="85090" y="97790"/>
                    <a:pt x="100330" y="90170"/>
                  </a:cubicBezTo>
                  <a:cubicBezTo>
                    <a:pt x="115570" y="82550"/>
                    <a:pt x="139700" y="80010"/>
                    <a:pt x="156210" y="83820"/>
                  </a:cubicBezTo>
                  <a:cubicBezTo>
                    <a:pt x="172720" y="87630"/>
                    <a:pt x="201930" y="116840"/>
                    <a:pt x="201930" y="116840"/>
                  </a:cubicBezTo>
                </a:path>
              </a:pathLst>
            </a:custGeom>
            <a:solidFill>
              <a:srgbClr val="FFFFFF"/>
            </a:solidFill>
            <a:ln cap="sq">
              <a:noFill/>
              <a:prstDash val="solid"/>
              <a:miter/>
            </a:ln>
          </p:spPr>
        </p:sp>
      </p:grpSp>
      <p:grpSp>
        <p:nvGrpSpPr>
          <p:cNvPr id="43" name="Group 43"/>
          <p:cNvGrpSpPr/>
          <p:nvPr/>
        </p:nvGrpSpPr>
        <p:grpSpPr>
          <a:xfrm>
            <a:off x="13683615" y="7484745"/>
            <a:ext cx="244792" cy="272415"/>
            <a:chOff x="0" y="0"/>
            <a:chExt cx="326390" cy="363220"/>
          </a:xfrm>
        </p:grpSpPr>
        <p:sp>
          <p:nvSpPr>
            <p:cNvPr id="44" name="Freeform 44"/>
            <p:cNvSpPr/>
            <p:nvPr/>
          </p:nvSpPr>
          <p:spPr>
            <a:xfrm>
              <a:off x="48260" y="48260"/>
              <a:ext cx="229870" cy="265430"/>
            </a:xfrm>
            <a:custGeom>
              <a:avLst/>
              <a:gdLst/>
              <a:ahLst/>
              <a:cxnLst/>
              <a:rect l="l" t="t" r="r" b="b"/>
              <a:pathLst>
                <a:path w="229870" h="265430">
                  <a:moveTo>
                    <a:pt x="146050" y="40640"/>
                  </a:moveTo>
                  <a:cubicBezTo>
                    <a:pt x="229870" y="185420"/>
                    <a:pt x="223520" y="215900"/>
                    <a:pt x="213360" y="232410"/>
                  </a:cubicBezTo>
                  <a:cubicBezTo>
                    <a:pt x="204470" y="246380"/>
                    <a:pt x="187960" y="255270"/>
                    <a:pt x="172720" y="260350"/>
                  </a:cubicBezTo>
                  <a:cubicBezTo>
                    <a:pt x="157480" y="265430"/>
                    <a:pt x="138430" y="264160"/>
                    <a:pt x="123190" y="259080"/>
                  </a:cubicBezTo>
                  <a:cubicBezTo>
                    <a:pt x="107950" y="254000"/>
                    <a:pt x="92710" y="241300"/>
                    <a:pt x="83820" y="227330"/>
                  </a:cubicBezTo>
                  <a:cubicBezTo>
                    <a:pt x="74930" y="214630"/>
                    <a:pt x="71120" y="194310"/>
                    <a:pt x="72390" y="179070"/>
                  </a:cubicBezTo>
                  <a:cubicBezTo>
                    <a:pt x="73660" y="163830"/>
                    <a:pt x="82550" y="146050"/>
                    <a:pt x="92710" y="134620"/>
                  </a:cubicBezTo>
                  <a:cubicBezTo>
                    <a:pt x="102870" y="123190"/>
                    <a:pt x="119380" y="111760"/>
                    <a:pt x="135890" y="109220"/>
                  </a:cubicBezTo>
                  <a:cubicBezTo>
                    <a:pt x="156210" y="106680"/>
                    <a:pt x="190500" y="118110"/>
                    <a:pt x="205740" y="130810"/>
                  </a:cubicBezTo>
                  <a:cubicBezTo>
                    <a:pt x="218440" y="142240"/>
                    <a:pt x="226060" y="161290"/>
                    <a:pt x="227330" y="176530"/>
                  </a:cubicBezTo>
                  <a:cubicBezTo>
                    <a:pt x="228600" y="191770"/>
                    <a:pt x="226060" y="210820"/>
                    <a:pt x="217170" y="224790"/>
                  </a:cubicBezTo>
                  <a:cubicBezTo>
                    <a:pt x="205740" y="241300"/>
                    <a:pt x="177800" y="262890"/>
                    <a:pt x="156210" y="264160"/>
                  </a:cubicBezTo>
                  <a:cubicBezTo>
                    <a:pt x="134620" y="265430"/>
                    <a:pt x="109220" y="254000"/>
                    <a:pt x="88900" y="234950"/>
                  </a:cubicBezTo>
                  <a:cubicBezTo>
                    <a:pt x="55880" y="205740"/>
                    <a:pt x="6350" y="119380"/>
                    <a:pt x="2540" y="81280"/>
                  </a:cubicBezTo>
                  <a:cubicBezTo>
                    <a:pt x="0" y="59690"/>
                    <a:pt x="8890" y="41910"/>
                    <a:pt x="20320" y="29210"/>
                  </a:cubicBezTo>
                  <a:cubicBezTo>
                    <a:pt x="30480" y="16510"/>
                    <a:pt x="50800" y="5080"/>
                    <a:pt x="67310" y="2540"/>
                  </a:cubicBezTo>
                  <a:cubicBezTo>
                    <a:pt x="83820" y="0"/>
                    <a:pt x="106680" y="6350"/>
                    <a:pt x="120650" y="13970"/>
                  </a:cubicBezTo>
                  <a:cubicBezTo>
                    <a:pt x="132080" y="20320"/>
                    <a:pt x="146050" y="40640"/>
                    <a:pt x="146050" y="40640"/>
                  </a:cubicBezTo>
                </a:path>
              </a:pathLst>
            </a:custGeom>
            <a:solidFill>
              <a:srgbClr val="FFFFFF"/>
            </a:solidFill>
            <a:ln cap="sq">
              <a:noFill/>
              <a:prstDash val="solid"/>
              <a:miter/>
            </a:ln>
          </p:spPr>
        </p:sp>
      </p:grpSp>
      <p:grpSp>
        <p:nvGrpSpPr>
          <p:cNvPr id="45" name="Group 45"/>
          <p:cNvGrpSpPr/>
          <p:nvPr/>
        </p:nvGrpSpPr>
        <p:grpSpPr>
          <a:xfrm>
            <a:off x="14097000" y="7843838"/>
            <a:ext cx="2085975" cy="523875"/>
            <a:chOff x="0" y="0"/>
            <a:chExt cx="2781300" cy="698500"/>
          </a:xfrm>
        </p:grpSpPr>
        <p:sp>
          <p:nvSpPr>
            <p:cNvPr id="46" name="Freeform 46"/>
            <p:cNvSpPr/>
            <p:nvPr/>
          </p:nvSpPr>
          <p:spPr>
            <a:xfrm>
              <a:off x="48260" y="46990"/>
              <a:ext cx="2684780" cy="608330"/>
            </a:xfrm>
            <a:custGeom>
              <a:avLst/>
              <a:gdLst/>
              <a:ahLst/>
              <a:cxnLst/>
              <a:rect l="l" t="t" r="r" b="b"/>
              <a:pathLst>
                <a:path w="2684780" h="608330">
                  <a:moveTo>
                    <a:pt x="2489200" y="142240"/>
                  </a:moveTo>
                  <a:cubicBezTo>
                    <a:pt x="2404110" y="215900"/>
                    <a:pt x="2405380" y="264160"/>
                    <a:pt x="2386330" y="287020"/>
                  </a:cubicBezTo>
                  <a:cubicBezTo>
                    <a:pt x="2368550" y="307340"/>
                    <a:pt x="2338070" y="331470"/>
                    <a:pt x="2316480" y="327660"/>
                  </a:cubicBezTo>
                  <a:cubicBezTo>
                    <a:pt x="2291080" y="322580"/>
                    <a:pt x="2241550" y="255270"/>
                    <a:pt x="2247900" y="237490"/>
                  </a:cubicBezTo>
                  <a:cubicBezTo>
                    <a:pt x="2254250" y="220980"/>
                    <a:pt x="2316480" y="234950"/>
                    <a:pt x="2334260" y="217170"/>
                  </a:cubicBezTo>
                  <a:cubicBezTo>
                    <a:pt x="2352040" y="200660"/>
                    <a:pt x="2355850" y="160020"/>
                    <a:pt x="2358390" y="138430"/>
                  </a:cubicBezTo>
                  <a:cubicBezTo>
                    <a:pt x="2359660" y="123190"/>
                    <a:pt x="2350770" y="111760"/>
                    <a:pt x="2354580" y="99060"/>
                  </a:cubicBezTo>
                  <a:cubicBezTo>
                    <a:pt x="2359660" y="83820"/>
                    <a:pt x="2376170" y="62230"/>
                    <a:pt x="2392680" y="53340"/>
                  </a:cubicBezTo>
                  <a:cubicBezTo>
                    <a:pt x="2409190" y="44450"/>
                    <a:pt x="2433320" y="40640"/>
                    <a:pt x="2451100" y="44450"/>
                  </a:cubicBezTo>
                  <a:cubicBezTo>
                    <a:pt x="2468880" y="48260"/>
                    <a:pt x="2490470" y="62230"/>
                    <a:pt x="2500630" y="77470"/>
                  </a:cubicBezTo>
                  <a:cubicBezTo>
                    <a:pt x="2510790" y="92710"/>
                    <a:pt x="2519680" y="115570"/>
                    <a:pt x="2515870" y="134620"/>
                  </a:cubicBezTo>
                  <a:cubicBezTo>
                    <a:pt x="2510790" y="158750"/>
                    <a:pt x="2477770" y="179070"/>
                    <a:pt x="2459990" y="207010"/>
                  </a:cubicBezTo>
                  <a:cubicBezTo>
                    <a:pt x="2437130" y="242570"/>
                    <a:pt x="2407920" y="289560"/>
                    <a:pt x="2393950" y="332740"/>
                  </a:cubicBezTo>
                  <a:cubicBezTo>
                    <a:pt x="2379980" y="373380"/>
                    <a:pt x="2395220" y="441960"/>
                    <a:pt x="2373630" y="455930"/>
                  </a:cubicBezTo>
                  <a:cubicBezTo>
                    <a:pt x="2354580" y="467360"/>
                    <a:pt x="2288540" y="444500"/>
                    <a:pt x="2283460" y="427990"/>
                  </a:cubicBezTo>
                  <a:cubicBezTo>
                    <a:pt x="2278380" y="412750"/>
                    <a:pt x="2325370" y="388620"/>
                    <a:pt x="2330450" y="363220"/>
                  </a:cubicBezTo>
                  <a:cubicBezTo>
                    <a:pt x="2336800" y="336550"/>
                    <a:pt x="2327910" y="292100"/>
                    <a:pt x="2312670" y="269240"/>
                  </a:cubicBezTo>
                  <a:cubicBezTo>
                    <a:pt x="2298700" y="247650"/>
                    <a:pt x="2270760" y="232410"/>
                    <a:pt x="2246630" y="226060"/>
                  </a:cubicBezTo>
                  <a:cubicBezTo>
                    <a:pt x="2222500" y="219710"/>
                    <a:pt x="2167890" y="234950"/>
                    <a:pt x="2167890" y="233680"/>
                  </a:cubicBezTo>
                  <a:cubicBezTo>
                    <a:pt x="2167890" y="231140"/>
                    <a:pt x="2363470" y="170180"/>
                    <a:pt x="2393950" y="194310"/>
                  </a:cubicBezTo>
                  <a:cubicBezTo>
                    <a:pt x="2413000" y="208280"/>
                    <a:pt x="2419350" y="257810"/>
                    <a:pt x="2400300" y="279400"/>
                  </a:cubicBezTo>
                  <a:cubicBezTo>
                    <a:pt x="2350770" y="335280"/>
                    <a:pt x="1899920" y="309880"/>
                    <a:pt x="1814830" y="295910"/>
                  </a:cubicBezTo>
                  <a:cubicBezTo>
                    <a:pt x="1789430" y="292100"/>
                    <a:pt x="1779270" y="289560"/>
                    <a:pt x="1767840" y="279400"/>
                  </a:cubicBezTo>
                  <a:cubicBezTo>
                    <a:pt x="1756410" y="269240"/>
                    <a:pt x="1746250" y="251460"/>
                    <a:pt x="1743710" y="236220"/>
                  </a:cubicBezTo>
                  <a:cubicBezTo>
                    <a:pt x="1741170" y="220980"/>
                    <a:pt x="1747520" y="199390"/>
                    <a:pt x="1755140" y="186690"/>
                  </a:cubicBezTo>
                  <a:cubicBezTo>
                    <a:pt x="1761490" y="176530"/>
                    <a:pt x="1770380" y="168910"/>
                    <a:pt x="1780540" y="163830"/>
                  </a:cubicBezTo>
                  <a:cubicBezTo>
                    <a:pt x="1789430" y="158750"/>
                    <a:pt x="1799590" y="156210"/>
                    <a:pt x="1812290" y="156210"/>
                  </a:cubicBezTo>
                  <a:cubicBezTo>
                    <a:pt x="1832610" y="156210"/>
                    <a:pt x="1866900" y="157480"/>
                    <a:pt x="1892300" y="171450"/>
                  </a:cubicBezTo>
                  <a:cubicBezTo>
                    <a:pt x="1925320" y="187960"/>
                    <a:pt x="1992630" y="243840"/>
                    <a:pt x="1985010" y="262890"/>
                  </a:cubicBezTo>
                  <a:cubicBezTo>
                    <a:pt x="1974850" y="289560"/>
                    <a:pt x="1803400" y="261620"/>
                    <a:pt x="1713230" y="271780"/>
                  </a:cubicBezTo>
                  <a:cubicBezTo>
                    <a:pt x="1621790" y="281940"/>
                    <a:pt x="1442720" y="334010"/>
                    <a:pt x="1440180" y="325120"/>
                  </a:cubicBezTo>
                  <a:cubicBezTo>
                    <a:pt x="1437640" y="318770"/>
                    <a:pt x="1521460" y="275590"/>
                    <a:pt x="1577340" y="261620"/>
                  </a:cubicBezTo>
                  <a:cubicBezTo>
                    <a:pt x="1652270" y="243840"/>
                    <a:pt x="1795780" y="260350"/>
                    <a:pt x="1855470" y="250190"/>
                  </a:cubicBezTo>
                  <a:cubicBezTo>
                    <a:pt x="1884680" y="245110"/>
                    <a:pt x="1901190" y="229870"/>
                    <a:pt x="1920240" y="231140"/>
                  </a:cubicBezTo>
                  <a:cubicBezTo>
                    <a:pt x="1936750" y="232410"/>
                    <a:pt x="1953260" y="238760"/>
                    <a:pt x="1964690" y="248920"/>
                  </a:cubicBezTo>
                  <a:cubicBezTo>
                    <a:pt x="1974850" y="259080"/>
                    <a:pt x="1983740" y="276860"/>
                    <a:pt x="1985010" y="292100"/>
                  </a:cubicBezTo>
                  <a:cubicBezTo>
                    <a:pt x="1986280" y="307340"/>
                    <a:pt x="1982470" y="326390"/>
                    <a:pt x="1973580" y="337820"/>
                  </a:cubicBezTo>
                  <a:cubicBezTo>
                    <a:pt x="1964690" y="350520"/>
                    <a:pt x="1954530" y="359410"/>
                    <a:pt x="1932940" y="364490"/>
                  </a:cubicBezTo>
                  <a:cubicBezTo>
                    <a:pt x="1880870" y="377190"/>
                    <a:pt x="1753870" y="345440"/>
                    <a:pt x="1642110" y="340360"/>
                  </a:cubicBezTo>
                  <a:cubicBezTo>
                    <a:pt x="1489710" y="332740"/>
                    <a:pt x="1228090" y="326390"/>
                    <a:pt x="1099820" y="331470"/>
                  </a:cubicBezTo>
                  <a:cubicBezTo>
                    <a:pt x="1029970" y="334010"/>
                    <a:pt x="971550" y="355600"/>
                    <a:pt x="937260" y="346710"/>
                  </a:cubicBezTo>
                  <a:cubicBezTo>
                    <a:pt x="919480" y="341630"/>
                    <a:pt x="908050" y="330200"/>
                    <a:pt x="900430" y="320040"/>
                  </a:cubicBezTo>
                  <a:cubicBezTo>
                    <a:pt x="894080" y="311150"/>
                    <a:pt x="889000" y="303530"/>
                    <a:pt x="889000" y="292100"/>
                  </a:cubicBezTo>
                  <a:cubicBezTo>
                    <a:pt x="889000" y="276860"/>
                    <a:pt x="897890" y="247650"/>
                    <a:pt x="910590" y="236220"/>
                  </a:cubicBezTo>
                  <a:cubicBezTo>
                    <a:pt x="920750" y="226060"/>
                    <a:pt x="932180" y="224790"/>
                    <a:pt x="953770" y="219710"/>
                  </a:cubicBezTo>
                  <a:cubicBezTo>
                    <a:pt x="1018540" y="205740"/>
                    <a:pt x="1221740" y="204470"/>
                    <a:pt x="1342390" y="187960"/>
                  </a:cubicBezTo>
                  <a:cubicBezTo>
                    <a:pt x="1449070" y="173990"/>
                    <a:pt x="1581150" y="151130"/>
                    <a:pt x="1640840" y="133350"/>
                  </a:cubicBezTo>
                  <a:cubicBezTo>
                    <a:pt x="1667510" y="125730"/>
                    <a:pt x="1678940" y="111760"/>
                    <a:pt x="1696720" y="110490"/>
                  </a:cubicBezTo>
                  <a:cubicBezTo>
                    <a:pt x="1711960" y="109220"/>
                    <a:pt x="1728470" y="114300"/>
                    <a:pt x="1739900" y="121920"/>
                  </a:cubicBezTo>
                  <a:cubicBezTo>
                    <a:pt x="1751330" y="129540"/>
                    <a:pt x="1761490" y="146050"/>
                    <a:pt x="1764030" y="160020"/>
                  </a:cubicBezTo>
                  <a:cubicBezTo>
                    <a:pt x="1766570" y="173990"/>
                    <a:pt x="1764030" y="191770"/>
                    <a:pt x="1757680" y="204470"/>
                  </a:cubicBezTo>
                  <a:cubicBezTo>
                    <a:pt x="1751330" y="217170"/>
                    <a:pt x="1719580" y="227330"/>
                    <a:pt x="1722120" y="233680"/>
                  </a:cubicBezTo>
                  <a:cubicBezTo>
                    <a:pt x="1731010" y="255270"/>
                    <a:pt x="2189480" y="151130"/>
                    <a:pt x="2264410" y="170180"/>
                  </a:cubicBezTo>
                  <a:cubicBezTo>
                    <a:pt x="2286000" y="176530"/>
                    <a:pt x="2294890" y="186690"/>
                    <a:pt x="2302510" y="198120"/>
                  </a:cubicBezTo>
                  <a:cubicBezTo>
                    <a:pt x="2308860" y="207010"/>
                    <a:pt x="2311400" y="218440"/>
                    <a:pt x="2312670" y="228600"/>
                  </a:cubicBezTo>
                  <a:cubicBezTo>
                    <a:pt x="2313940" y="238760"/>
                    <a:pt x="2312670" y="250190"/>
                    <a:pt x="2307590" y="260350"/>
                  </a:cubicBezTo>
                  <a:cubicBezTo>
                    <a:pt x="2301240" y="273050"/>
                    <a:pt x="2289810" y="284480"/>
                    <a:pt x="2274570" y="294640"/>
                  </a:cubicBezTo>
                  <a:cubicBezTo>
                    <a:pt x="2250440" y="311150"/>
                    <a:pt x="2214880" y="325120"/>
                    <a:pt x="2170430" y="337820"/>
                  </a:cubicBezTo>
                  <a:cubicBezTo>
                    <a:pt x="2095500" y="359410"/>
                    <a:pt x="1930400" y="369570"/>
                    <a:pt x="1864360" y="393700"/>
                  </a:cubicBezTo>
                  <a:cubicBezTo>
                    <a:pt x="1830070" y="406400"/>
                    <a:pt x="1790700" y="430530"/>
                    <a:pt x="1791970" y="434340"/>
                  </a:cubicBezTo>
                  <a:cubicBezTo>
                    <a:pt x="1795780" y="444500"/>
                    <a:pt x="2176780" y="292100"/>
                    <a:pt x="2259330" y="304800"/>
                  </a:cubicBezTo>
                  <a:cubicBezTo>
                    <a:pt x="2292350" y="309880"/>
                    <a:pt x="2326640" y="337820"/>
                    <a:pt x="2324100" y="347980"/>
                  </a:cubicBezTo>
                  <a:cubicBezTo>
                    <a:pt x="2317750" y="368300"/>
                    <a:pt x="2068830" y="341630"/>
                    <a:pt x="1987550" y="346710"/>
                  </a:cubicBezTo>
                  <a:cubicBezTo>
                    <a:pt x="1941830" y="349250"/>
                    <a:pt x="1906270" y="373380"/>
                    <a:pt x="1880870" y="361950"/>
                  </a:cubicBezTo>
                  <a:cubicBezTo>
                    <a:pt x="1859280" y="351790"/>
                    <a:pt x="1831340" y="311150"/>
                    <a:pt x="1838960" y="297180"/>
                  </a:cubicBezTo>
                  <a:cubicBezTo>
                    <a:pt x="1851660" y="274320"/>
                    <a:pt x="1988820" y="303530"/>
                    <a:pt x="2068830" y="298450"/>
                  </a:cubicBezTo>
                  <a:cubicBezTo>
                    <a:pt x="2159000" y="292100"/>
                    <a:pt x="2299970" y="250190"/>
                    <a:pt x="2352040" y="257810"/>
                  </a:cubicBezTo>
                  <a:cubicBezTo>
                    <a:pt x="2373630" y="261620"/>
                    <a:pt x="2385060" y="267970"/>
                    <a:pt x="2395220" y="278130"/>
                  </a:cubicBezTo>
                  <a:cubicBezTo>
                    <a:pt x="2405380" y="288290"/>
                    <a:pt x="2414270" y="306070"/>
                    <a:pt x="2414270" y="321310"/>
                  </a:cubicBezTo>
                  <a:cubicBezTo>
                    <a:pt x="2414270" y="339090"/>
                    <a:pt x="2406650" y="360680"/>
                    <a:pt x="2387600" y="378460"/>
                  </a:cubicBezTo>
                  <a:cubicBezTo>
                    <a:pt x="2349500" y="415290"/>
                    <a:pt x="2153920" y="464820"/>
                    <a:pt x="2153920" y="476250"/>
                  </a:cubicBezTo>
                  <a:cubicBezTo>
                    <a:pt x="2153920" y="478790"/>
                    <a:pt x="2165350" y="478790"/>
                    <a:pt x="2166620" y="481330"/>
                  </a:cubicBezTo>
                  <a:cubicBezTo>
                    <a:pt x="2167890" y="485140"/>
                    <a:pt x="2162810" y="490220"/>
                    <a:pt x="2157730" y="495300"/>
                  </a:cubicBezTo>
                  <a:cubicBezTo>
                    <a:pt x="2148840" y="502920"/>
                    <a:pt x="2129790" y="518160"/>
                    <a:pt x="2113280" y="519430"/>
                  </a:cubicBezTo>
                  <a:cubicBezTo>
                    <a:pt x="2094230" y="520700"/>
                    <a:pt x="2063750" y="509270"/>
                    <a:pt x="2049780" y="496570"/>
                  </a:cubicBezTo>
                  <a:cubicBezTo>
                    <a:pt x="2038350" y="485140"/>
                    <a:pt x="2032000" y="463550"/>
                    <a:pt x="2030730" y="449580"/>
                  </a:cubicBezTo>
                  <a:cubicBezTo>
                    <a:pt x="2029460" y="438150"/>
                    <a:pt x="2026920" y="427990"/>
                    <a:pt x="2038350" y="416560"/>
                  </a:cubicBezTo>
                  <a:cubicBezTo>
                    <a:pt x="2082800" y="372110"/>
                    <a:pt x="2510790" y="289560"/>
                    <a:pt x="2595880" y="284480"/>
                  </a:cubicBezTo>
                  <a:cubicBezTo>
                    <a:pt x="2621280" y="283210"/>
                    <a:pt x="2632710" y="284480"/>
                    <a:pt x="2645410" y="289560"/>
                  </a:cubicBezTo>
                  <a:cubicBezTo>
                    <a:pt x="2655570" y="294640"/>
                    <a:pt x="2664460" y="300990"/>
                    <a:pt x="2670810" y="311150"/>
                  </a:cubicBezTo>
                  <a:cubicBezTo>
                    <a:pt x="2678430" y="323850"/>
                    <a:pt x="2683510" y="345440"/>
                    <a:pt x="2682240" y="359410"/>
                  </a:cubicBezTo>
                  <a:cubicBezTo>
                    <a:pt x="2680970" y="370840"/>
                    <a:pt x="2678430" y="381000"/>
                    <a:pt x="2670810" y="389890"/>
                  </a:cubicBezTo>
                  <a:cubicBezTo>
                    <a:pt x="2661920" y="401320"/>
                    <a:pt x="2653030" y="411480"/>
                    <a:pt x="2630170" y="419100"/>
                  </a:cubicBezTo>
                  <a:cubicBezTo>
                    <a:pt x="2561590" y="443230"/>
                    <a:pt x="2298700" y="444500"/>
                    <a:pt x="2175510" y="445770"/>
                  </a:cubicBezTo>
                  <a:cubicBezTo>
                    <a:pt x="2090420" y="447040"/>
                    <a:pt x="2037080" y="444500"/>
                    <a:pt x="1960880" y="436880"/>
                  </a:cubicBezTo>
                  <a:cubicBezTo>
                    <a:pt x="1873250" y="427990"/>
                    <a:pt x="1756410" y="410210"/>
                    <a:pt x="1681480" y="394970"/>
                  </a:cubicBezTo>
                  <a:cubicBezTo>
                    <a:pt x="1629410" y="383540"/>
                    <a:pt x="1590040" y="374650"/>
                    <a:pt x="1550670" y="359410"/>
                  </a:cubicBezTo>
                  <a:cubicBezTo>
                    <a:pt x="1515110" y="345440"/>
                    <a:pt x="1490980" y="323850"/>
                    <a:pt x="1454150" y="309880"/>
                  </a:cubicBezTo>
                  <a:cubicBezTo>
                    <a:pt x="1407160" y="292100"/>
                    <a:pt x="1322070" y="288290"/>
                    <a:pt x="1290320" y="266700"/>
                  </a:cubicBezTo>
                  <a:cubicBezTo>
                    <a:pt x="1272540" y="255270"/>
                    <a:pt x="1263650" y="240030"/>
                    <a:pt x="1259840" y="224790"/>
                  </a:cubicBezTo>
                  <a:cubicBezTo>
                    <a:pt x="1256030" y="209550"/>
                    <a:pt x="1258570" y="187960"/>
                    <a:pt x="1263650" y="173990"/>
                  </a:cubicBezTo>
                  <a:cubicBezTo>
                    <a:pt x="1268730" y="162560"/>
                    <a:pt x="1276350" y="152400"/>
                    <a:pt x="1286510" y="146050"/>
                  </a:cubicBezTo>
                  <a:cubicBezTo>
                    <a:pt x="1299210" y="138430"/>
                    <a:pt x="1316990" y="133350"/>
                    <a:pt x="1336040" y="132080"/>
                  </a:cubicBezTo>
                  <a:cubicBezTo>
                    <a:pt x="1362710" y="129540"/>
                    <a:pt x="1421130" y="127000"/>
                    <a:pt x="1435100" y="144780"/>
                  </a:cubicBezTo>
                  <a:cubicBezTo>
                    <a:pt x="1447800" y="160020"/>
                    <a:pt x="1449070" y="201930"/>
                    <a:pt x="1430020" y="223520"/>
                  </a:cubicBezTo>
                  <a:cubicBezTo>
                    <a:pt x="1388110" y="273050"/>
                    <a:pt x="1137920" y="279400"/>
                    <a:pt x="1051560" y="309880"/>
                  </a:cubicBezTo>
                  <a:cubicBezTo>
                    <a:pt x="1003300" y="326390"/>
                    <a:pt x="972820" y="359410"/>
                    <a:pt x="943610" y="360680"/>
                  </a:cubicBezTo>
                  <a:cubicBezTo>
                    <a:pt x="924560" y="361950"/>
                    <a:pt x="908050" y="354330"/>
                    <a:pt x="896620" y="344170"/>
                  </a:cubicBezTo>
                  <a:cubicBezTo>
                    <a:pt x="885190" y="334010"/>
                    <a:pt x="875030" y="314960"/>
                    <a:pt x="872490" y="300990"/>
                  </a:cubicBezTo>
                  <a:cubicBezTo>
                    <a:pt x="869950" y="289560"/>
                    <a:pt x="871220" y="278130"/>
                    <a:pt x="876300" y="267970"/>
                  </a:cubicBezTo>
                  <a:cubicBezTo>
                    <a:pt x="881380" y="255270"/>
                    <a:pt x="895350" y="231140"/>
                    <a:pt x="908050" y="229870"/>
                  </a:cubicBezTo>
                  <a:cubicBezTo>
                    <a:pt x="924560" y="228600"/>
                    <a:pt x="970280" y="269240"/>
                    <a:pt x="966470" y="279400"/>
                  </a:cubicBezTo>
                  <a:cubicBezTo>
                    <a:pt x="961390" y="294640"/>
                    <a:pt x="861060" y="281940"/>
                    <a:pt x="795020" y="280670"/>
                  </a:cubicBezTo>
                  <a:cubicBezTo>
                    <a:pt x="706120" y="279400"/>
                    <a:pt x="582930" y="281940"/>
                    <a:pt x="482600" y="271780"/>
                  </a:cubicBezTo>
                  <a:cubicBezTo>
                    <a:pt x="388620" y="262890"/>
                    <a:pt x="261620" y="251460"/>
                    <a:pt x="212090" y="227330"/>
                  </a:cubicBezTo>
                  <a:cubicBezTo>
                    <a:pt x="189230" y="215900"/>
                    <a:pt x="177800" y="204470"/>
                    <a:pt x="168910" y="189230"/>
                  </a:cubicBezTo>
                  <a:cubicBezTo>
                    <a:pt x="160020" y="173990"/>
                    <a:pt x="156210" y="149860"/>
                    <a:pt x="160020" y="133350"/>
                  </a:cubicBezTo>
                  <a:cubicBezTo>
                    <a:pt x="163830" y="115570"/>
                    <a:pt x="179070" y="96520"/>
                    <a:pt x="191770" y="86360"/>
                  </a:cubicBezTo>
                  <a:cubicBezTo>
                    <a:pt x="201930" y="77470"/>
                    <a:pt x="217170" y="74930"/>
                    <a:pt x="227330" y="72390"/>
                  </a:cubicBezTo>
                  <a:cubicBezTo>
                    <a:pt x="234950" y="71120"/>
                    <a:pt x="238760" y="68580"/>
                    <a:pt x="246380" y="71120"/>
                  </a:cubicBezTo>
                  <a:cubicBezTo>
                    <a:pt x="261620" y="76200"/>
                    <a:pt x="290830" y="99060"/>
                    <a:pt x="306070" y="121920"/>
                  </a:cubicBezTo>
                  <a:cubicBezTo>
                    <a:pt x="323850" y="148590"/>
                    <a:pt x="339090" y="187960"/>
                    <a:pt x="340360" y="222250"/>
                  </a:cubicBezTo>
                  <a:cubicBezTo>
                    <a:pt x="341630" y="259080"/>
                    <a:pt x="331470" y="314960"/>
                    <a:pt x="308610" y="335280"/>
                  </a:cubicBezTo>
                  <a:cubicBezTo>
                    <a:pt x="288290" y="353060"/>
                    <a:pt x="245110" y="353060"/>
                    <a:pt x="217170" y="345440"/>
                  </a:cubicBezTo>
                  <a:cubicBezTo>
                    <a:pt x="187960" y="336550"/>
                    <a:pt x="160020" y="306070"/>
                    <a:pt x="139700" y="283210"/>
                  </a:cubicBezTo>
                  <a:cubicBezTo>
                    <a:pt x="121920" y="262890"/>
                    <a:pt x="104140" y="241300"/>
                    <a:pt x="97790" y="214630"/>
                  </a:cubicBezTo>
                  <a:cubicBezTo>
                    <a:pt x="90170" y="185420"/>
                    <a:pt x="87630" y="142240"/>
                    <a:pt x="100330" y="116840"/>
                  </a:cubicBezTo>
                  <a:cubicBezTo>
                    <a:pt x="111760" y="93980"/>
                    <a:pt x="140970" y="72390"/>
                    <a:pt x="160020" y="66040"/>
                  </a:cubicBezTo>
                  <a:cubicBezTo>
                    <a:pt x="173990" y="60960"/>
                    <a:pt x="186690" y="62230"/>
                    <a:pt x="200660" y="67310"/>
                  </a:cubicBezTo>
                  <a:cubicBezTo>
                    <a:pt x="217170" y="72390"/>
                    <a:pt x="238760" y="87630"/>
                    <a:pt x="248920" y="101600"/>
                  </a:cubicBezTo>
                  <a:cubicBezTo>
                    <a:pt x="257810" y="113030"/>
                    <a:pt x="261620" y="124460"/>
                    <a:pt x="262890" y="139700"/>
                  </a:cubicBezTo>
                  <a:cubicBezTo>
                    <a:pt x="265430" y="163830"/>
                    <a:pt x="264160" y="204470"/>
                    <a:pt x="252730" y="231140"/>
                  </a:cubicBezTo>
                  <a:cubicBezTo>
                    <a:pt x="241300" y="257810"/>
                    <a:pt x="220980" y="288290"/>
                    <a:pt x="195580" y="300990"/>
                  </a:cubicBezTo>
                  <a:cubicBezTo>
                    <a:pt x="168910" y="314960"/>
                    <a:pt x="119380" y="313690"/>
                    <a:pt x="93980" y="308610"/>
                  </a:cubicBezTo>
                  <a:cubicBezTo>
                    <a:pt x="78740" y="306070"/>
                    <a:pt x="67310" y="299720"/>
                    <a:pt x="57150" y="290830"/>
                  </a:cubicBezTo>
                  <a:cubicBezTo>
                    <a:pt x="46990" y="281940"/>
                    <a:pt x="38100" y="270510"/>
                    <a:pt x="33020" y="257810"/>
                  </a:cubicBezTo>
                  <a:cubicBezTo>
                    <a:pt x="27940" y="245110"/>
                    <a:pt x="25400" y="229870"/>
                    <a:pt x="26670" y="217170"/>
                  </a:cubicBezTo>
                  <a:cubicBezTo>
                    <a:pt x="27940" y="203200"/>
                    <a:pt x="30480" y="189230"/>
                    <a:pt x="39370" y="177800"/>
                  </a:cubicBezTo>
                  <a:cubicBezTo>
                    <a:pt x="52070" y="161290"/>
                    <a:pt x="93980" y="130810"/>
                    <a:pt x="109220" y="138430"/>
                  </a:cubicBezTo>
                  <a:cubicBezTo>
                    <a:pt x="130810" y="149860"/>
                    <a:pt x="139700" y="294640"/>
                    <a:pt x="120650" y="307340"/>
                  </a:cubicBezTo>
                  <a:cubicBezTo>
                    <a:pt x="107950" y="316230"/>
                    <a:pt x="63500" y="290830"/>
                    <a:pt x="48260" y="273050"/>
                  </a:cubicBezTo>
                  <a:cubicBezTo>
                    <a:pt x="35560" y="257810"/>
                    <a:pt x="30480" y="233680"/>
                    <a:pt x="31750" y="214630"/>
                  </a:cubicBezTo>
                  <a:cubicBezTo>
                    <a:pt x="33020" y="195580"/>
                    <a:pt x="44450" y="171450"/>
                    <a:pt x="58420" y="158750"/>
                  </a:cubicBezTo>
                  <a:cubicBezTo>
                    <a:pt x="72390" y="146050"/>
                    <a:pt x="93980" y="133350"/>
                    <a:pt x="114300" y="135890"/>
                  </a:cubicBezTo>
                  <a:cubicBezTo>
                    <a:pt x="140970" y="139700"/>
                    <a:pt x="182880" y="170180"/>
                    <a:pt x="199390" y="198120"/>
                  </a:cubicBezTo>
                  <a:cubicBezTo>
                    <a:pt x="217170" y="227330"/>
                    <a:pt x="220980" y="283210"/>
                    <a:pt x="214630" y="309880"/>
                  </a:cubicBezTo>
                  <a:cubicBezTo>
                    <a:pt x="210820" y="326390"/>
                    <a:pt x="203200" y="336550"/>
                    <a:pt x="191770" y="345440"/>
                  </a:cubicBezTo>
                  <a:cubicBezTo>
                    <a:pt x="177800" y="356870"/>
                    <a:pt x="153670" y="367030"/>
                    <a:pt x="135890" y="368300"/>
                  </a:cubicBezTo>
                  <a:cubicBezTo>
                    <a:pt x="121920" y="369570"/>
                    <a:pt x="107950" y="367030"/>
                    <a:pt x="95250" y="360680"/>
                  </a:cubicBezTo>
                  <a:cubicBezTo>
                    <a:pt x="80010" y="351790"/>
                    <a:pt x="60960" y="328930"/>
                    <a:pt x="53340" y="316230"/>
                  </a:cubicBezTo>
                  <a:cubicBezTo>
                    <a:pt x="49530" y="308610"/>
                    <a:pt x="43180" y="302260"/>
                    <a:pt x="46990" y="295910"/>
                  </a:cubicBezTo>
                  <a:cubicBezTo>
                    <a:pt x="57150" y="279400"/>
                    <a:pt x="203200" y="250190"/>
                    <a:pt x="218440" y="269240"/>
                  </a:cubicBezTo>
                  <a:cubicBezTo>
                    <a:pt x="228600" y="281940"/>
                    <a:pt x="208280" y="327660"/>
                    <a:pt x="193040" y="344170"/>
                  </a:cubicBezTo>
                  <a:cubicBezTo>
                    <a:pt x="179070" y="359410"/>
                    <a:pt x="154940" y="367030"/>
                    <a:pt x="135890" y="368300"/>
                  </a:cubicBezTo>
                  <a:cubicBezTo>
                    <a:pt x="116840" y="369570"/>
                    <a:pt x="92710" y="359410"/>
                    <a:pt x="78740" y="349250"/>
                  </a:cubicBezTo>
                  <a:cubicBezTo>
                    <a:pt x="67310" y="340360"/>
                    <a:pt x="59690" y="331470"/>
                    <a:pt x="53340" y="316230"/>
                  </a:cubicBezTo>
                  <a:cubicBezTo>
                    <a:pt x="43180" y="292100"/>
                    <a:pt x="33020" y="246380"/>
                    <a:pt x="35560" y="213360"/>
                  </a:cubicBezTo>
                  <a:cubicBezTo>
                    <a:pt x="38100" y="181610"/>
                    <a:pt x="43180" y="140970"/>
                    <a:pt x="63500" y="123190"/>
                  </a:cubicBezTo>
                  <a:cubicBezTo>
                    <a:pt x="86360" y="104140"/>
                    <a:pt x="140970" y="97790"/>
                    <a:pt x="170180" y="106680"/>
                  </a:cubicBezTo>
                  <a:cubicBezTo>
                    <a:pt x="196850" y="114300"/>
                    <a:pt x="224790" y="138430"/>
                    <a:pt x="236220" y="165100"/>
                  </a:cubicBezTo>
                  <a:cubicBezTo>
                    <a:pt x="250190" y="199390"/>
                    <a:pt x="223520" y="300990"/>
                    <a:pt x="227330" y="302260"/>
                  </a:cubicBezTo>
                  <a:cubicBezTo>
                    <a:pt x="229870" y="302260"/>
                    <a:pt x="240030" y="255270"/>
                    <a:pt x="242570" y="255270"/>
                  </a:cubicBezTo>
                  <a:cubicBezTo>
                    <a:pt x="243840" y="255270"/>
                    <a:pt x="243840" y="269240"/>
                    <a:pt x="242570" y="276860"/>
                  </a:cubicBezTo>
                  <a:cubicBezTo>
                    <a:pt x="240030" y="288290"/>
                    <a:pt x="234950" y="303530"/>
                    <a:pt x="227330" y="314960"/>
                  </a:cubicBezTo>
                  <a:cubicBezTo>
                    <a:pt x="219710" y="326390"/>
                    <a:pt x="208280" y="336550"/>
                    <a:pt x="195580" y="342900"/>
                  </a:cubicBezTo>
                  <a:cubicBezTo>
                    <a:pt x="184150" y="349250"/>
                    <a:pt x="168910" y="353060"/>
                    <a:pt x="154940" y="351790"/>
                  </a:cubicBezTo>
                  <a:cubicBezTo>
                    <a:pt x="137160" y="350520"/>
                    <a:pt x="110490" y="340360"/>
                    <a:pt x="96520" y="328930"/>
                  </a:cubicBezTo>
                  <a:cubicBezTo>
                    <a:pt x="85090" y="320040"/>
                    <a:pt x="80010" y="308610"/>
                    <a:pt x="73660" y="293370"/>
                  </a:cubicBezTo>
                  <a:cubicBezTo>
                    <a:pt x="64770" y="267970"/>
                    <a:pt x="58420" y="219710"/>
                    <a:pt x="59690" y="189230"/>
                  </a:cubicBezTo>
                  <a:cubicBezTo>
                    <a:pt x="60960" y="165100"/>
                    <a:pt x="64770" y="140970"/>
                    <a:pt x="74930" y="123190"/>
                  </a:cubicBezTo>
                  <a:cubicBezTo>
                    <a:pt x="85090" y="105410"/>
                    <a:pt x="102870" y="87630"/>
                    <a:pt x="120650" y="80010"/>
                  </a:cubicBezTo>
                  <a:cubicBezTo>
                    <a:pt x="138430" y="72390"/>
                    <a:pt x="166370" y="73660"/>
                    <a:pt x="182880" y="78740"/>
                  </a:cubicBezTo>
                  <a:cubicBezTo>
                    <a:pt x="196850" y="82550"/>
                    <a:pt x="208280" y="91440"/>
                    <a:pt x="217170" y="101600"/>
                  </a:cubicBezTo>
                  <a:cubicBezTo>
                    <a:pt x="226060" y="111760"/>
                    <a:pt x="232410" y="121920"/>
                    <a:pt x="237490" y="138430"/>
                  </a:cubicBezTo>
                  <a:cubicBezTo>
                    <a:pt x="245110" y="163830"/>
                    <a:pt x="248920" y="210820"/>
                    <a:pt x="246380" y="242570"/>
                  </a:cubicBezTo>
                  <a:cubicBezTo>
                    <a:pt x="245110" y="269240"/>
                    <a:pt x="238760" y="297180"/>
                    <a:pt x="229870" y="314960"/>
                  </a:cubicBezTo>
                  <a:cubicBezTo>
                    <a:pt x="222250" y="328930"/>
                    <a:pt x="213360" y="339090"/>
                    <a:pt x="201930" y="346710"/>
                  </a:cubicBezTo>
                  <a:cubicBezTo>
                    <a:pt x="190500" y="354330"/>
                    <a:pt x="176530" y="360680"/>
                    <a:pt x="162560" y="361950"/>
                  </a:cubicBezTo>
                  <a:cubicBezTo>
                    <a:pt x="148590" y="363220"/>
                    <a:pt x="134620" y="364490"/>
                    <a:pt x="120650" y="358140"/>
                  </a:cubicBezTo>
                  <a:cubicBezTo>
                    <a:pt x="104140" y="351790"/>
                    <a:pt x="86360" y="336550"/>
                    <a:pt x="73660" y="317500"/>
                  </a:cubicBezTo>
                  <a:cubicBezTo>
                    <a:pt x="55880" y="292100"/>
                    <a:pt x="41910" y="240030"/>
                    <a:pt x="36830" y="212090"/>
                  </a:cubicBezTo>
                  <a:cubicBezTo>
                    <a:pt x="34290" y="195580"/>
                    <a:pt x="33020" y="182880"/>
                    <a:pt x="36830" y="170180"/>
                  </a:cubicBezTo>
                  <a:cubicBezTo>
                    <a:pt x="40640" y="156210"/>
                    <a:pt x="46990" y="142240"/>
                    <a:pt x="57150" y="132080"/>
                  </a:cubicBezTo>
                  <a:cubicBezTo>
                    <a:pt x="69850" y="119380"/>
                    <a:pt x="93980" y="105410"/>
                    <a:pt x="113030" y="104140"/>
                  </a:cubicBezTo>
                  <a:cubicBezTo>
                    <a:pt x="132080" y="102870"/>
                    <a:pt x="157480" y="109220"/>
                    <a:pt x="172720" y="120650"/>
                  </a:cubicBezTo>
                  <a:cubicBezTo>
                    <a:pt x="189230" y="132080"/>
                    <a:pt x="201930" y="152400"/>
                    <a:pt x="208280" y="172720"/>
                  </a:cubicBezTo>
                  <a:cubicBezTo>
                    <a:pt x="215900" y="196850"/>
                    <a:pt x="212090" y="229870"/>
                    <a:pt x="208280" y="257810"/>
                  </a:cubicBezTo>
                  <a:cubicBezTo>
                    <a:pt x="204470" y="287020"/>
                    <a:pt x="199390" y="321310"/>
                    <a:pt x="187960" y="345440"/>
                  </a:cubicBezTo>
                  <a:cubicBezTo>
                    <a:pt x="177800" y="365760"/>
                    <a:pt x="163830" y="384810"/>
                    <a:pt x="147320" y="397510"/>
                  </a:cubicBezTo>
                  <a:cubicBezTo>
                    <a:pt x="130810" y="408940"/>
                    <a:pt x="107950" y="419100"/>
                    <a:pt x="88900" y="419100"/>
                  </a:cubicBezTo>
                  <a:cubicBezTo>
                    <a:pt x="69850" y="419100"/>
                    <a:pt x="44450" y="408940"/>
                    <a:pt x="30480" y="394970"/>
                  </a:cubicBezTo>
                  <a:cubicBezTo>
                    <a:pt x="16510" y="382270"/>
                    <a:pt x="5080" y="356870"/>
                    <a:pt x="2540" y="339090"/>
                  </a:cubicBezTo>
                  <a:cubicBezTo>
                    <a:pt x="0" y="325120"/>
                    <a:pt x="3810" y="309880"/>
                    <a:pt x="8890" y="297180"/>
                  </a:cubicBezTo>
                  <a:cubicBezTo>
                    <a:pt x="13970" y="284480"/>
                    <a:pt x="30480" y="278130"/>
                    <a:pt x="34290" y="262890"/>
                  </a:cubicBezTo>
                  <a:cubicBezTo>
                    <a:pt x="40640" y="241300"/>
                    <a:pt x="12700" y="191770"/>
                    <a:pt x="27940" y="172720"/>
                  </a:cubicBezTo>
                  <a:cubicBezTo>
                    <a:pt x="46990" y="148590"/>
                    <a:pt x="137160" y="137160"/>
                    <a:pt x="171450" y="152400"/>
                  </a:cubicBezTo>
                  <a:cubicBezTo>
                    <a:pt x="199390" y="165100"/>
                    <a:pt x="218440" y="203200"/>
                    <a:pt x="228600" y="232410"/>
                  </a:cubicBezTo>
                  <a:cubicBezTo>
                    <a:pt x="238760" y="260350"/>
                    <a:pt x="232410" y="294640"/>
                    <a:pt x="233680" y="325120"/>
                  </a:cubicBezTo>
                  <a:cubicBezTo>
                    <a:pt x="234950" y="354330"/>
                    <a:pt x="241300" y="382270"/>
                    <a:pt x="234950" y="410210"/>
                  </a:cubicBezTo>
                  <a:cubicBezTo>
                    <a:pt x="227330" y="441960"/>
                    <a:pt x="190500" y="508000"/>
                    <a:pt x="185420" y="506730"/>
                  </a:cubicBezTo>
                  <a:cubicBezTo>
                    <a:pt x="181610" y="505460"/>
                    <a:pt x="187960" y="450850"/>
                    <a:pt x="199390" y="427990"/>
                  </a:cubicBezTo>
                  <a:cubicBezTo>
                    <a:pt x="210820" y="405130"/>
                    <a:pt x="229870" y="384810"/>
                    <a:pt x="254000" y="369570"/>
                  </a:cubicBezTo>
                  <a:cubicBezTo>
                    <a:pt x="285750" y="350520"/>
                    <a:pt x="353060" y="320040"/>
                    <a:pt x="383540" y="332740"/>
                  </a:cubicBezTo>
                  <a:cubicBezTo>
                    <a:pt x="411480" y="344170"/>
                    <a:pt x="441960" y="410210"/>
                    <a:pt x="438150" y="427990"/>
                  </a:cubicBezTo>
                  <a:cubicBezTo>
                    <a:pt x="435610" y="436880"/>
                    <a:pt x="424180" y="441960"/>
                    <a:pt x="415290" y="443230"/>
                  </a:cubicBezTo>
                  <a:cubicBezTo>
                    <a:pt x="403860" y="444500"/>
                    <a:pt x="387350" y="439420"/>
                    <a:pt x="375920" y="431800"/>
                  </a:cubicBezTo>
                  <a:cubicBezTo>
                    <a:pt x="361950" y="421640"/>
                    <a:pt x="344170" y="401320"/>
                    <a:pt x="339090" y="383540"/>
                  </a:cubicBezTo>
                  <a:cubicBezTo>
                    <a:pt x="334010" y="365760"/>
                    <a:pt x="335280" y="340360"/>
                    <a:pt x="341630" y="323850"/>
                  </a:cubicBezTo>
                  <a:cubicBezTo>
                    <a:pt x="346710" y="309880"/>
                    <a:pt x="356870" y="299720"/>
                    <a:pt x="367030" y="290830"/>
                  </a:cubicBezTo>
                  <a:cubicBezTo>
                    <a:pt x="377190" y="283210"/>
                    <a:pt x="387350" y="279400"/>
                    <a:pt x="403860" y="274320"/>
                  </a:cubicBezTo>
                  <a:cubicBezTo>
                    <a:pt x="431800" y="266700"/>
                    <a:pt x="501650" y="240030"/>
                    <a:pt x="523240" y="256540"/>
                  </a:cubicBezTo>
                  <a:cubicBezTo>
                    <a:pt x="543560" y="271780"/>
                    <a:pt x="524510" y="340360"/>
                    <a:pt x="533400" y="364490"/>
                  </a:cubicBezTo>
                  <a:cubicBezTo>
                    <a:pt x="538480" y="378460"/>
                    <a:pt x="554990" y="391160"/>
                    <a:pt x="553720" y="393700"/>
                  </a:cubicBezTo>
                  <a:cubicBezTo>
                    <a:pt x="551180" y="396240"/>
                    <a:pt x="513080" y="375920"/>
                    <a:pt x="501650" y="360680"/>
                  </a:cubicBezTo>
                  <a:cubicBezTo>
                    <a:pt x="490220" y="345440"/>
                    <a:pt x="482600" y="321310"/>
                    <a:pt x="483870" y="302260"/>
                  </a:cubicBezTo>
                  <a:cubicBezTo>
                    <a:pt x="485140" y="283210"/>
                    <a:pt x="495300" y="260350"/>
                    <a:pt x="509270" y="246380"/>
                  </a:cubicBezTo>
                  <a:cubicBezTo>
                    <a:pt x="523240" y="232410"/>
                    <a:pt x="551180" y="223520"/>
                    <a:pt x="565150" y="220980"/>
                  </a:cubicBezTo>
                  <a:cubicBezTo>
                    <a:pt x="574040" y="219710"/>
                    <a:pt x="579120" y="218440"/>
                    <a:pt x="586740" y="222250"/>
                  </a:cubicBezTo>
                  <a:cubicBezTo>
                    <a:pt x="604520" y="231140"/>
                    <a:pt x="615950" y="276860"/>
                    <a:pt x="652780" y="297180"/>
                  </a:cubicBezTo>
                  <a:cubicBezTo>
                    <a:pt x="728980" y="339090"/>
                    <a:pt x="1018540" y="340360"/>
                    <a:pt x="1073150" y="368300"/>
                  </a:cubicBezTo>
                  <a:cubicBezTo>
                    <a:pt x="1088390" y="375920"/>
                    <a:pt x="1092200" y="382270"/>
                    <a:pt x="1098550" y="393700"/>
                  </a:cubicBezTo>
                  <a:cubicBezTo>
                    <a:pt x="1106170" y="407670"/>
                    <a:pt x="1109980" y="431800"/>
                    <a:pt x="1107440" y="447040"/>
                  </a:cubicBezTo>
                  <a:cubicBezTo>
                    <a:pt x="1106170" y="459740"/>
                    <a:pt x="1101090" y="471170"/>
                    <a:pt x="1092200" y="480060"/>
                  </a:cubicBezTo>
                  <a:cubicBezTo>
                    <a:pt x="1082040" y="491490"/>
                    <a:pt x="1068070" y="504190"/>
                    <a:pt x="1045210" y="506730"/>
                  </a:cubicBezTo>
                  <a:cubicBezTo>
                    <a:pt x="996950" y="513080"/>
                    <a:pt x="906780" y="455930"/>
                    <a:pt x="808990" y="439420"/>
                  </a:cubicBezTo>
                  <a:cubicBezTo>
                    <a:pt x="659130" y="414020"/>
                    <a:pt x="307340" y="422910"/>
                    <a:pt x="224790" y="401320"/>
                  </a:cubicBezTo>
                  <a:cubicBezTo>
                    <a:pt x="200660" y="394970"/>
                    <a:pt x="191770" y="391160"/>
                    <a:pt x="181610" y="381000"/>
                  </a:cubicBezTo>
                  <a:cubicBezTo>
                    <a:pt x="171450" y="370840"/>
                    <a:pt x="162560" y="353060"/>
                    <a:pt x="161290" y="337820"/>
                  </a:cubicBezTo>
                  <a:cubicBezTo>
                    <a:pt x="160020" y="322580"/>
                    <a:pt x="166370" y="303530"/>
                    <a:pt x="175260" y="292100"/>
                  </a:cubicBezTo>
                  <a:cubicBezTo>
                    <a:pt x="184150" y="280670"/>
                    <a:pt x="194310" y="273050"/>
                    <a:pt x="217170" y="266700"/>
                  </a:cubicBezTo>
                  <a:cubicBezTo>
                    <a:pt x="279400" y="250190"/>
                    <a:pt x="492760" y="275590"/>
                    <a:pt x="601980" y="273050"/>
                  </a:cubicBezTo>
                  <a:cubicBezTo>
                    <a:pt x="683260" y="270510"/>
                    <a:pt x="745490" y="266700"/>
                    <a:pt x="814070" y="257810"/>
                  </a:cubicBezTo>
                  <a:cubicBezTo>
                    <a:pt x="880110" y="248920"/>
                    <a:pt x="971550" y="215900"/>
                    <a:pt x="1005840" y="222250"/>
                  </a:cubicBezTo>
                  <a:cubicBezTo>
                    <a:pt x="1019810" y="224790"/>
                    <a:pt x="1024890" y="229870"/>
                    <a:pt x="1032510" y="237490"/>
                  </a:cubicBezTo>
                  <a:cubicBezTo>
                    <a:pt x="1041400" y="247650"/>
                    <a:pt x="1051560" y="265430"/>
                    <a:pt x="1052830" y="279400"/>
                  </a:cubicBezTo>
                  <a:cubicBezTo>
                    <a:pt x="1054100" y="293370"/>
                    <a:pt x="1047750" y="312420"/>
                    <a:pt x="1040130" y="323850"/>
                  </a:cubicBezTo>
                  <a:cubicBezTo>
                    <a:pt x="1033780" y="332740"/>
                    <a:pt x="1029970" y="336550"/>
                    <a:pt x="1016000" y="344170"/>
                  </a:cubicBezTo>
                  <a:cubicBezTo>
                    <a:pt x="970280" y="368300"/>
                    <a:pt x="760730" y="411480"/>
                    <a:pt x="687070" y="440690"/>
                  </a:cubicBezTo>
                  <a:cubicBezTo>
                    <a:pt x="647700" y="457200"/>
                    <a:pt x="615950" y="495300"/>
                    <a:pt x="598170" y="486410"/>
                  </a:cubicBezTo>
                  <a:cubicBezTo>
                    <a:pt x="581660" y="478790"/>
                    <a:pt x="565150" y="421640"/>
                    <a:pt x="579120" y="397510"/>
                  </a:cubicBezTo>
                  <a:cubicBezTo>
                    <a:pt x="604520" y="354330"/>
                    <a:pt x="792480" y="339090"/>
                    <a:pt x="848360" y="316230"/>
                  </a:cubicBezTo>
                  <a:cubicBezTo>
                    <a:pt x="875030" y="306070"/>
                    <a:pt x="883920" y="290830"/>
                    <a:pt x="904240" y="287020"/>
                  </a:cubicBezTo>
                  <a:cubicBezTo>
                    <a:pt x="924560" y="283210"/>
                    <a:pt x="952500" y="284480"/>
                    <a:pt x="967740" y="293370"/>
                  </a:cubicBezTo>
                  <a:cubicBezTo>
                    <a:pt x="981710" y="300990"/>
                    <a:pt x="993140" y="317500"/>
                    <a:pt x="996950" y="332740"/>
                  </a:cubicBezTo>
                  <a:cubicBezTo>
                    <a:pt x="1000760" y="350520"/>
                    <a:pt x="998220" y="377190"/>
                    <a:pt x="984250" y="396240"/>
                  </a:cubicBezTo>
                  <a:cubicBezTo>
                    <a:pt x="963930" y="424180"/>
                    <a:pt x="889000" y="440690"/>
                    <a:pt x="858520" y="466090"/>
                  </a:cubicBezTo>
                  <a:cubicBezTo>
                    <a:pt x="836930" y="485140"/>
                    <a:pt x="829310" y="513080"/>
                    <a:pt x="811530" y="525780"/>
                  </a:cubicBezTo>
                  <a:cubicBezTo>
                    <a:pt x="796290" y="535940"/>
                    <a:pt x="777240" y="542290"/>
                    <a:pt x="762000" y="542290"/>
                  </a:cubicBezTo>
                  <a:cubicBezTo>
                    <a:pt x="749300" y="542290"/>
                    <a:pt x="737870" y="539750"/>
                    <a:pt x="727710" y="533400"/>
                  </a:cubicBezTo>
                  <a:cubicBezTo>
                    <a:pt x="715010" y="525780"/>
                    <a:pt x="699770" y="510540"/>
                    <a:pt x="694690" y="494030"/>
                  </a:cubicBezTo>
                  <a:cubicBezTo>
                    <a:pt x="689610" y="474980"/>
                    <a:pt x="716280" y="438150"/>
                    <a:pt x="704850" y="426720"/>
                  </a:cubicBezTo>
                  <a:cubicBezTo>
                    <a:pt x="689610" y="411480"/>
                    <a:pt x="636270" y="440690"/>
                    <a:pt x="584200" y="439420"/>
                  </a:cubicBezTo>
                  <a:cubicBezTo>
                    <a:pt x="488950" y="436880"/>
                    <a:pt x="231140" y="396240"/>
                    <a:pt x="176530" y="373380"/>
                  </a:cubicBezTo>
                  <a:cubicBezTo>
                    <a:pt x="161290" y="367030"/>
                    <a:pt x="157480" y="363220"/>
                    <a:pt x="149860" y="354330"/>
                  </a:cubicBezTo>
                  <a:cubicBezTo>
                    <a:pt x="140970" y="342900"/>
                    <a:pt x="133350" y="322580"/>
                    <a:pt x="132080" y="308610"/>
                  </a:cubicBezTo>
                  <a:cubicBezTo>
                    <a:pt x="130810" y="297180"/>
                    <a:pt x="133350" y="287020"/>
                    <a:pt x="139700" y="276860"/>
                  </a:cubicBezTo>
                  <a:cubicBezTo>
                    <a:pt x="147320" y="265430"/>
                    <a:pt x="154940" y="254000"/>
                    <a:pt x="176530" y="245110"/>
                  </a:cubicBezTo>
                  <a:cubicBezTo>
                    <a:pt x="238760" y="218440"/>
                    <a:pt x="485140" y="194310"/>
                    <a:pt x="593090" y="205740"/>
                  </a:cubicBezTo>
                  <a:cubicBezTo>
                    <a:pt x="662940" y="213360"/>
                    <a:pt x="703580" y="248920"/>
                    <a:pt x="763270" y="259080"/>
                  </a:cubicBezTo>
                  <a:cubicBezTo>
                    <a:pt x="828040" y="270510"/>
                    <a:pt x="918210" y="250190"/>
                    <a:pt x="969010" y="265430"/>
                  </a:cubicBezTo>
                  <a:cubicBezTo>
                    <a:pt x="1003300" y="275590"/>
                    <a:pt x="1016000" y="303530"/>
                    <a:pt x="1047750" y="312420"/>
                  </a:cubicBezTo>
                  <a:cubicBezTo>
                    <a:pt x="1087120" y="323850"/>
                    <a:pt x="1137920" y="317500"/>
                    <a:pt x="1188720" y="314960"/>
                  </a:cubicBezTo>
                  <a:cubicBezTo>
                    <a:pt x="1247140" y="312420"/>
                    <a:pt x="1315720" y="304800"/>
                    <a:pt x="1375410" y="294640"/>
                  </a:cubicBezTo>
                  <a:cubicBezTo>
                    <a:pt x="1430020" y="284480"/>
                    <a:pt x="1496060" y="252730"/>
                    <a:pt x="1531620" y="256540"/>
                  </a:cubicBezTo>
                  <a:cubicBezTo>
                    <a:pt x="1551940" y="257810"/>
                    <a:pt x="1565910" y="265430"/>
                    <a:pt x="1577340" y="276860"/>
                  </a:cubicBezTo>
                  <a:cubicBezTo>
                    <a:pt x="1588770" y="287020"/>
                    <a:pt x="1597660" y="307340"/>
                    <a:pt x="1600200" y="321310"/>
                  </a:cubicBezTo>
                  <a:cubicBezTo>
                    <a:pt x="1602740" y="332740"/>
                    <a:pt x="1600200" y="344170"/>
                    <a:pt x="1595120" y="355600"/>
                  </a:cubicBezTo>
                  <a:cubicBezTo>
                    <a:pt x="1588770" y="368300"/>
                    <a:pt x="1581150" y="379730"/>
                    <a:pt x="1560830" y="392430"/>
                  </a:cubicBezTo>
                  <a:cubicBezTo>
                    <a:pt x="1499870" y="427990"/>
                    <a:pt x="1250950" y="454660"/>
                    <a:pt x="1143000" y="497840"/>
                  </a:cubicBezTo>
                  <a:cubicBezTo>
                    <a:pt x="1068070" y="527050"/>
                    <a:pt x="1003300" y="589280"/>
                    <a:pt x="961390" y="598170"/>
                  </a:cubicBezTo>
                  <a:cubicBezTo>
                    <a:pt x="941070" y="601980"/>
                    <a:pt x="925830" y="598170"/>
                    <a:pt x="913130" y="593090"/>
                  </a:cubicBezTo>
                  <a:cubicBezTo>
                    <a:pt x="902970" y="588010"/>
                    <a:pt x="894080" y="581660"/>
                    <a:pt x="889000" y="571500"/>
                  </a:cubicBezTo>
                  <a:cubicBezTo>
                    <a:pt x="881380" y="557530"/>
                    <a:pt x="876300" y="525780"/>
                    <a:pt x="881380" y="509270"/>
                  </a:cubicBezTo>
                  <a:cubicBezTo>
                    <a:pt x="885190" y="494030"/>
                    <a:pt x="892810" y="483870"/>
                    <a:pt x="911860" y="473710"/>
                  </a:cubicBezTo>
                  <a:cubicBezTo>
                    <a:pt x="958850" y="448310"/>
                    <a:pt x="1104900" y="453390"/>
                    <a:pt x="1219200" y="433070"/>
                  </a:cubicBezTo>
                  <a:cubicBezTo>
                    <a:pt x="1367790" y="406400"/>
                    <a:pt x="1645920" y="283210"/>
                    <a:pt x="1728470" y="320040"/>
                  </a:cubicBezTo>
                  <a:cubicBezTo>
                    <a:pt x="1767840" y="337820"/>
                    <a:pt x="1791970" y="388620"/>
                    <a:pt x="1788160" y="422910"/>
                  </a:cubicBezTo>
                  <a:cubicBezTo>
                    <a:pt x="1784350" y="461010"/>
                    <a:pt x="1715770" y="520700"/>
                    <a:pt x="1689100" y="533400"/>
                  </a:cubicBezTo>
                  <a:cubicBezTo>
                    <a:pt x="1676400" y="539750"/>
                    <a:pt x="1667510" y="538480"/>
                    <a:pt x="1656080" y="535940"/>
                  </a:cubicBezTo>
                  <a:cubicBezTo>
                    <a:pt x="1642110" y="533400"/>
                    <a:pt x="1623060" y="521970"/>
                    <a:pt x="1612900" y="511810"/>
                  </a:cubicBezTo>
                  <a:cubicBezTo>
                    <a:pt x="1605280" y="502920"/>
                    <a:pt x="1600200" y="492760"/>
                    <a:pt x="1598930" y="481330"/>
                  </a:cubicBezTo>
                  <a:cubicBezTo>
                    <a:pt x="1596390" y="467360"/>
                    <a:pt x="1611630" y="452120"/>
                    <a:pt x="1606550" y="433070"/>
                  </a:cubicBezTo>
                  <a:cubicBezTo>
                    <a:pt x="1596390" y="397510"/>
                    <a:pt x="1499870" y="336550"/>
                    <a:pt x="1487170" y="295910"/>
                  </a:cubicBezTo>
                  <a:cubicBezTo>
                    <a:pt x="1479550" y="270510"/>
                    <a:pt x="1484630" y="243840"/>
                    <a:pt x="1496060" y="227330"/>
                  </a:cubicBezTo>
                  <a:cubicBezTo>
                    <a:pt x="1507490" y="210820"/>
                    <a:pt x="1536700" y="195580"/>
                    <a:pt x="1557020" y="195580"/>
                  </a:cubicBezTo>
                  <a:cubicBezTo>
                    <a:pt x="1577340" y="195580"/>
                    <a:pt x="1606550" y="212090"/>
                    <a:pt x="1617980" y="229870"/>
                  </a:cubicBezTo>
                  <a:cubicBezTo>
                    <a:pt x="1629410" y="246380"/>
                    <a:pt x="1630680" y="280670"/>
                    <a:pt x="1624330" y="298450"/>
                  </a:cubicBezTo>
                  <a:cubicBezTo>
                    <a:pt x="1619250" y="313690"/>
                    <a:pt x="1605280" y="326390"/>
                    <a:pt x="1592580" y="334010"/>
                  </a:cubicBezTo>
                  <a:cubicBezTo>
                    <a:pt x="1579880" y="341630"/>
                    <a:pt x="1562100" y="346710"/>
                    <a:pt x="1546860" y="342900"/>
                  </a:cubicBezTo>
                  <a:cubicBezTo>
                    <a:pt x="1527810" y="339090"/>
                    <a:pt x="1499870" y="321310"/>
                    <a:pt x="1490980" y="303530"/>
                  </a:cubicBezTo>
                  <a:cubicBezTo>
                    <a:pt x="1482090" y="285750"/>
                    <a:pt x="1483360" y="251460"/>
                    <a:pt x="1490980" y="233680"/>
                  </a:cubicBezTo>
                  <a:cubicBezTo>
                    <a:pt x="1497330" y="219710"/>
                    <a:pt x="1512570" y="208280"/>
                    <a:pt x="1526540" y="201930"/>
                  </a:cubicBezTo>
                  <a:cubicBezTo>
                    <a:pt x="1540510" y="195580"/>
                    <a:pt x="1559560" y="194310"/>
                    <a:pt x="1573530" y="198120"/>
                  </a:cubicBezTo>
                  <a:cubicBezTo>
                    <a:pt x="1587500" y="201930"/>
                    <a:pt x="1600200" y="210820"/>
                    <a:pt x="1612900" y="222250"/>
                  </a:cubicBezTo>
                  <a:cubicBezTo>
                    <a:pt x="1630680" y="237490"/>
                    <a:pt x="1649730" y="261620"/>
                    <a:pt x="1666240" y="288290"/>
                  </a:cubicBezTo>
                  <a:cubicBezTo>
                    <a:pt x="1685290" y="321310"/>
                    <a:pt x="1706880" y="368300"/>
                    <a:pt x="1717040" y="406400"/>
                  </a:cubicBezTo>
                  <a:cubicBezTo>
                    <a:pt x="1725930" y="439420"/>
                    <a:pt x="1736090" y="480060"/>
                    <a:pt x="1727200" y="501650"/>
                  </a:cubicBezTo>
                  <a:cubicBezTo>
                    <a:pt x="1720850" y="516890"/>
                    <a:pt x="1701800" y="528320"/>
                    <a:pt x="1689100" y="533400"/>
                  </a:cubicBezTo>
                  <a:cubicBezTo>
                    <a:pt x="1678940" y="537210"/>
                    <a:pt x="1667510" y="538480"/>
                    <a:pt x="1656080" y="535940"/>
                  </a:cubicBezTo>
                  <a:cubicBezTo>
                    <a:pt x="1642110" y="533400"/>
                    <a:pt x="1623060" y="521970"/>
                    <a:pt x="1612900" y="511810"/>
                  </a:cubicBezTo>
                  <a:cubicBezTo>
                    <a:pt x="1605280" y="502920"/>
                    <a:pt x="1600200" y="492760"/>
                    <a:pt x="1598930" y="481330"/>
                  </a:cubicBezTo>
                  <a:cubicBezTo>
                    <a:pt x="1596390" y="467360"/>
                    <a:pt x="1597660" y="438150"/>
                    <a:pt x="1606550" y="433070"/>
                  </a:cubicBezTo>
                  <a:cubicBezTo>
                    <a:pt x="1615440" y="427990"/>
                    <a:pt x="1657350" y="447040"/>
                    <a:pt x="1656080" y="455930"/>
                  </a:cubicBezTo>
                  <a:cubicBezTo>
                    <a:pt x="1653540" y="486410"/>
                    <a:pt x="1195070" y="580390"/>
                    <a:pt x="1070610" y="596900"/>
                  </a:cubicBezTo>
                  <a:cubicBezTo>
                    <a:pt x="1013460" y="604520"/>
                    <a:pt x="977900" y="608330"/>
                    <a:pt x="944880" y="600710"/>
                  </a:cubicBezTo>
                  <a:cubicBezTo>
                    <a:pt x="922020" y="595630"/>
                    <a:pt x="900430" y="584200"/>
                    <a:pt x="889000" y="571500"/>
                  </a:cubicBezTo>
                  <a:cubicBezTo>
                    <a:pt x="881380" y="562610"/>
                    <a:pt x="878840" y="553720"/>
                    <a:pt x="877570" y="542290"/>
                  </a:cubicBezTo>
                  <a:cubicBezTo>
                    <a:pt x="876300" y="528320"/>
                    <a:pt x="877570" y="510540"/>
                    <a:pt x="887730" y="495300"/>
                  </a:cubicBezTo>
                  <a:cubicBezTo>
                    <a:pt x="904240" y="471170"/>
                    <a:pt x="955040" y="447040"/>
                    <a:pt x="991870" y="426720"/>
                  </a:cubicBezTo>
                  <a:cubicBezTo>
                    <a:pt x="1028700" y="406400"/>
                    <a:pt x="1055370" y="393700"/>
                    <a:pt x="1106170" y="374650"/>
                  </a:cubicBezTo>
                  <a:cubicBezTo>
                    <a:pt x="1202690" y="340360"/>
                    <a:pt x="1461770" y="251460"/>
                    <a:pt x="1531620" y="256540"/>
                  </a:cubicBezTo>
                  <a:cubicBezTo>
                    <a:pt x="1554480" y="257810"/>
                    <a:pt x="1565910" y="265430"/>
                    <a:pt x="1577340" y="276860"/>
                  </a:cubicBezTo>
                  <a:cubicBezTo>
                    <a:pt x="1588770" y="287020"/>
                    <a:pt x="1597660" y="307340"/>
                    <a:pt x="1600200" y="321310"/>
                  </a:cubicBezTo>
                  <a:cubicBezTo>
                    <a:pt x="1602740" y="332740"/>
                    <a:pt x="1600200" y="344170"/>
                    <a:pt x="1595120" y="355600"/>
                  </a:cubicBezTo>
                  <a:cubicBezTo>
                    <a:pt x="1588770" y="368300"/>
                    <a:pt x="1578610" y="382270"/>
                    <a:pt x="1560830" y="392430"/>
                  </a:cubicBezTo>
                  <a:cubicBezTo>
                    <a:pt x="1527810" y="412750"/>
                    <a:pt x="1454150" y="424180"/>
                    <a:pt x="1395730" y="436880"/>
                  </a:cubicBezTo>
                  <a:cubicBezTo>
                    <a:pt x="1329690" y="450850"/>
                    <a:pt x="1244600" y="467360"/>
                    <a:pt x="1183640" y="471170"/>
                  </a:cubicBezTo>
                  <a:cubicBezTo>
                    <a:pt x="1137920" y="474980"/>
                    <a:pt x="1103630" y="476250"/>
                    <a:pt x="1062990" y="468630"/>
                  </a:cubicBezTo>
                  <a:cubicBezTo>
                    <a:pt x="1019810" y="461010"/>
                    <a:pt x="985520" y="434340"/>
                    <a:pt x="934720" y="422910"/>
                  </a:cubicBezTo>
                  <a:cubicBezTo>
                    <a:pt x="862330" y="406400"/>
                    <a:pt x="735330" y="411480"/>
                    <a:pt x="669290" y="396240"/>
                  </a:cubicBezTo>
                  <a:cubicBezTo>
                    <a:pt x="627380" y="386080"/>
                    <a:pt x="609600" y="364490"/>
                    <a:pt x="570230" y="359410"/>
                  </a:cubicBezTo>
                  <a:cubicBezTo>
                    <a:pt x="514350" y="351790"/>
                    <a:pt x="431800" y="377190"/>
                    <a:pt x="364490" y="379730"/>
                  </a:cubicBezTo>
                  <a:cubicBezTo>
                    <a:pt x="300990" y="382270"/>
                    <a:pt x="209550" y="384810"/>
                    <a:pt x="176530" y="373380"/>
                  </a:cubicBezTo>
                  <a:cubicBezTo>
                    <a:pt x="162560" y="368300"/>
                    <a:pt x="157480" y="363220"/>
                    <a:pt x="149860" y="354330"/>
                  </a:cubicBezTo>
                  <a:cubicBezTo>
                    <a:pt x="140970" y="342900"/>
                    <a:pt x="132080" y="323850"/>
                    <a:pt x="132080" y="308610"/>
                  </a:cubicBezTo>
                  <a:cubicBezTo>
                    <a:pt x="132080" y="293370"/>
                    <a:pt x="139700" y="274320"/>
                    <a:pt x="149860" y="262890"/>
                  </a:cubicBezTo>
                  <a:cubicBezTo>
                    <a:pt x="160020" y="251460"/>
                    <a:pt x="170180" y="243840"/>
                    <a:pt x="193040" y="240030"/>
                  </a:cubicBezTo>
                  <a:cubicBezTo>
                    <a:pt x="262890" y="228600"/>
                    <a:pt x="537210" y="276860"/>
                    <a:pt x="643890" y="309880"/>
                  </a:cubicBezTo>
                  <a:cubicBezTo>
                    <a:pt x="707390" y="330200"/>
                    <a:pt x="758190" y="344170"/>
                    <a:pt x="787400" y="379730"/>
                  </a:cubicBezTo>
                  <a:cubicBezTo>
                    <a:pt x="815340" y="412750"/>
                    <a:pt x="833120" y="486410"/>
                    <a:pt x="822960" y="513080"/>
                  </a:cubicBezTo>
                  <a:cubicBezTo>
                    <a:pt x="816610" y="529590"/>
                    <a:pt x="795020" y="537210"/>
                    <a:pt x="779780" y="541020"/>
                  </a:cubicBezTo>
                  <a:cubicBezTo>
                    <a:pt x="763270" y="544830"/>
                    <a:pt x="741680" y="539750"/>
                    <a:pt x="727710" y="533400"/>
                  </a:cubicBezTo>
                  <a:cubicBezTo>
                    <a:pt x="716280" y="528320"/>
                    <a:pt x="708660" y="519430"/>
                    <a:pt x="702310" y="509270"/>
                  </a:cubicBezTo>
                  <a:cubicBezTo>
                    <a:pt x="695960" y="500380"/>
                    <a:pt x="690880" y="488950"/>
                    <a:pt x="690880" y="476250"/>
                  </a:cubicBezTo>
                  <a:cubicBezTo>
                    <a:pt x="690880" y="461010"/>
                    <a:pt x="694690" y="444500"/>
                    <a:pt x="704850" y="426720"/>
                  </a:cubicBezTo>
                  <a:cubicBezTo>
                    <a:pt x="720090" y="401320"/>
                    <a:pt x="751840" y="368300"/>
                    <a:pt x="783590" y="345440"/>
                  </a:cubicBezTo>
                  <a:cubicBezTo>
                    <a:pt x="817880" y="321310"/>
                    <a:pt x="872490" y="294640"/>
                    <a:pt x="904240" y="287020"/>
                  </a:cubicBezTo>
                  <a:cubicBezTo>
                    <a:pt x="923290" y="281940"/>
                    <a:pt x="938530" y="279400"/>
                    <a:pt x="953770" y="285750"/>
                  </a:cubicBezTo>
                  <a:cubicBezTo>
                    <a:pt x="970280" y="293370"/>
                    <a:pt x="990600" y="314960"/>
                    <a:pt x="996950" y="332740"/>
                  </a:cubicBezTo>
                  <a:cubicBezTo>
                    <a:pt x="1002030" y="347980"/>
                    <a:pt x="998220" y="369570"/>
                    <a:pt x="993140" y="382270"/>
                  </a:cubicBezTo>
                  <a:cubicBezTo>
                    <a:pt x="989330" y="392430"/>
                    <a:pt x="982980" y="400050"/>
                    <a:pt x="971550" y="407670"/>
                  </a:cubicBezTo>
                  <a:cubicBezTo>
                    <a:pt x="953770" y="421640"/>
                    <a:pt x="923290" y="431800"/>
                    <a:pt x="887730" y="444500"/>
                  </a:cubicBezTo>
                  <a:cubicBezTo>
                    <a:pt x="828040" y="466090"/>
                    <a:pt x="708660" y="511810"/>
                    <a:pt x="643890" y="516890"/>
                  </a:cubicBezTo>
                  <a:cubicBezTo>
                    <a:pt x="601980" y="520700"/>
                    <a:pt x="563880" y="519430"/>
                    <a:pt x="538480" y="502920"/>
                  </a:cubicBezTo>
                  <a:cubicBezTo>
                    <a:pt x="516890" y="488950"/>
                    <a:pt x="494030" y="455930"/>
                    <a:pt x="496570" y="431800"/>
                  </a:cubicBezTo>
                  <a:cubicBezTo>
                    <a:pt x="499110" y="405130"/>
                    <a:pt x="529590" y="375920"/>
                    <a:pt x="568960" y="350520"/>
                  </a:cubicBezTo>
                  <a:cubicBezTo>
                    <a:pt x="647700" y="299720"/>
                    <a:pt x="923290" y="215900"/>
                    <a:pt x="990600" y="219710"/>
                  </a:cubicBezTo>
                  <a:cubicBezTo>
                    <a:pt x="1012190" y="220980"/>
                    <a:pt x="1022350" y="228600"/>
                    <a:pt x="1032510" y="237490"/>
                  </a:cubicBezTo>
                  <a:cubicBezTo>
                    <a:pt x="1041400" y="245110"/>
                    <a:pt x="1046480" y="254000"/>
                    <a:pt x="1049020" y="264160"/>
                  </a:cubicBezTo>
                  <a:cubicBezTo>
                    <a:pt x="1052830" y="276860"/>
                    <a:pt x="1051560" y="297180"/>
                    <a:pt x="1047750" y="309880"/>
                  </a:cubicBezTo>
                  <a:cubicBezTo>
                    <a:pt x="1043940" y="320040"/>
                    <a:pt x="1040130" y="327660"/>
                    <a:pt x="1028700" y="335280"/>
                  </a:cubicBezTo>
                  <a:cubicBezTo>
                    <a:pt x="998220" y="355600"/>
                    <a:pt x="905510" y="370840"/>
                    <a:pt x="824230" y="382270"/>
                  </a:cubicBezTo>
                  <a:cubicBezTo>
                    <a:pt x="709930" y="398780"/>
                    <a:pt x="513080" y="408940"/>
                    <a:pt x="402590" y="410210"/>
                  </a:cubicBezTo>
                  <a:cubicBezTo>
                    <a:pt x="330200" y="410210"/>
                    <a:pt x="262890" y="411480"/>
                    <a:pt x="224790" y="401320"/>
                  </a:cubicBezTo>
                  <a:cubicBezTo>
                    <a:pt x="204470" y="396240"/>
                    <a:pt x="191770" y="391160"/>
                    <a:pt x="181610" y="381000"/>
                  </a:cubicBezTo>
                  <a:cubicBezTo>
                    <a:pt x="171450" y="370840"/>
                    <a:pt x="162560" y="353060"/>
                    <a:pt x="161290" y="337820"/>
                  </a:cubicBezTo>
                  <a:cubicBezTo>
                    <a:pt x="160020" y="322580"/>
                    <a:pt x="166370" y="303530"/>
                    <a:pt x="175260" y="292100"/>
                  </a:cubicBezTo>
                  <a:cubicBezTo>
                    <a:pt x="184150" y="280670"/>
                    <a:pt x="193040" y="273050"/>
                    <a:pt x="217170" y="266700"/>
                  </a:cubicBezTo>
                  <a:cubicBezTo>
                    <a:pt x="302260" y="245110"/>
                    <a:pt x="683260" y="269240"/>
                    <a:pt x="842010" y="298450"/>
                  </a:cubicBezTo>
                  <a:cubicBezTo>
                    <a:pt x="943610" y="317500"/>
                    <a:pt x="1050290" y="341630"/>
                    <a:pt x="1087120" y="379730"/>
                  </a:cubicBezTo>
                  <a:cubicBezTo>
                    <a:pt x="1106170" y="398780"/>
                    <a:pt x="1108710" y="429260"/>
                    <a:pt x="1107440" y="447040"/>
                  </a:cubicBezTo>
                  <a:cubicBezTo>
                    <a:pt x="1106170" y="459740"/>
                    <a:pt x="1101090" y="471170"/>
                    <a:pt x="1092200" y="480060"/>
                  </a:cubicBezTo>
                  <a:cubicBezTo>
                    <a:pt x="1082040" y="491490"/>
                    <a:pt x="1069340" y="501650"/>
                    <a:pt x="1045210" y="506730"/>
                  </a:cubicBezTo>
                  <a:cubicBezTo>
                    <a:pt x="981710" y="519430"/>
                    <a:pt x="770890" y="488950"/>
                    <a:pt x="680720" y="467360"/>
                  </a:cubicBezTo>
                  <a:cubicBezTo>
                    <a:pt x="623570" y="453390"/>
                    <a:pt x="579120" y="439420"/>
                    <a:pt x="546100" y="415290"/>
                  </a:cubicBezTo>
                  <a:cubicBezTo>
                    <a:pt x="520700" y="396240"/>
                    <a:pt x="490220" y="349250"/>
                    <a:pt x="492760" y="346710"/>
                  </a:cubicBezTo>
                  <a:cubicBezTo>
                    <a:pt x="495300" y="344170"/>
                    <a:pt x="554990" y="392430"/>
                    <a:pt x="553720" y="393700"/>
                  </a:cubicBezTo>
                  <a:cubicBezTo>
                    <a:pt x="553720" y="394970"/>
                    <a:pt x="513080" y="375920"/>
                    <a:pt x="501650" y="360680"/>
                  </a:cubicBezTo>
                  <a:cubicBezTo>
                    <a:pt x="490220" y="345440"/>
                    <a:pt x="482600" y="321310"/>
                    <a:pt x="483870" y="302260"/>
                  </a:cubicBezTo>
                  <a:cubicBezTo>
                    <a:pt x="485140" y="283210"/>
                    <a:pt x="495300" y="260350"/>
                    <a:pt x="509270" y="246380"/>
                  </a:cubicBezTo>
                  <a:cubicBezTo>
                    <a:pt x="523240" y="232410"/>
                    <a:pt x="544830" y="220980"/>
                    <a:pt x="565150" y="220980"/>
                  </a:cubicBezTo>
                  <a:cubicBezTo>
                    <a:pt x="591820" y="220980"/>
                    <a:pt x="645160" y="238760"/>
                    <a:pt x="655320" y="264160"/>
                  </a:cubicBezTo>
                  <a:cubicBezTo>
                    <a:pt x="668020" y="294640"/>
                    <a:pt x="632460" y="378460"/>
                    <a:pt x="604520" y="406400"/>
                  </a:cubicBezTo>
                  <a:cubicBezTo>
                    <a:pt x="582930" y="426720"/>
                    <a:pt x="552450" y="427990"/>
                    <a:pt x="521970" y="434340"/>
                  </a:cubicBezTo>
                  <a:cubicBezTo>
                    <a:pt x="485140" y="440690"/>
                    <a:pt x="425450" y="449580"/>
                    <a:pt x="394970" y="439420"/>
                  </a:cubicBezTo>
                  <a:cubicBezTo>
                    <a:pt x="373380" y="433070"/>
                    <a:pt x="355600" y="420370"/>
                    <a:pt x="346710" y="402590"/>
                  </a:cubicBezTo>
                  <a:cubicBezTo>
                    <a:pt x="336550" y="382270"/>
                    <a:pt x="335280" y="344170"/>
                    <a:pt x="341630" y="323850"/>
                  </a:cubicBezTo>
                  <a:cubicBezTo>
                    <a:pt x="345440" y="309880"/>
                    <a:pt x="356870" y="299720"/>
                    <a:pt x="367030" y="290830"/>
                  </a:cubicBezTo>
                  <a:cubicBezTo>
                    <a:pt x="377190" y="283210"/>
                    <a:pt x="391160" y="276860"/>
                    <a:pt x="403860" y="274320"/>
                  </a:cubicBezTo>
                  <a:cubicBezTo>
                    <a:pt x="415290" y="271780"/>
                    <a:pt x="425450" y="270510"/>
                    <a:pt x="438150" y="273050"/>
                  </a:cubicBezTo>
                  <a:cubicBezTo>
                    <a:pt x="458470" y="276860"/>
                    <a:pt x="492760" y="281940"/>
                    <a:pt x="509270" y="300990"/>
                  </a:cubicBezTo>
                  <a:cubicBezTo>
                    <a:pt x="530860" y="325120"/>
                    <a:pt x="553720" y="387350"/>
                    <a:pt x="542290" y="419100"/>
                  </a:cubicBezTo>
                  <a:cubicBezTo>
                    <a:pt x="530860" y="450850"/>
                    <a:pt x="472440" y="474980"/>
                    <a:pt x="439420" y="492760"/>
                  </a:cubicBezTo>
                  <a:cubicBezTo>
                    <a:pt x="414020" y="506730"/>
                    <a:pt x="393700" y="513080"/>
                    <a:pt x="364490" y="520700"/>
                  </a:cubicBezTo>
                  <a:cubicBezTo>
                    <a:pt x="323850" y="532130"/>
                    <a:pt x="259080" y="544830"/>
                    <a:pt x="213360" y="547370"/>
                  </a:cubicBezTo>
                  <a:cubicBezTo>
                    <a:pt x="176530" y="549910"/>
                    <a:pt x="143510" y="554990"/>
                    <a:pt x="114300" y="542290"/>
                  </a:cubicBezTo>
                  <a:cubicBezTo>
                    <a:pt x="82550" y="528320"/>
                    <a:pt x="44450" y="495300"/>
                    <a:pt x="34290" y="458470"/>
                  </a:cubicBezTo>
                  <a:cubicBezTo>
                    <a:pt x="20320" y="410210"/>
                    <a:pt x="44450" y="285750"/>
                    <a:pt x="77470" y="265430"/>
                  </a:cubicBezTo>
                  <a:cubicBezTo>
                    <a:pt x="100330" y="251460"/>
                    <a:pt x="161290" y="267970"/>
                    <a:pt x="173990" y="288290"/>
                  </a:cubicBezTo>
                  <a:cubicBezTo>
                    <a:pt x="187960" y="309880"/>
                    <a:pt x="158750" y="379730"/>
                    <a:pt x="147320" y="397510"/>
                  </a:cubicBezTo>
                  <a:cubicBezTo>
                    <a:pt x="142240" y="405130"/>
                    <a:pt x="138430" y="407670"/>
                    <a:pt x="129540" y="410210"/>
                  </a:cubicBezTo>
                  <a:cubicBezTo>
                    <a:pt x="115570" y="415290"/>
                    <a:pt x="86360" y="420370"/>
                    <a:pt x="67310" y="415290"/>
                  </a:cubicBezTo>
                  <a:cubicBezTo>
                    <a:pt x="48260" y="410210"/>
                    <a:pt x="27940" y="396240"/>
                    <a:pt x="17780" y="379730"/>
                  </a:cubicBezTo>
                  <a:cubicBezTo>
                    <a:pt x="6350" y="363220"/>
                    <a:pt x="1270" y="336550"/>
                    <a:pt x="3810" y="317500"/>
                  </a:cubicBezTo>
                  <a:cubicBezTo>
                    <a:pt x="6350" y="298450"/>
                    <a:pt x="27940" y="284480"/>
                    <a:pt x="34290" y="262890"/>
                  </a:cubicBezTo>
                  <a:cubicBezTo>
                    <a:pt x="41910" y="236220"/>
                    <a:pt x="30480" y="194310"/>
                    <a:pt x="36830" y="170180"/>
                  </a:cubicBezTo>
                  <a:cubicBezTo>
                    <a:pt x="40640" y="153670"/>
                    <a:pt x="46990" y="142240"/>
                    <a:pt x="57150" y="132080"/>
                  </a:cubicBezTo>
                  <a:cubicBezTo>
                    <a:pt x="69850" y="119380"/>
                    <a:pt x="95250" y="106680"/>
                    <a:pt x="113030" y="104140"/>
                  </a:cubicBezTo>
                  <a:cubicBezTo>
                    <a:pt x="127000" y="101600"/>
                    <a:pt x="142240" y="105410"/>
                    <a:pt x="154940" y="110490"/>
                  </a:cubicBezTo>
                  <a:cubicBezTo>
                    <a:pt x="167640" y="115570"/>
                    <a:pt x="179070" y="120650"/>
                    <a:pt x="189230" y="134620"/>
                  </a:cubicBezTo>
                  <a:cubicBezTo>
                    <a:pt x="209550" y="163830"/>
                    <a:pt x="242570" y="257810"/>
                    <a:pt x="236220" y="295910"/>
                  </a:cubicBezTo>
                  <a:cubicBezTo>
                    <a:pt x="232410" y="318770"/>
                    <a:pt x="215900" y="335280"/>
                    <a:pt x="201930" y="346710"/>
                  </a:cubicBezTo>
                  <a:cubicBezTo>
                    <a:pt x="190500" y="355600"/>
                    <a:pt x="176530" y="360680"/>
                    <a:pt x="162560" y="361950"/>
                  </a:cubicBezTo>
                  <a:cubicBezTo>
                    <a:pt x="148590" y="363220"/>
                    <a:pt x="134620" y="364490"/>
                    <a:pt x="120650" y="358140"/>
                  </a:cubicBezTo>
                  <a:cubicBezTo>
                    <a:pt x="104140" y="351790"/>
                    <a:pt x="83820" y="339090"/>
                    <a:pt x="73660" y="317500"/>
                  </a:cubicBezTo>
                  <a:cubicBezTo>
                    <a:pt x="57150" y="281940"/>
                    <a:pt x="57150" y="182880"/>
                    <a:pt x="68580" y="142240"/>
                  </a:cubicBezTo>
                  <a:cubicBezTo>
                    <a:pt x="74930" y="118110"/>
                    <a:pt x="87630" y="101600"/>
                    <a:pt x="101600" y="90170"/>
                  </a:cubicBezTo>
                  <a:cubicBezTo>
                    <a:pt x="113030" y="81280"/>
                    <a:pt x="127000" y="76200"/>
                    <a:pt x="140970" y="74930"/>
                  </a:cubicBezTo>
                  <a:cubicBezTo>
                    <a:pt x="154940" y="73660"/>
                    <a:pt x="168910" y="72390"/>
                    <a:pt x="182880" y="78740"/>
                  </a:cubicBezTo>
                  <a:cubicBezTo>
                    <a:pt x="199390" y="85090"/>
                    <a:pt x="219710" y="104140"/>
                    <a:pt x="229870" y="119380"/>
                  </a:cubicBezTo>
                  <a:cubicBezTo>
                    <a:pt x="237490" y="132080"/>
                    <a:pt x="238760" y="140970"/>
                    <a:pt x="241300" y="158750"/>
                  </a:cubicBezTo>
                  <a:cubicBezTo>
                    <a:pt x="245110" y="190500"/>
                    <a:pt x="250190" y="265430"/>
                    <a:pt x="237490" y="297180"/>
                  </a:cubicBezTo>
                  <a:cubicBezTo>
                    <a:pt x="228600" y="318770"/>
                    <a:pt x="210820" y="334010"/>
                    <a:pt x="195580" y="342900"/>
                  </a:cubicBezTo>
                  <a:cubicBezTo>
                    <a:pt x="182880" y="350520"/>
                    <a:pt x="168910" y="351790"/>
                    <a:pt x="154940" y="351790"/>
                  </a:cubicBezTo>
                  <a:cubicBezTo>
                    <a:pt x="140970" y="351790"/>
                    <a:pt x="125730" y="346710"/>
                    <a:pt x="114300" y="340360"/>
                  </a:cubicBezTo>
                  <a:cubicBezTo>
                    <a:pt x="102870" y="334010"/>
                    <a:pt x="91440" y="323850"/>
                    <a:pt x="83820" y="312420"/>
                  </a:cubicBezTo>
                  <a:cubicBezTo>
                    <a:pt x="76200" y="300990"/>
                    <a:pt x="67310" y="284480"/>
                    <a:pt x="69850" y="273050"/>
                  </a:cubicBezTo>
                  <a:cubicBezTo>
                    <a:pt x="72390" y="260350"/>
                    <a:pt x="88900" y="241300"/>
                    <a:pt x="106680" y="237490"/>
                  </a:cubicBezTo>
                  <a:cubicBezTo>
                    <a:pt x="132080" y="231140"/>
                    <a:pt x="205740" y="251460"/>
                    <a:pt x="218440" y="269240"/>
                  </a:cubicBezTo>
                  <a:cubicBezTo>
                    <a:pt x="226060" y="280670"/>
                    <a:pt x="218440" y="297180"/>
                    <a:pt x="214630" y="309880"/>
                  </a:cubicBezTo>
                  <a:cubicBezTo>
                    <a:pt x="210820" y="322580"/>
                    <a:pt x="203200" y="335280"/>
                    <a:pt x="193040" y="344170"/>
                  </a:cubicBezTo>
                  <a:cubicBezTo>
                    <a:pt x="182880" y="353060"/>
                    <a:pt x="170180" y="361950"/>
                    <a:pt x="156210" y="365760"/>
                  </a:cubicBezTo>
                  <a:cubicBezTo>
                    <a:pt x="139700" y="369570"/>
                    <a:pt x="113030" y="367030"/>
                    <a:pt x="96520" y="360680"/>
                  </a:cubicBezTo>
                  <a:cubicBezTo>
                    <a:pt x="82550" y="355600"/>
                    <a:pt x="71120" y="345440"/>
                    <a:pt x="63500" y="334010"/>
                  </a:cubicBezTo>
                  <a:cubicBezTo>
                    <a:pt x="55880" y="323850"/>
                    <a:pt x="43180" y="306070"/>
                    <a:pt x="48260" y="295910"/>
                  </a:cubicBezTo>
                  <a:cubicBezTo>
                    <a:pt x="59690" y="275590"/>
                    <a:pt x="199390" y="254000"/>
                    <a:pt x="217170" y="269240"/>
                  </a:cubicBezTo>
                  <a:cubicBezTo>
                    <a:pt x="226060" y="276860"/>
                    <a:pt x="218440" y="297180"/>
                    <a:pt x="214630" y="309880"/>
                  </a:cubicBezTo>
                  <a:cubicBezTo>
                    <a:pt x="210820" y="322580"/>
                    <a:pt x="201930" y="336550"/>
                    <a:pt x="191770" y="345440"/>
                  </a:cubicBezTo>
                  <a:cubicBezTo>
                    <a:pt x="181610" y="354330"/>
                    <a:pt x="170180" y="363220"/>
                    <a:pt x="156210" y="365760"/>
                  </a:cubicBezTo>
                  <a:cubicBezTo>
                    <a:pt x="139700" y="369570"/>
                    <a:pt x="111760" y="367030"/>
                    <a:pt x="95250" y="360680"/>
                  </a:cubicBezTo>
                  <a:cubicBezTo>
                    <a:pt x="81280" y="355600"/>
                    <a:pt x="72390" y="346710"/>
                    <a:pt x="63500" y="334010"/>
                  </a:cubicBezTo>
                  <a:cubicBezTo>
                    <a:pt x="50800" y="316230"/>
                    <a:pt x="30480" y="262890"/>
                    <a:pt x="38100" y="256540"/>
                  </a:cubicBezTo>
                  <a:cubicBezTo>
                    <a:pt x="46990" y="250190"/>
                    <a:pt x="121920" y="306070"/>
                    <a:pt x="120650" y="307340"/>
                  </a:cubicBezTo>
                  <a:cubicBezTo>
                    <a:pt x="119380" y="308610"/>
                    <a:pt x="62230" y="292100"/>
                    <a:pt x="48260" y="273050"/>
                  </a:cubicBezTo>
                  <a:cubicBezTo>
                    <a:pt x="34290" y="254000"/>
                    <a:pt x="31750" y="214630"/>
                    <a:pt x="35560" y="194310"/>
                  </a:cubicBezTo>
                  <a:cubicBezTo>
                    <a:pt x="38100" y="179070"/>
                    <a:pt x="46990" y="167640"/>
                    <a:pt x="58420" y="158750"/>
                  </a:cubicBezTo>
                  <a:cubicBezTo>
                    <a:pt x="72390" y="147320"/>
                    <a:pt x="102870" y="128270"/>
                    <a:pt x="114300" y="135890"/>
                  </a:cubicBezTo>
                  <a:cubicBezTo>
                    <a:pt x="134620" y="149860"/>
                    <a:pt x="134620" y="294640"/>
                    <a:pt x="115570" y="309880"/>
                  </a:cubicBezTo>
                  <a:cubicBezTo>
                    <a:pt x="106680" y="317500"/>
                    <a:pt x="87630" y="308610"/>
                    <a:pt x="74930" y="302260"/>
                  </a:cubicBezTo>
                  <a:cubicBezTo>
                    <a:pt x="59690" y="293370"/>
                    <a:pt x="40640" y="273050"/>
                    <a:pt x="33020" y="257810"/>
                  </a:cubicBezTo>
                  <a:cubicBezTo>
                    <a:pt x="26670" y="245110"/>
                    <a:pt x="25400" y="229870"/>
                    <a:pt x="26670" y="217170"/>
                  </a:cubicBezTo>
                  <a:cubicBezTo>
                    <a:pt x="27940" y="203200"/>
                    <a:pt x="30480" y="189230"/>
                    <a:pt x="39370" y="177800"/>
                  </a:cubicBezTo>
                  <a:cubicBezTo>
                    <a:pt x="49530" y="163830"/>
                    <a:pt x="74930" y="148590"/>
                    <a:pt x="88900" y="142240"/>
                  </a:cubicBezTo>
                  <a:cubicBezTo>
                    <a:pt x="96520" y="138430"/>
                    <a:pt x="107950" y="135890"/>
                    <a:pt x="109220" y="138430"/>
                  </a:cubicBezTo>
                  <a:cubicBezTo>
                    <a:pt x="110490" y="140970"/>
                    <a:pt x="96520" y="158750"/>
                    <a:pt x="95250" y="157480"/>
                  </a:cubicBezTo>
                  <a:cubicBezTo>
                    <a:pt x="92710" y="156210"/>
                    <a:pt x="99060" y="114300"/>
                    <a:pt x="110490" y="99060"/>
                  </a:cubicBezTo>
                  <a:cubicBezTo>
                    <a:pt x="121920" y="83820"/>
                    <a:pt x="142240" y="69850"/>
                    <a:pt x="160020" y="66040"/>
                  </a:cubicBezTo>
                  <a:cubicBezTo>
                    <a:pt x="177800" y="62230"/>
                    <a:pt x="203200" y="66040"/>
                    <a:pt x="219710" y="74930"/>
                  </a:cubicBezTo>
                  <a:cubicBezTo>
                    <a:pt x="236220" y="83820"/>
                    <a:pt x="251460" y="106680"/>
                    <a:pt x="257810" y="119380"/>
                  </a:cubicBezTo>
                  <a:cubicBezTo>
                    <a:pt x="261620" y="127000"/>
                    <a:pt x="262890" y="130810"/>
                    <a:pt x="262890" y="139700"/>
                  </a:cubicBezTo>
                  <a:cubicBezTo>
                    <a:pt x="261620" y="158750"/>
                    <a:pt x="247650" y="224790"/>
                    <a:pt x="231140" y="231140"/>
                  </a:cubicBezTo>
                  <a:cubicBezTo>
                    <a:pt x="218440" y="236220"/>
                    <a:pt x="191770" y="218440"/>
                    <a:pt x="180340" y="205740"/>
                  </a:cubicBezTo>
                  <a:cubicBezTo>
                    <a:pt x="167640" y="193040"/>
                    <a:pt x="158750" y="170180"/>
                    <a:pt x="158750" y="152400"/>
                  </a:cubicBezTo>
                  <a:cubicBezTo>
                    <a:pt x="158750" y="134620"/>
                    <a:pt x="166370" y="113030"/>
                    <a:pt x="177800" y="99060"/>
                  </a:cubicBezTo>
                  <a:cubicBezTo>
                    <a:pt x="189230" y="86360"/>
                    <a:pt x="210820" y="77470"/>
                    <a:pt x="227330" y="72390"/>
                  </a:cubicBezTo>
                  <a:cubicBezTo>
                    <a:pt x="242570" y="67310"/>
                    <a:pt x="255270" y="66040"/>
                    <a:pt x="275590" y="68580"/>
                  </a:cubicBezTo>
                  <a:cubicBezTo>
                    <a:pt x="312420" y="72390"/>
                    <a:pt x="375920" y="101600"/>
                    <a:pt x="427990" y="113030"/>
                  </a:cubicBezTo>
                  <a:cubicBezTo>
                    <a:pt x="481330" y="124460"/>
                    <a:pt x="524510" y="129540"/>
                    <a:pt x="591820" y="134620"/>
                  </a:cubicBezTo>
                  <a:cubicBezTo>
                    <a:pt x="698500" y="142240"/>
                    <a:pt x="932180" y="104140"/>
                    <a:pt x="1004570" y="137160"/>
                  </a:cubicBezTo>
                  <a:cubicBezTo>
                    <a:pt x="1038860" y="152400"/>
                    <a:pt x="1057910" y="179070"/>
                    <a:pt x="1064260" y="205740"/>
                  </a:cubicBezTo>
                  <a:cubicBezTo>
                    <a:pt x="1070610" y="232410"/>
                    <a:pt x="1055370" y="273050"/>
                    <a:pt x="1040130" y="297180"/>
                  </a:cubicBezTo>
                  <a:cubicBezTo>
                    <a:pt x="1026160" y="320040"/>
                    <a:pt x="995680" y="341630"/>
                    <a:pt x="976630" y="351790"/>
                  </a:cubicBezTo>
                  <a:cubicBezTo>
                    <a:pt x="965200" y="358140"/>
                    <a:pt x="955040" y="360680"/>
                    <a:pt x="943610" y="360680"/>
                  </a:cubicBezTo>
                  <a:cubicBezTo>
                    <a:pt x="929640" y="360680"/>
                    <a:pt x="908050" y="354330"/>
                    <a:pt x="896620" y="344170"/>
                  </a:cubicBezTo>
                  <a:cubicBezTo>
                    <a:pt x="885190" y="334010"/>
                    <a:pt x="875030" y="316230"/>
                    <a:pt x="872490" y="300990"/>
                  </a:cubicBezTo>
                  <a:cubicBezTo>
                    <a:pt x="869950" y="285750"/>
                    <a:pt x="875030" y="266700"/>
                    <a:pt x="883920" y="252730"/>
                  </a:cubicBezTo>
                  <a:cubicBezTo>
                    <a:pt x="895350" y="236220"/>
                    <a:pt x="910590" y="224790"/>
                    <a:pt x="939800" y="209550"/>
                  </a:cubicBezTo>
                  <a:cubicBezTo>
                    <a:pt x="1005840" y="175260"/>
                    <a:pt x="1205230" y="116840"/>
                    <a:pt x="1297940" y="93980"/>
                  </a:cubicBezTo>
                  <a:cubicBezTo>
                    <a:pt x="1355090" y="80010"/>
                    <a:pt x="1391920" y="63500"/>
                    <a:pt x="1437640" y="69850"/>
                  </a:cubicBezTo>
                  <a:cubicBezTo>
                    <a:pt x="1483360" y="76200"/>
                    <a:pt x="1555750" y="99060"/>
                    <a:pt x="1572260" y="130810"/>
                  </a:cubicBezTo>
                  <a:cubicBezTo>
                    <a:pt x="1586230" y="157480"/>
                    <a:pt x="1572260" y="210820"/>
                    <a:pt x="1554480" y="237490"/>
                  </a:cubicBezTo>
                  <a:cubicBezTo>
                    <a:pt x="1537970" y="262890"/>
                    <a:pt x="1501140" y="278130"/>
                    <a:pt x="1473200" y="289560"/>
                  </a:cubicBezTo>
                  <a:cubicBezTo>
                    <a:pt x="1447800" y="299720"/>
                    <a:pt x="1422400" y="307340"/>
                    <a:pt x="1394460" y="304800"/>
                  </a:cubicBezTo>
                  <a:cubicBezTo>
                    <a:pt x="1361440" y="302260"/>
                    <a:pt x="1313180" y="284480"/>
                    <a:pt x="1290320" y="266700"/>
                  </a:cubicBezTo>
                  <a:cubicBezTo>
                    <a:pt x="1275080" y="255270"/>
                    <a:pt x="1263650" y="241300"/>
                    <a:pt x="1259840" y="224790"/>
                  </a:cubicBezTo>
                  <a:cubicBezTo>
                    <a:pt x="1256030" y="205740"/>
                    <a:pt x="1261110" y="173990"/>
                    <a:pt x="1273810" y="158750"/>
                  </a:cubicBezTo>
                  <a:cubicBezTo>
                    <a:pt x="1286510" y="143510"/>
                    <a:pt x="1309370" y="133350"/>
                    <a:pt x="1336040" y="132080"/>
                  </a:cubicBezTo>
                  <a:cubicBezTo>
                    <a:pt x="1379220" y="129540"/>
                    <a:pt x="1460500" y="162560"/>
                    <a:pt x="1507490" y="182880"/>
                  </a:cubicBezTo>
                  <a:cubicBezTo>
                    <a:pt x="1543050" y="198120"/>
                    <a:pt x="1565910" y="220980"/>
                    <a:pt x="1597660" y="236220"/>
                  </a:cubicBezTo>
                  <a:cubicBezTo>
                    <a:pt x="1630680" y="251460"/>
                    <a:pt x="1659890" y="261620"/>
                    <a:pt x="1704340" y="271780"/>
                  </a:cubicBezTo>
                  <a:cubicBezTo>
                    <a:pt x="1771650" y="288290"/>
                    <a:pt x="1883410" y="306070"/>
                    <a:pt x="1964690" y="313690"/>
                  </a:cubicBezTo>
                  <a:cubicBezTo>
                    <a:pt x="2035810" y="320040"/>
                    <a:pt x="2084070" y="321310"/>
                    <a:pt x="2164080" y="318770"/>
                  </a:cubicBezTo>
                  <a:cubicBezTo>
                    <a:pt x="2283460" y="314960"/>
                    <a:pt x="2548890" y="276860"/>
                    <a:pt x="2612390" y="281940"/>
                  </a:cubicBezTo>
                  <a:cubicBezTo>
                    <a:pt x="2630170" y="283210"/>
                    <a:pt x="2635250" y="283210"/>
                    <a:pt x="2645410" y="289560"/>
                  </a:cubicBezTo>
                  <a:cubicBezTo>
                    <a:pt x="2659380" y="298450"/>
                    <a:pt x="2678430" y="326390"/>
                    <a:pt x="2682240" y="342900"/>
                  </a:cubicBezTo>
                  <a:cubicBezTo>
                    <a:pt x="2684780" y="354330"/>
                    <a:pt x="2683510" y="365760"/>
                    <a:pt x="2678430" y="375920"/>
                  </a:cubicBezTo>
                  <a:cubicBezTo>
                    <a:pt x="2673350" y="388620"/>
                    <a:pt x="2665730" y="401320"/>
                    <a:pt x="2646680" y="412750"/>
                  </a:cubicBezTo>
                  <a:cubicBezTo>
                    <a:pt x="2603500" y="439420"/>
                    <a:pt x="2468880" y="463550"/>
                    <a:pt x="2385060" y="474980"/>
                  </a:cubicBezTo>
                  <a:cubicBezTo>
                    <a:pt x="2310130" y="485140"/>
                    <a:pt x="2213610" y="466090"/>
                    <a:pt x="2166620" y="481330"/>
                  </a:cubicBezTo>
                  <a:cubicBezTo>
                    <a:pt x="2141220" y="490220"/>
                    <a:pt x="2131060" y="515620"/>
                    <a:pt x="2113280" y="519430"/>
                  </a:cubicBezTo>
                  <a:cubicBezTo>
                    <a:pt x="2096770" y="523240"/>
                    <a:pt x="2077720" y="516890"/>
                    <a:pt x="2063750" y="508000"/>
                  </a:cubicBezTo>
                  <a:cubicBezTo>
                    <a:pt x="2051050" y="499110"/>
                    <a:pt x="2037080" y="482600"/>
                    <a:pt x="2033270" y="467360"/>
                  </a:cubicBezTo>
                  <a:cubicBezTo>
                    <a:pt x="2029460" y="452120"/>
                    <a:pt x="2032000" y="433070"/>
                    <a:pt x="2038350" y="416560"/>
                  </a:cubicBezTo>
                  <a:cubicBezTo>
                    <a:pt x="2044700" y="397510"/>
                    <a:pt x="2053590" y="379730"/>
                    <a:pt x="2075180" y="361950"/>
                  </a:cubicBezTo>
                  <a:cubicBezTo>
                    <a:pt x="2120900" y="325120"/>
                    <a:pt x="2283460" y="264160"/>
                    <a:pt x="2335530" y="259080"/>
                  </a:cubicBezTo>
                  <a:cubicBezTo>
                    <a:pt x="2357120" y="256540"/>
                    <a:pt x="2369820" y="259080"/>
                    <a:pt x="2382520" y="267970"/>
                  </a:cubicBezTo>
                  <a:cubicBezTo>
                    <a:pt x="2396490" y="278130"/>
                    <a:pt x="2411730" y="303530"/>
                    <a:pt x="2414270" y="321310"/>
                  </a:cubicBezTo>
                  <a:cubicBezTo>
                    <a:pt x="2415540" y="336550"/>
                    <a:pt x="2407920" y="355600"/>
                    <a:pt x="2400300" y="367030"/>
                  </a:cubicBezTo>
                  <a:cubicBezTo>
                    <a:pt x="2393950" y="375920"/>
                    <a:pt x="2388870" y="379730"/>
                    <a:pt x="2373630" y="386080"/>
                  </a:cubicBezTo>
                  <a:cubicBezTo>
                    <a:pt x="2327910" y="405130"/>
                    <a:pt x="2150110" y="427990"/>
                    <a:pt x="2065020" y="434340"/>
                  </a:cubicBezTo>
                  <a:cubicBezTo>
                    <a:pt x="2005330" y="438150"/>
                    <a:pt x="1960880" y="441960"/>
                    <a:pt x="1910080" y="433070"/>
                  </a:cubicBezTo>
                  <a:cubicBezTo>
                    <a:pt x="1858010" y="424180"/>
                    <a:pt x="1781810" y="410210"/>
                    <a:pt x="1756410" y="381000"/>
                  </a:cubicBezTo>
                  <a:cubicBezTo>
                    <a:pt x="1737360" y="359410"/>
                    <a:pt x="1728470" y="321310"/>
                    <a:pt x="1739900" y="297180"/>
                  </a:cubicBezTo>
                  <a:cubicBezTo>
                    <a:pt x="1753870" y="266700"/>
                    <a:pt x="1819910" y="242570"/>
                    <a:pt x="1861820" y="228600"/>
                  </a:cubicBezTo>
                  <a:cubicBezTo>
                    <a:pt x="1901190" y="214630"/>
                    <a:pt x="1939290" y="214630"/>
                    <a:pt x="1985010" y="210820"/>
                  </a:cubicBezTo>
                  <a:cubicBezTo>
                    <a:pt x="2039620" y="205740"/>
                    <a:pt x="2105660" y="199390"/>
                    <a:pt x="2166620" y="203200"/>
                  </a:cubicBezTo>
                  <a:cubicBezTo>
                    <a:pt x="2230120" y="207010"/>
                    <a:pt x="2312670" y="201930"/>
                    <a:pt x="2359660" y="234950"/>
                  </a:cubicBezTo>
                  <a:cubicBezTo>
                    <a:pt x="2404110" y="266700"/>
                    <a:pt x="2452370" y="347980"/>
                    <a:pt x="2447290" y="388620"/>
                  </a:cubicBezTo>
                  <a:cubicBezTo>
                    <a:pt x="2443480" y="419100"/>
                    <a:pt x="2405380" y="444500"/>
                    <a:pt x="2378710" y="459740"/>
                  </a:cubicBezTo>
                  <a:cubicBezTo>
                    <a:pt x="2352040" y="474980"/>
                    <a:pt x="2319020" y="482600"/>
                    <a:pt x="2286000" y="481330"/>
                  </a:cubicBezTo>
                  <a:cubicBezTo>
                    <a:pt x="2249170" y="480060"/>
                    <a:pt x="2192020" y="466090"/>
                    <a:pt x="2169160" y="441960"/>
                  </a:cubicBezTo>
                  <a:cubicBezTo>
                    <a:pt x="2148840" y="421640"/>
                    <a:pt x="2138680" y="383540"/>
                    <a:pt x="2143760" y="355600"/>
                  </a:cubicBezTo>
                  <a:cubicBezTo>
                    <a:pt x="2150110" y="325120"/>
                    <a:pt x="2184400" y="288290"/>
                    <a:pt x="2213610" y="266700"/>
                  </a:cubicBezTo>
                  <a:cubicBezTo>
                    <a:pt x="2244090" y="245110"/>
                    <a:pt x="2292350" y="227330"/>
                    <a:pt x="2325370" y="228600"/>
                  </a:cubicBezTo>
                  <a:cubicBezTo>
                    <a:pt x="2353310" y="229870"/>
                    <a:pt x="2388870" y="243840"/>
                    <a:pt x="2402840" y="264160"/>
                  </a:cubicBezTo>
                  <a:cubicBezTo>
                    <a:pt x="2418080" y="287020"/>
                    <a:pt x="2421890" y="337820"/>
                    <a:pt x="2407920" y="364490"/>
                  </a:cubicBezTo>
                  <a:cubicBezTo>
                    <a:pt x="2391410" y="393700"/>
                    <a:pt x="2340610" y="408940"/>
                    <a:pt x="2301240" y="426720"/>
                  </a:cubicBezTo>
                  <a:cubicBezTo>
                    <a:pt x="2258060" y="447040"/>
                    <a:pt x="2212340" y="461010"/>
                    <a:pt x="2161540" y="476250"/>
                  </a:cubicBezTo>
                  <a:cubicBezTo>
                    <a:pt x="2104390" y="492760"/>
                    <a:pt x="2034540" y="510540"/>
                    <a:pt x="1976120" y="519430"/>
                  </a:cubicBezTo>
                  <a:cubicBezTo>
                    <a:pt x="1925320" y="527050"/>
                    <a:pt x="1880870" y="532130"/>
                    <a:pt x="1831340" y="529590"/>
                  </a:cubicBezTo>
                  <a:cubicBezTo>
                    <a:pt x="1776730" y="527050"/>
                    <a:pt x="1694180" y="528320"/>
                    <a:pt x="1663700" y="499110"/>
                  </a:cubicBezTo>
                  <a:cubicBezTo>
                    <a:pt x="1639570" y="474980"/>
                    <a:pt x="1629410" y="421640"/>
                    <a:pt x="1639570" y="391160"/>
                  </a:cubicBezTo>
                  <a:cubicBezTo>
                    <a:pt x="1649730" y="359410"/>
                    <a:pt x="1697990" y="336550"/>
                    <a:pt x="1729740" y="314960"/>
                  </a:cubicBezTo>
                  <a:cubicBezTo>
                    <a:pt x="1761490" y="294640"/>
                    <a:pt x="1791970" y="278130"/>
                    <a:pt x="1830070" y="264160"/>
                  </a:cubicBezTo>
                  <a:cubicBezTo>
                    <a:pt x="1874520" y="246380"/>
                    <a:pt x="1931670" y="229870"/>
                    <a:pt x="1983740" y="222250"/>
                  </a:cubicBezTo>
                  <a:cubicBezTo>
                    <a:pt x="2035810" y="214630"/>
                    <a:pt x="2099310" y="231140"/>
                    <a:pt x="2143760" y="218440"/>
                  </a:cubicBezTo>
                  <a:cubicBezTo>
                    <a:pt x="2179320" y="208280"/>
                    <a:pt x="2209800" y="173990"/>
                    <a:pt x="2232660" y="168910"/>
                  </a:cubicBezTo>
                  <a:cubicBezTo>
                    <a:pt x="2245360" y="166370"/>
                    <a:pt x="2254250" y="166370"/>
                    <a:pt x="2264410" y="170180"/>
                  </a:cubicBezTo>
                  <a:cubicBezTo>
                    <a:pt x="2277110" y="175260"/>
                    <a:pt x="2294890" y="186690"/>
                    <a:pt x="2302510" y="198120"/>
                  </a:cubicBezTo>
                  <a:cubicBezTo>
                    <a:pt x="2308860" y="207010"/>
                    <a:pt x="2311400" y="218440"/>
                    <a:pt x="2312670" y="228600"/>
                  </a:cubicBezTo>
                  <a:cubicBezTo>
                    <a:pt x="2313940" y="238760"/>
                    <a:pt x="2312670" y="250190"/>
                    <a:pt x="2307590" y="260350"/>
                  </a:cubicBezTo>
                  <a:cubicBezTo>
                    <a:pt x="2301240" y="273050"/>
                    <a:pt x="2293620" y="284480"/>
                    <a:pt x="2274570" y="294640"/>
                  </a:cubicBezTo>
                  <a:cubicBezTo>
                    <a:pt x="2221230" y="322580"/>
                    <a:pt x="2019300" y="340360"/>
                    <a:pt x="1920240" y="349250"/>
                  </a:cubicBezTo>
                  <a:cubicBezTo>
                    <a:pt x="1847850" y="355600"/>
                    <a:pt x="1794510" y="364490"/>
                    <a:pt x="1733550" y="355600"/>
                  </a:cubicBezTo>
                  <a:cubicBezTo>
                    <a:pt x="1673860" y="346710"/>
                    <a:pt x="1582420" y="335280"/>
                    <a:pt x="1559560" y="298450"/>
                  </a:cubicBezTo>
                  <a:cubicBezTo>
                    <a:pt x="1539240" y="266700"/>
                    <a:pt x="1551940" y="195580"/>
                    <a:pt x="1576070" y="163830"/>
                  </a:cubicBezTo>
                  <a:cubicBezTo>
                    <a:pt x="1601470" y="130810"/>
                    <a:pt x="1678940" y="105410"/>
                    <a:pt x="1711960" y="110490"/>
                  </a:cubicBezTo>
                  <a:cubicBezTo>
                    <a:pt x="1732280" y="113030"/>
                    <a:pt x="1751330" y="130810"/>
                    <a:pt x="1758950" y="146050"/>
                  </a:cubicBezTo>
                  <a:cubicBezTo>
                    <a:pt x="1766570" y="161290"/>
                    <a:pt x="1765300" y="189230"/>
                    <a:pt x="1757680" y="204470"/>
                  </a:cubicBezTo>
                  <a:cubicBezTo>
                    <a:pt x="1751330" y="217170"/>
                    <a:pt x="1736090" y="226060"/>
                    <a:pt x="1722120" y="233680"/>
                  </a:cubicBezTo>
                  <a:cubicBezTo>
                    <a:pt x="1704340" y="242570"/>
                    <a:pt x="1687830" y="246380"/>
                    <a:pt x="1658620" y="254000"/>
                  </a:cubicBezTo>
                  <a:cubicBezTo>
                    <a:pt x="1595120" y="269240"/>
                    <a:pt x="1464310" y="293370"/>
                    <a:pt x="1356360" y="308610"/>
                  </a:cubicBezTo>
                  <a:cubicBezTo>
                    <a:pt x="1231900" y="326390"/>
                    <a:pt x="1017270" y="356870"/>
                    <a:pt x="952500" y="347980"/>
                  </a:cubicBezTo>
                  <a:cubicBezTo>
                    <a:pt x="930910" y="345440"/>
                    <a:pt x="920750" y="341630"/>
                    <a:pt x="910590" y="331470"/>
                  </a:cubicBezTo>
                  <a:cubicBezTo>
                    <a:pt x="899160" y="320040"/>
                    <a:pt x="887730" y="293370"/>
                    <a:pt x="889000" y="276860"/>
                  </a:cubicBezTo>
                  <a:cubicBezTo>
                    <a:pt x="890270" y="261620"/>
                    <a:pt x="897890" y="246380"/>
                    <a:pt x="910590" y="236220"/>
                  </a:cubicBezTo>
                  <a:cubicBezTo>
                    <a:pt x="927100" y="222250"/>
                    <a:pt x="946150" y="215900"/>
                    <a:pt x="985520" y="208280"/>
                  </a:cubicBezTo>
                  <a:cubicBezTo>
                    <a:pt x="1113790" y="185420"/>
                    <a:pt x="1673860" y="199390"/>
                    <a:pt x="1823720" y="213360"/>
                  </a:cubicBezTo>
                  <a:cubicBezTo>
                    <a:pt x="1879600" y="218440"/>
                    <a:pt x="1908810" y="219710"/>
                    <a:pt x="1936750" y="233680"/>
                  </a:cubicBezTo>
                  <a:cubicBezTo>
                    <a:pt x="1957070" y="243840"/>
                    <a:pt x="1976120" y="259080"/>
                    <a:pt x="1982470" y="275590"/>
                  </a:cubicBezTo>
                  <a:cubicBezTo>
                    <a:pt x="1988820" y="289560"/>
                    <a:pt x="1986280" y="311150"/>
                    <a:pt x="1981200" y="323850"/>
                  </a:cubicBezTo>
                  <a:cubicBezTo>
                    <a:pt x="1977390" y="334010"/>
                    <a:pt x="1972310" y="341630"/>
                    <a:pt x="1962150" y="349250"/>
                  </a:cubicBezTo>
                  <a:cubicBezTo>
                    <a:pt x="1943100" y="363220"/>
                    <a:pt x="1910080" y="372110"/>
                    <a:pt x="1865630" y="379730"/>
                  </a:cubicBezTo>
                  <a:cubicBezTo>
                    <a:pt x="1772920" y="394970"/>
                    <a:pt x="1513840" y="410210"/>
                    <a:pt x="1430020" y="393700"/>
                  </a:cubicBezTo>
                  <a:cubicBezTo>
                    <a:pt x="1393190" y="386080"/>
                    <a:pt x="1371600" y="378460"/>
                    <a:pt x="1355090" y="359410"/>
                  </a:cubicBezTo>
                  <a:cubicBezTo>
                    <a:pt x="1337310" y="339090"/>
                    <a:pt x="1322070" y="300990"/>
                    <a:pt x="1328420" y="275590"/>
                  </a:cubicBezTo>
                  <a:cubicBezTo>
                    <a:pt x="1334770" y="246380"/>
                    <a:pt x="1366520" y="219710"/>
                    <a:pt x="1404620" y="198120"/>
                  </a:cubicBezTo>
                  <a:cubicBezTo>
                    <a:pt x="1469390" y="162560"/>
                    <a:pt x="1620520" y="146050"/>
                    <a:pt x="1708150" y="133350"/>
                  </a:cubicBezTo>
                  <a:cubicBezTo>
                    <a:pt x="1775460" y="124460"/>
                    <a:pt x="1828800" y="119380"/>
                    <a:pt x="1885950" y="121920"/>
                  </a:cubicBezTo>
                  <a:cubicBezTo>
                    <a:pt x="1939290" y="124460"/>
                    <a:pt x="2010410" y="121920"/>
                    <a:pt x="2039620" y="147320"/>
                  </a:cubicBezTo>
                  <a:cubicBezTo>
                    <a:pt x="2063750" y="167640"/>
                    <a:pt x="2077720" y="215900"/>
                    <a:pt x="2068830" y="242570"/>
                  </a:cubicBezTo>
                  <a:cubicBezTo>
                    <a:pt x="2058670" y="271780"/>
                    <a:pt x="2007870" y="298450"/>
                    <a:pt x="1967230" y="308610"/>
                  </a:cubicBezTo>
                  <a:cubicBezTo>
                    <a:pt x="1920240" y="320040"/>
                    <a:pt x="1831340" y="303530"/>
                    <a:pt x="1798320" y="294640"/>
                  </a:cubicBezTo>
                  <a:cubicBezTo>
                    <a:pt x="1783080" y="290830"/>
                    <a:pt x="1776730" y="288290"/>
                    <a:pt x="1767840" y="279400"/>
                  </a:cubicBezTo>
                  <a:cubicBezTo>
                    <a:pt x="1756410" y="266700"/>
                    <a:pt x="1741170" y="237490"/>
                    <a:pt x="1743710" y="218440"/>
                  </a:cubicBezTo>
                  <a:cubicBezTo>
                    <a:pt x="1746250" y="199390"/>
                    <a:pt x="1755140" y="177800"/>
                    <a:pt x="1780540" y="163830"/>
                  </a:cubicBezTo>
                  <a:cubicBezTo>
                    <a:pt x="1854200" y="121920"/>
                    <a:pt x="2203450" y="121920"/>
                    <a:pt x="2331720" y="133350"/>
                  </a:cubicBezTo>
                  <a:cubicBezTo>
                    <a:pt x="2402840" y="139700"/>
                    <a:pt x="2461260" y="140970"/>
                    <a:pt x="2494280" y="170180"/>
                  </a:cubicBezTo>
                  <a:cubicBezTo>
                    <a:pt x="2520950" y="194310"/>
                    <a:pt x="2540000" y="246380"/>
                    <a:pt x="2531110" y="275590"/>
                  </a:cubicBezTo>
                  <a:cubicBezTo>
                    <a:pt x="2522220" y="306070"/>
                    <a:pt x="2467610" y="331470"/>
                    <a:pt x="2435860" y="346710"/>
                  </a:cubicBezTo>
                  <a:cubicBezTo>
                    <a:pt x="2409190" y="359410"/>
                    <a:pt x="2383790" y="363220"/>
                    <a:pt x="2357120" y="368300"/>
                  </a:cubicBezTo>
                  <a:cubicBezTo>
                    <a:pt x="2330450" y="373380"/>
                    <a:pt x="2302510" y="378460"/>
                    <a:pt x="2273300" y="377190"/>
                  </a:cubicBezTo>
                  <a:cubicBezTo>
                    <a:pt x="2242820" y="375920"/>
                    <a:pt x="2212340" y="372110"/>
                    <a:pt x="2180590" y="361950"/>
                  </a:cubicBezTo>
                  <a:cubicBezTo>
                    <a:pt x="2145030" y="350520"/>
                    <a:pt x="2099310" y="334010"/>
                    <a:pt x="2073910" y="311150"/>
                  </a:cubicBezTo>
                  <a:cubicBezTo>
                    <a:pt x="2052320" y="292100"/>
                    <a:pt x="2037080" y="266700"/>
                    <a:pt x="2032000" y="241300"/>
                  </a:cubicBezTo>
                  <a:cubicBezTo>
                    <a:pt x="2026920" y="215900"/>
                    <a:pt x="2029460" y="184150"/>
                    <a:pt x="2042160" y="158750"/>
                  </a:cubicBezTo>
                  <a:cubicBezTo>
                    <a:pt x="2057400" y="129540"/>
                    <a:pt x="2092960" y="96520"/>
                    <a:pt x="2123440" y="80010"/>
                  </a:cubicBezTo>
                  <a:cubicBezTo>
                    <a:pt x="2151380" y="64770"/>
                    <a:pt x="2185670" y="62230"/>
                    <a:pt x="2217420" y="62230"/>
                  </a:cubicBezTo>
                  <a:cubicBezTo>
                    <a:pt x="2250440" y="62230"/>
                    <a:pt x="2286000" y="67310"/>
                    <a:pt x="2320290" y="82550"/>
                  </a:cubicBezTo>
                  <a:cubicBezTo>
                    <a:pt x="2363470" y="101600"/>
                    <a:pt x="2418080" y="147320"/>
                    <a:pt x="2448560" y="182880"/>
                  </a:cubicBezTo>
                  <a:cubicBezTo>
                    <a:pt x="2472690" y="212090"/>
                    <a:pt x="2490470" y="240030"/>
                    <a:pt x="2498090" y="274320"/>
                  </a:cubicBezTo>
                  <a:cubicBezTo>
                    <a:pt x="2505710" y="311150"/>
                    <a:pt x="2500630" y="358140"/>
                    <a:pt x="2489200" y="396240"/>
                  </a:cubicBezTo>
                  <a:cubicBezTo>
                    <a:pt x="2477770" y="433070"/>
                    <a:pt x="2457450" y="469900"/>
                    <a:pt x="2432050" y="497840"/>
                  </a:cubicBezTo>
                  <a:cubicBezTo>
                    <a:pt x="2405380" y="527050"/>
                    <a:pt x="2367280" y="567690"/>
                    <a:pt x="2332990" y="567690"/>
                  </a:cubicBezTo>
                  <a:cubicBezTo>
                    <a:pt x="2297430" y="567690"/>
                    <a:pt x="2239010" y="532130"/>
                    <a:pt x="2221230" y="492760"/>
                  </a:cubicBezTo>
                  <a:cubicBezTo>
                    <a:pt x="2198370" y="441960"/>
                    <a:pt x="2222500" y="339090"/>
                    <a:pt x="2249170" y="267970"/>
                  </a:cubicBezTo>
                  <a:cubicBezTo>
                    <a:pt x="2277110" y="191770"/>
                    <a:pt x="2355850" y="80010"/>
                    <a:pt x="2392680" y="53340"/>
                  </a:cubicBezTo>
                  <a:cubicBezTo>
                    <a:pt x="2406650" y="43180"/>
                    <a:pt x="2418080" y="43180"/>
                    <a:pt x="2430780" y="43180"/>
                  </a:cubicBezTo>
                  <a:cubicBezTo>
                    <a:pt x="2443480" y="43180"/>
                    <a:pt x="2457450" y="44450"/>
                    <a:pt x="2470150" y="52070"/>
                  </a:cubicBezTo>
                  <a:cubicBezTo>
                    <a:pt x="2486660" y="63500"/>
                    <a:pt x="2508250" y="92710"/>
                    <a:pt x="2515870" y="114300"/>
                  </a:cubicBezTo>
                  <a:cubicBezTo>
                    <a:pt x="2523490" y="133350"/>
                    <a:pt x="2522220" y="151130"/>
                    <a:pt x="2519680" y="175260"/>
                  </a:cubicBezTo>
                  <a:cubicBezTo>
                    <a:pt x="2515870" y="209550"/>
                    <a:pt x="2503170" y="264160"/>
                    <a:pt x="2480310" y="299720"/>
                  </a:cubicBezTo>
                  <a:cubicBezTo>
                    <a:pt x="2457450" y="336550"/>
                    <a:pt x="2413000" y="375920"/>
                    <a:pt x="2379980" y="393700"/>
                  </a:cubicBezTo>
                  <a:cubicBezTo>
                    <a:pt x="2354580" y="406400"/>
                    <a:pt x="2330450" y="415290"/>
                    <a:pt x="2305050" y="410210"/>
                  </a:cubicBezTo>
                  <a:cubicBezTo>
                    <a:pt x="2272030" y="403860"/>
                    <a:pt x="2223770" y="370840"/>
                    <a:pt x="2204720" y="339090"/>
                  </a:cubicBezTo>
                  <a:cubicBezTo>
                    <a:pt x="2186940" y="308610"/>
                    <a:pt x="2185670" y="262890"/>
                    <a:pt x="2188210" y="228600"/>
                  </a:cubicBezTo>
                  <a:cubicBezTo>
                    <a:pt x="2190750" y="195580"/>
                    <a:pt x="2199640" y="157480"/>
                    <a:pt x="2218690" y="135890"/>
                  </a:cubicBezTo>
                  <a:cubicBezTo>
                    <a:pt x="2237740" y="115570"/>
                    <a:pt x="2273300" y="100330"/>
                    <a:pt x="2299970" y="101600"/>
                  </a:cubicBezTo>
                  <a:cubicBezTo>
                    <a:pt x="2326640" y="102870"/>
                    <a:pt x="2357120" y="120650"/>
                    <a:pt x="2379980" y="142240"/>
                  </a:cubicBezTo>
                  <a:cubicBezTo>
                    <a:pt x="2407920" y="168910"/>
                    <a:pt x="2437130" y="218440"/>
                    <a:pt x="2449830" y="256540"/>
                  </a:cubicBezTo>
                  <a:cubicBezTo>
                    <a:pt x="2459990" y="289560"/>
                    <a:pt x="2467610" y="327660"/>
                    <a:pt x="2456180" y="358140"/>
                  </a:cubicBezTo>
                  <a:cubicBezTo>
                    <a:pt x="2444750" y="391160"/>
                    <a:pt x="2404110" y="438150"/>
                    <a:pt x="2373630" y="445770"/>
                  </a:cubicBezTo>
                  <a:cubicBezTo>
                    <a:pt x="2348230" y="452120"/>
                    <a:pt x="2315210" y="436880"/>
                    <a:pt x="2293620" y="420370"/>
                  </a:cubicBezTo>
                  <a:cubicBezTo>
                    <a:pt x="2270760" y="402590"/>
                    <a:pt x="2252980" y="373380"/>
                    <a:pt x="2244090" y="341630"/>
                  </a:cubicBezTo>
                  <a:cubicBezTo>
                    <a:pt x="2232660" y="302260"/>
                    <a:pt x="2233930" y="245110"/>
                    <a:pt x="2246630" y="200660"/>
                  </a:cubicBezTo>
                  <a:cubicBezTo>
                    <a:pt x="2260600" y="153670"/>
                    <a:pt x="2294890" y="104140"/>
                    <a:pt x="2327910" y="69850"/>
                  </a:cubicBezTo>
                  <a:cubicBezTo>
                    <a:pt x="2357120" y="40640"/>
                    <a:pt x="2397760" y="10160"/>
                    <a:pt x="2426970" y="3810"/>
                  </a:cubicBezTo>
                  <a:cubicBezTo>
                    <a:pt x="2447290" y="0"/>
                    <a:pt x="2466340" y="5080"/>
                    <a:pt x="2481580" y="13970"/>
                  </a:cubicBezTo>
                  <a:cubicBezTo>
                    <a:pt x="2496820" y="22860"/>
                    <a:pt x="2510790" y="40640"/>
                    <a:pt x="2515870" y="57150"/>
                  </a:cubicBezTo>
                  <a:cubicBezTo>
                    <a:pt x="2520950" y="73660"/>
                    <a:pt x="2518410" y="97790"/>
                    <a:pt x="2512060" y="113030"/>
                  </a:cubicBezTo>
                  <a:cubicBezTo>
                    <a:pt x="2506980" y="125730"/>
                    <a:pt x="2489200" y="142240"/>
                    <a:pt x="2489200" y="142240"/>
                  </a:cubicBezTo>
                </a:path>
              </a:pathLst>
            </a:custGeom>
            <a:solidFill>
              <a:srgbClr val="FFFFFF"/>
            </a:solidFill>
            <a:ln cap="sq">
              <a:noFill/>
              <a:prstDash val="solid"/>
              <a:miter/>
            </a:ln>
          </p:spPr>
        </p:sp>
      </p:grpSp>
      <p:sp>
        <p:nvSpPr>
          <p:cNvPr id="47" name="AutoShape 47"/>
          <p:cNvSpPr/>
          <p:nvPr/>
        </p:nvSpPr>
        <p:spPr>
          <a:xfrm>
            <a:off x="8919688" y="998220"/>
            <a:ext cx="7414734" cy="71215"/>
          </a:xfrm>
          <a:prstGeom prst="rect">
            <a:avLst/>
          </a:prstGeom>
          <a:solidFill>
            <a:srgbClr val="4C98A8"/>
          </a:solidFill>
        </p:spPr>
      </p:sp>
      <p:sp>
        <p:nvSpPr>
          <p:cNvPr id="48" name="Freeform 48"/>
          <p:cNvSpPr/>
          <p:nvPr/>
        </p:nvSpPr>
        <p:spPr>
          <a:xfrm>
            <a:off x="1464193" y="6666778"/>
            <a:ext cx="939862" cy="670098"/>
          </a:xfrm>
          <a:custGeom>
            <a:avLst/>
            <a:gdLst/>
            <a:ahLst/>
            <a:cxnLst/>
            <a:rect l="l" t="t" r="r" b="b"/>
            <a:pathLst>
              <a:path w="939862" h="670098">
                <a:moveTo>
                  <a:pt x="0" y="0"/>
                </a:moveTo>
                <a:lnTo>
                  <a:pt x="939862" y="0"/>
                </a:lnTo>
                <a:lnTo>
                  <a:pt x="939862" y="670098"/>
                </a:lnTo>
                <a:lnTo>
                  <a:pt x="0" y="67009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49" name="TextBox 49"/>
          <p:cNvSpPr txBox="1"/>
          <p:nvPr/>
        </p:nvSpPr>
        <p:spPr>
          <a:xfrm>
            <a:off x="2547589" y="6365557"/>
            <a:ext cx="13671336" cy="1167765"/>
          </a:xfrm>
          <a:prstGeom prst="rect">
            <a:avLst/>
          </a:prstGeom>
        </p:spPr>
        <p:txBody>
          <a:bodyPr lIns="0" tIns="0" rIns="0" bIns="0" rtlCol="0" anchor="t">
            <a:spAutoFit/>
          </a:bodyPr>
          <a:lstStyle/>
          <a:p>
            <a:pPr>
              <a:lnSpc>
                <a:spcPts val="4650"/>
              </a:lnSpc>
              <a:spcBef>
                <a:spcPct val="0"/>
              </a:spcBef>
            </a:pPr>
            <a:r>
              <a:rPr lang="en-US" sz="3100">
                <a:solidFill>
                  <a:srgbClr val="000000"/>
                </a:solidFill>
                <a:latin typeface="Maven Pro"/>
              </a:rPr>
              <a:t>Dựa vào các chỉ số này, mô hình SVM có vẻ có hiệu suất tốt trong việc dự đoán trên tập kiểm tra.</a:t>
            </a:r>
          </a:p>
        </p:txBody>
      </p:sp>
      <p:sp>
        <p:nvSpPr>
          <p:cNvPr id="50" name="TextBox 50"/>
          <p:cNvSpPr txBox="1"/>
          <p:nvPr/>
        </p:nvSpPr>
        <p:spPr>
          <a:xfrm>
            <a:off x="2336379" y="2242185"/>
            <a:ext cx="13671336" cy="577215"/>
          </a:xfrm>
          <a:prstGeom prst="rect">
            <a:avLst/>
          </a:prstGeom>
        </p:spPr>
        <p:txBody>
          <a:bodyPr lIns="0" tIns="0" rIns="0" bIns="0" rtlCol="0" anchor="t">
            <a:spAutoFit/>
          </a:bodyPr>
          <a:lstStyle/>
          <a:p>
            <a:pPr>
              <a:lnSpc>
                <a:spcPts val="4650"/>
              </a:lnSpc>
              <a:spcBef>
                <a:spcPct val="0"/>
              </a:spcBef>
            </a:pPr>
            <a:r>
              <a:rPr lang="en-US" sz="3100">
                <a:solidFill>
                  <a:srgbClr val="000000"/>
                </a:solidFill>
                <a:latin typeface="Maven Pro"/>
              </a:rPr>
              <a:t>Cùng nhìn lại các chỉ số đánh giá trên tập test.</a:t>
            </a:r>
          </a:p>
        </p:txBody>
      </p:sp>
      <p:sp>
        <p:nvSpPr>
          <p:cNvPr id="51" name="Freeform 51"/>
          <p:cNvSpPr/>
          <p:nvPr/>
        </p:nvSpPr>
        <p:spPr>
          <a:xfrm>
            <a:off x="2370319" y="3245167"/>
            <a:ext cx="9866355" cy="2371720"/>
          </a:xfrm>
          <a:custGeom>
            <a:avLst/>
            <a:gdLst/>
            <a:ahLst/>
            <a:cxnLst/>
            <a:rect l="l" t="t" r="r" b="b"/>
            <a:pathLst>
              <a:path w="9866355" h="2371720">
                <a:moveTo>
                  <a:pt x="0" y="0"/>
                </a:moveTo>
                <a:lnTo>
                  <a:pt x="9866354" y="0"/>
                </a:lnTo>
                <a:lnTo>
                  <a:pt x="9866354" y="2371720"/>
                </a:lnTo>
                <a:lnTo>
                  <a:pt x="0" y="2371720"/>
                </a:lnTo>
                <a:lnTo>
                  <a:pt x="0" y="0"/>
                </a:lnTo>
                <a:close/>
              </a:path>
            </a:pathLst>
          </a:custGeom>
          <a:blipFill>
            <a:blip r:embed="rId10"/>
            <a:stretch>
              <a:fillRect/>
            </a:stretch>
          </a:blipFill>
          <a:ln w="38100" cap="sq">
            <a:solidFill>
              <a:srgbClr val="000000"/>
            </a:solidFill>
            <a:prstDash val="solid"/>
            <a:miter/>
          </a:ln>
        </p:spPr>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00449" y="9070160"/>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4" name="Group 4"/>
          <p:cNvGrpSpPr/>
          <p:nvPr/>
        </p:nvGrpSpPr>
        <p:grpSpPr>
          <a:xfrm>
            <a:off x="16309163" y="8927729"/>
            <a:ext cx="1187175" cy="1187175"/>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6" name="Group 6"/>
          <p:cNvGrpSpPr/>
          <p:nvPr/>
        </p:nvGrpSpPr>
        <p:grpSpPr>
          <a:xfrm>
            <a:off x="2166855" y="9534937"/>
            <a:ext cx="1968903" cy="1968903"/>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8" name="Group 8"/>
          <p:cNvGrpSpPr/>
          <p:nvPr/>
        </p:nvGrpSpPr>
        <p:grpSpPr>
          <a:xfrm>
            <a:off x="-940203" y="-309990"/>
            <a:ext cx="1968903" cy="1968903"/>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10" name="Freeform 10"/>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sp>
        <p:nvSpPr>
          <p:cNvPr id="11" name="Freeform 11"/>
          <p:cNvSpPr/>
          <p:nvPr/>
        </p:nvSpPr>
        <p:spPr>
          <a:xfrm rot="-5400000">
            <a:off x="271174" y="696718"/>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grpSp>
        <p:nvGrpSpPr>
          <p:cNvPr id="12" name="Group 12"/>
          <p:cNvGrpSpPr/>
          <p:nvPr/>
        </p:nvGrpSpPr>
        <p:grpSpPr>
          <a:xfrm>
            <a:off x="4545872" y="0"/>
            <a:ext cx="9196256" cy="5283398"/>
            <a:chOff x="0" y="0"/>
            <a:chExt cx="2354580" cy="1352744"/>
          </a:xfrm>
        </p:grpSpPr>
        <p:sp>
          <p:nvSpPr>
            <p:cNvPr id="13" name="Freeform 13"/>
            <p:cNvSpPr/>
            <p:nvPr/>
          </p:nvSpPr>
          <p:spPr>
            <a:xfrm>
              <a:off x="0" y="0"/>
              <a:ext cx="2353310" cy="1352744"/>
            </a:xfrm>
            <a:custGeom>
              <a:avLst/>
              <a:gdLst/>
              <a:ahLst/>
              <a:cxnLst/>
              <a:rect l="l" t="t" r="r" b="b"/>
              <a:pathLst>
                <a:path w="2353310" h="1352744">
                  <a:moveTo>
                    <a:pt x="784860" y="1285434"/>
                  </a:moveTo>
                  <a:cubicBezTo>
                    <a:pt x="905510" y="1326074"/>
                    <a:pt x="1042670" y="1352744"/>
                    <a:pt x="1177290" y="1352744"/>
                  </a:cubicBezTo>
                  <a:cubicBezTo>
                    <a:pt x="1311910" y="1352744"/>
                    <a:pt x="1441450" y="1329884"/>
                    <a:pt x="1560830" y="1289244"/>
                  </a:cubicBezTo>
                  <a:cubicBezTo>
                    <a:pt x="1563370" y="1287974"/>
                    <a:pt x="1565910" y="1287974"/>
                    <a:pt x="1568450" y="1286705"/>
                  </a:cubicBezTo>
                  <a:cubicBezTo>
                    <a:pt x="2016760" y="1124144"/>
                    <a:pt x="2346960" y="694884"/>
                    <a:pt x="2353310" y="197900"/>
                  </a:cubicBezTo>
                  <a:lnTo>
                    <a:pt x="2353310" y="0"/>
                  </a:lnTo>
                  <a:lnTo>
                    <a:pt x="0" y="0"/>
                  </a:lnTo>
                  <a:lnTo>
                    <a:pt x="0" y="197796"/>
                  </a:lnTo>
                  <a:cubicBezTo>
                    <a:pt x="6350" y="697424"/>
                    <a:pt x="331470" y="1126684"/>
                    <a:pt x="784860" y="1285434"/>
                  </a:cubicBezTo>
                  <a:close/>
                </a:path>
              </a:pathLst>
            </a:custGeom>
            <a:solidFill>
              <a:srgbClr val="7EB8CB"/>
            </a:solidFill>
          </p:spPr>
        </p:sp>
      </p:grpSp>
      <p:sp>
        <p:nvSpPr>
          <p:cNvPr id="14" name="Freeform 14"/>
          <p:cNvSpPr/>
          <p:nvPr/>
        </p:nvSpPr>
        <p:spPr>
          <a:xfrm>
            <a:off x="7090341" y="405957"/>
            <a:ext cx="4107319" cy="4114800"/>
          </a:xfrm>
          <a:custGeom>
            <a:avLst/>
            <a:gdLst/>
            <a:ahLst/>
            <a:cxnLst/>
            <a:rect l="l" t="t" r="r" b="b"/>
            <a:pathLst>
              <a:path w="4107319" h="4114800">
                <a:moveTo>
                  <a:pt x="0" y="0"/>
                </a:moveTo>
                <a:lnTo>
                  <a:pt x="4107318" y="0"/>
                </a:lnTo>
                <a:lnTo>
                  <a:pt x="4107318" y="4114800"/>
                </a:lnTo>
                <a:lnTo>
                  <a:pt x="0" y="41148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5" name="TextBox 15"/>
          <p:cNvSpPr txBox="1"/>
          <p:nvPr/>
        </p:nvSpPr>
        <p:spPr>
          <a:xfrm>
            <a:off x="2974889" y="6242355"/>
            <a:ext cx="12338222" cy="1377949"/>
          </a:xfrm>
          <a:prstGeom prst="rect">
            <a:avLst/>
          </a:prstGeom>
        </p:spPr>
        <p:txBody>
          <a:bodyPr lIns="0" tIns="0" rIns="0" bIns="0" rtlCol="0" anchor="t">
            <a:spAutoFit/>
          </a:bodyPr>
          <a:lstStyle/>
          <a:p>
            <a:pPr algn="ctr">
              <a:lnSpc>
                <a:spcPts val="11200"/>
              </a:lnSpc>
              <a:spcBef>
                <a:spcPct val="0"/>
              </a:spcBef>
            </a:pPr>
            <a:r>
              <a:rPr lang="en-US" sz="8000">
                <a:solidFill>
                  <a:srgbClr val="1B3641"/>
                </a:solidFill>
                <a:latin typeface="Maven Pro Bold"/>
              </a:rPr>
              <a:t>KẾT LUẬN</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6AA5C1"/>
        </a:solidFill>
        <a:effectLst/>
      </p:bgPr>
    </p:bg>
    <p:spTree>
      <p:nvGrpSpPr>
        <p:cNvPr id="1" name=""/>
        <p:cNvGrpSpPr/>
        <p:nvPr/>
      </p:nvGrpSpPr>
      <p:grpSpPr>
        <a:xfrm>
          <a:off x="0" y="0"/>
          <a:ext cx="0" cy="0"/>
          <a:chOff x="0" y="0"/>
          <a:chExt cx="0" cy="0"/>
        </a:xfrm>
      </p:grpSpPr>
      <p:grpSp>
        <p:nvGrpSpPr>
          <p:cNvPr id="2" name="Group 2"/>
          <p:cNvGrpSpPr/>
          <p:nvPr/>
        </p:nvGrpSpPr>
        <p:grpSpPr>
          <a:xfrm>
            <a:off x="-213170" y="-1131672"/>
            <a:ext cx="18714340" cy="9543292"/>
            <a:chOff x="0" y="0"/>
            <a:chExt cx="4928880" cy="2513460"/>
          </a:xfrm>
        </p:grpSpPr>
        <p:sp>
          <p:nvSpPr>
            <p:cNvPr id="3" name="Freeform 3"/>
            <p:cNvSpPr/>
            <p:nvPr/>
          </p:nvSpPr>
          <p:spPr>
            <a:xfrm>
              <a:off x="0" y="0"/>
              <a:ext cx="4928880" cy="2513460"/>
            </a:xfrm>
            <a:custGeom>
              <a:avLst/>
              <a:gdLst/>
              <a:ahLst/>
              <a:cxnLst/>
              <a:rect l="l" t="t" r="r" b="b"/>
              <a:pathLst>
                <a:path w="4928880" h="2513460">
                  <a:moveTo>
                    <a:pt x="41369" y="0"/>
                  </a:moveTo>
                  <a:lnTo>
                    <a:pt x="4887511" y="0"/>
                  </a:lnTo>
                  <a:cubicBezTo>
                    <a:pt x="4910358" y="0"/>
                    <a:pt x="4928880" y="18521"/>
                    <a:pt x="4928880" y="41369"/>
                  </a:cubicBezTo>
                  <a:lnTo>
                    <a:pt x="4928880" y="2472091"/>
                  </a:lnTo>
                  <a:cubicBezTo>
                    <a:pt x="4928880" y="2483063"/>
                    <a:pt x="4924521" y="2493585"/>
                    <a:pt x="4916763" y="2501343"/>
                  </a:cubicBezTo>
                  <a:cubicBezTo>
                    <a:pt x="4909005" y="2509101"/>
                    <a:pt x="4898482" y="2513460"/>
                    <a:pt x="4887511" y="2513460"/>
                  </a:cubicBezTo>
                  <a:lnTo>
                    <a:pt x="41369" y="2513460"/>
                  </a:lnTo>
                  <a:cubicBezTo>
                    <a:pt x="30397" y="2513460"/>
                    <a:pt x="19875" y="2509101"/>
                    <a:pt x="12117" y="2501343"/>
                  </a:cubicBezTo>
                  <a:cubicBezTo>
                    <a:pt x="4358" y="2493585"/>
                    <a:pt x="0" y="2483063"/>
                    <a:pt x="0" y="2472091"/>
                  </a:cubicBezTo>
                  <a:lnTo>
                    <a:pt x="0" y="41369"/>
                  </a:lnTo>
                  <a:cubicBezTo>
                    <a:pt x="0" y="30397"/>
                    <a:pt x="4358" y="19875"/>
                    <a:pt x="12117" y="12117"/>
                  </a:cubicBezTo>
                  <a:cubicBezTo>
                    <a:pt x="19875" y="4358"/>
                    <a:pt x="30397" y="0"/>
                    <a:pt x="41369" y="0"/>
                  </a:cubicBezTo>
                  <a:close/>
                </a:path>
              </a:pathLst>
            </a:custGeom>
            <a:solidFill>
              <a:srgbClr val="FFFFFF"/>
            </a:solidFill>
          </p:spPr>
        </p:sp>
        <p:sp>
          <p:nvSpPr>
            <p:cNvPr id="4" name="TextBox 4"/>
            <p:cNvSpPr txBox="1"/>
            <p:nvPr/>
          </p:nvSpPr>
          <p:spPr>
            <a:xfrm>
              <a:off x="0" y="-38100"/>
              <a:ext cx="4928880" cy="255156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08770" y="977265"/>
            <a:ext cx="3504683" cy="1543050"/>
            <a:chOff x="0" y="0"/>
            <a:chExt cx="923044" cy="406400"/>
          </a:xfrm>
        </p:grpSpPr>
        <p:sp>
          <p:nvSpPr>
            <p:cNvPr id="6" name="Freeform 6"/>
            <p:cNvSpPr/>
            <p:nvPr/>
          </p:nvSpPr>
          <p:spPr>
            <a:xfrm>
              <a:off x="0" y="0"/>
              <a:ext cx="923044" cy="406400"/>
            </a:xfrm>
            <a:custGeom>
              <a:avLst/>
              <a:gdLst/>
              <a:ahLst/>
              <a:cxnLst/>
              <a:rect l="l" t="t" r="r" b="b"/>
              <a:pathLst>
                <a:path w="923044" h="406400">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60A5C0"/>
            </a:solidFill>
          </p:spPr>
        </p:sp>
        <p:sp>
          <p:nvSpPr>
            <p:cNvPr id="7" name="TextBox 7"/>
            <p:cNvSpPr txBox="1"/>
            <p:nvPr/>
          </p:nvSpPr>
          <p:spPr>
            <a:xfrm>
              <a:off x="0" y="-38100"/>
              <a:ext cx="923044" cy="444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999880">
            <a:off x="3806306" y="-2275657"/>
            <a:ext cx="14801958" cy="6050300"/>
          </a:xfrm>
          <a:custGeom>
            <a:avLst/>
            <a:gdLst/>
            <a:ahLst/>
            <a:cxnLst/>
            <a:rect l="l" t="t" r="r" b="b"/>
            <a:pathLst>
              <a:path w="14801958" h="6050300">
                <a:moveTo>
                  <a:pt x="0" y="0"/>
                </a:moveTo>
                <a:lnTo>
                  <a:pt x="14801958" y="0"/>
                </a:lnTo>
                <a:lnTo>
                  <a:pt x="14801958" y="6050301"/>
                </a:lnTo>
                <a:lnTo>
                  <a:pt x="0" y="605030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5225157" y="3705233"/>
            <a:ext cx="7837685" cy="3072131"/>
          </a:xfrm>
          <a:prstGeom prst="rect">
            <a:avLst/>
          </a:prstGeom>
        </p:spPr>
        <p:txBody>
          <a:bodyPr lIns="0" tIns="0" rIns="0" bIns="0" rtlCol="0" anchor="t">
            <a:spAutoFit/>
          </a:bodyPr>
          <a:lstStyle/>
          <a:p>
            <a:pPr algn="ctr">
              <a:lnSpc>
                <a:spcPts val="12319"/>
              </a:lnSpc>
            </a:pPr>
            <a:r>
              <a:rPr lang="en-US" sz="8799">
                <a:solidFill>
                  <a:srgbClr val="6AA5C1"/>
                </a:solidFill>
                <a:latin typeface="Alata"/>
              </a:rPr>
              <a:t>Thank you for listening! </a:t>
            </a:r>
          </a:p>
        </p:txBody>
      </p:sp>
      <p:sp>
        <p:nvSpPr>
          <p:cNvPr id="10" name="TextBox 10"/>
          <p:cNvSpPr txBox="1"/>
          <p:nvPr/>
        </p:nvSpPr>
        <p:spPr>
          <a:xfrm>
            <a:off x="487942" y="1425257"/>
            <a:ext cx="1599248" cy="580390"/>
          </a:xfrm>
          <a:prstGeom prst="rect">
            <a:avLst/>
          </a:prstGeom>
        </p:spPr>
        <p:txBody>
          <a:bodyPr lIns="0" tIns="0" rIns="0" bIns="0" rtlCol="0" anchor="t">
            <a:spAutoFit/>
          </a:bodyPr>
          <a:lstStyle/>
          <a:p>
            <a:pPr algn="ctr">
              <a:lnSpc>
                <a:spcPts val="4759"/>
              </a:lnSpc>
            </a:pPr>
            <a:r>
              <a:rPr lang="en-US" sz="3399">
                <a:solidFill>
                  <a:srgbClr val="FFFFFF"/>
                </a:solidFill>
                <a:latin typeface="Noto Serif Display"/>
              </a:rPr>
              <a:t>Nhóm 5</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6198988" y="9548813"/>
            <a:ext cx="1802087" cy="180208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aphicFrame>
        <p:nvGraphicFramePr>
          <p:cNvPr id="5" name="Table 5"/>
          <p:cNvGraphicFramePr>
            <a:graphicFrameLocks noGrp="1"/>
          </p:cNvGraphicFramePr>
          <p:nvPr>
            <p:extLst>
              <p:ext uri="{D42A27DB-BD31-4B8C-83A1-F6EECF244321}">
                <p14:modId xmlns:p14="http://schemas.microsoft.com/office/powerpoint/2010/main" val="3814067630"/>
              </p:ext>
            </p:extLst>
          </p:nvPr>
        </p:nvGraphicFramePr>
        <p:xfrm>
          <a:off x="8292786" y="738188"/>
          <a:ext cx="9708289" cy="8810625"/>
        </p:xfrm>
        <a:graphic>
          <a:graphicData uri="http://schemas.openxmlformats.org/drawingml/2006/table">
            <a:tbl>
              <a:tblPr/>
              <a:tblGrid>
                <a:gridCol w="2788552">
                  <a:extLst>
                    <a:ext uri="{9D8B030D-6E8A-4147-A177-3AD203B41FA5}">
                      <a16:colId xmlns:a16="http://schemas.microsoft.com/office/drawing/2014/main" val="20000"/>
                    </a:ext>
                  </a:extLst>
                </a:gridCol>
                <a:gridCol w="4532473">
                  <a:extLst>
                    <a:ext uri="{9D8B030D-6E8A-4147-A177-3AD203B41FA5}">
                      <a16:colId xmlns:a16="http://schemas.microsoft.com/office/drawing/2014/main" val="20001"/>
                    </a:ext>
                  </a:extLst>
                </a:gridCol>
                <a:gridCol w="2387264">
                  <a:extLst>
                    <a:ext uri="{9D8B030D-6E8A-4147-A177-3AD203B41FA5}">
                      <a16:colId xmlns:a16="http://schemas.microsoft.com/office/drawing/2014/main" val="20002"/>
                    </a:ext>
                  </a:extLst>
                </a:gridCol>
              </a:tblGrid>
              <a:tr h="803575">
                <a:tc>
                  <a:txBody>
                    <a:bodyPr/>
                    <a:lstStyle/>
                    <a:p>
                      <a:pPr algn="ctr">
                        <a:lnSpc>
                          <a:spcPts val="2800"/>
                        </a:lnSpc>
                        <a:defRPr/>
                      </a:pPr>
                      <a:r>
                        <a:rPr lang="en-US" sz="2000">
                          <a:solidFill>
                            <a:srgbClr val="FFFFFF"/>
                          </a:solidFill>
                          <a:latin typeface="Maven Pro Bold"/>
                        </a:rPr>
                        <a:t>Tên thuộc tính</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solidFill>
                      <a:srgbClr val="4B717D"/>
                    </a:solidFill>
                  </a:tcPr>
                </a:tc>
                <a:tc>
                  <a:txBody>
                    <a:bodyPr/>
                    <a:lstStyle/>
                    <a:p>
                      <a:pPr algn="ctr">
                        <a:lnSpc>
                          <a:spcPts val="2800"/>
                        </a:lnSpc>
                        <a:defRPr/>
                      </a:pPr>
                      <a:r>
                        <a:rPr lang="en-US" sz="2000">
                          <a:solidFill>
                            <a:srgbClr val="FFFFFF"/>
                          </a:solidFill>
                          <a:latin typeface="Maven Pro Bold"/>
                        </a:rPr>
                        <a:t>Mô tả thuộc tính</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solidFill>
                      <a:srgbClr val="4B717D"/>
                    </a:solidFill>
                  </a:tcPr>
                </a:tc>
                <a:tc>
                  <a:txBody>
                    <a:bodyPr/>
                    <a:lstStyle/>
                    <a:p>
                      <a:pPr algn="ctr">
                        <a:lnSpc>
                          <a:spcPts val="2800"/>
                        </a:lnSpc>
                        <a:defRPr/>
                      </a:pPr>
                      <a:r>
                        <a:rPr lang="en-US" sz="2000" dirty="0" err="1">
                          <a:solidFill>
                            <a:srgbClr val="FFFFFF"/>
                          </a:solidFill>
                          <a:latin typeface="Maven Pro Bold"/>
                        </a:rPr>
                        <a:t>Loại</a:t>
                      </a:r>
                      <a:r>
                        <a:rPr lang="en-US" sz="2000" dirty="0">
                          <a:solidFill>
                            <a:srgbClr val="FFFFFF"/>
                          </a:solidFill>
                          <a:latin typeface="Maven Pro Bold"/>
                        </a:rPr>
                        <a:t> </a:t>
                      </a:r>
                      <a:r>
                        <a:rPr lang="en-US" sz="2000" dirty="0" err="1">
                          <a:solidFill>
                            <a:srgbClr val="FFFFFF"/>
                          </a:solidFill>
                          <a:latin typeface="Maven Pro Bold"/>
                        </a:rPr>
                        <a:t>thuộc</a:t>
                      </a:r>
                      <a:r>
                        <a:rPr lang="en-US" sz="2000" dirty="0">
                          <a:solidFill>
                            <a:srgbClr val="FFFFFF"/>
                          </a:solidFill>
                          <a:latin typeface="Maven Pro Bold"/>
                        </a:rPr>
                        <a:t> tính</a:t>
                      </a:r>
                      <a:endParaRPr lang="en-US" sz="1100" dirty="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solidFill>
                      <a:srgbClr val="4B717D"/>
                    </a:solidFill>
                  </a:tcPr>
                </a:tc>
                <a:extLst>
                  <a:ext uri="{0D108BD9-81ED-4DB2-BD59-A6C34878D82A}">
                    <a16:rowId xmlns:a16="http://schemas.microsoft.com/office/drawing/2014/main" val="10000"/>
                  </a:ext>
                </a:extLst>
              </a:tr>
              <a:tr h="803575">
                <a:tc>
                  <a:txBody>
                    <a:bodyPr/>
                    <a:lstStyle/>
                    <a:p>
                      <a:pPr algn="ctr">
                        <a:lnSpc>
                          <a:spcPts val="2800"/>
                        </a:lnSpc>
                        <a:defRPr/>
                      </a:pPr>
                      <a:r>
                        <a:rPr lang="en-US" sz="2000">
                          <a:solidFill>
                            <a:srgbClr val="000000"/>
                          </a:solidFill>
                          <a:latin typeface="Maven Pro Medium"/>
                        </a:rPr>
                        <a:t>work_year</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Maven Pro Medium"/>
                        </a:rPr>
                        <a:t>Năm mà lương được trả</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tc>
                  <a:txBody>
                    <a:bodyPr/>
                    <a:lstStyle/>
                    <a:p>
                      <a:pPr algn="ctr">
                        <a:lnSpc>
                          <a:spcPts val="2800"/>
                        </a:lnSpc>
                        <a:defRPr/>
                      </a:pPr>
                      <a:r>
                        <a:rPr lang="en-US" sz="2000" dirty="0" smtClean="0">
                          <a:solidFill>
                            <a:srgbClr val="000000"/>
                          </a:solidFill>
                          <a:latin typeface="Maven Pro Medium"/>
                        </a:rPr>
                        <a:t>Numerical</a:t>
                      </a:r>
                      <a:endParaRPr lang="en-US" sz="1100" dirty="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extLst>
                  <a:ext uri="{0D108BD9-81ED-4DB2-BD59-A6C34878D82A}">
                    <a16:rowId xmlns:a16="http://schemas.microsoft.com/office/drawing/2014/main" val="10001"/>
                  </a:ext>
                </a:extLst>
              </a:tr>
              <a:tr h="2219397">
                <a:tc>
                  <a:txBody>
                    <a:bodyPr/>
                    <a:lstStyle/>
                    <a:p>
                      <a:pPr algn="ctr">
                        <a:lnSpc>
                          <a:spcPts val="2800"/>
                        </a:lnSpc>
                        <a:defRPr/>
                      </a:pPr>
                      <a:r>
                        <a:rPr lang="en-US" sz="2000">
                          <a:solidFill>
                            <a:srgbClr val="000000"/>
                          </a:solidFill>
                          <a:latin typeface="Maven Pro Medium"/>
                        </a:rPr>
                        <a:t>experience_level</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Maven Pro Medium"/>
                        </a:rPr>
                        <a:t>Trình độ kinh nghiệm trong năm. </a:t>
                      </a:r>
                      <a:endParaRPr lang="en-US" sz="1100"/>
                    </a:p>
                    <a:p>
                      <a:pPr marL="431801" lvl="1" indent="-215900">
                        <a:lnSpc>
                          <a:spcPts val="2800"/>
                        </a:lnSpc>
                        <a:buFont typeface="Arial"/>
                        <a:buChar char="•"/>
                      </a:pPr>
                      <a:r>
                        <a:rPr lang="en-US" sz="2000">
                          <a:solidFill>
                            <a:srgbClr val="000000"/>
                          </a:solidFill>
                          <a:latin typeface="Maven Pro Medium"/>
                        </a:rPr>
                        <a:t>EN (Entry-level) - Junior</a:t>
                      </a:r>
                    </a:p>
                    <a:p>
                      <a:pPr marL="431801" lvl="1" indent="-215900">
                        <a:lnSpc>
                          <a:spcPts val="2800"/>
                        </a:lnSpc>
                        <a:buFont typeface="Arial"/>
                        <a:buChar char="•"/>
                      </a:pPr>
                      <a:r>
                        <a:rPr lang="en-US" sz="2000">
                          <a:solidFill>
                            <a:srgbClr val="000000"/>
                          </a:solidFill>
                          <a:latin typeface="Maven Pro Medium"/>
                        </a:rPr>
                        <a:t>MI (Mid-level) - Intermediate</a:t>
                      </a:r>
                    </a:p>
                    <a:p>
                      <a:pPr marL="431801" lvl="1" indent="-215900">
                        <a:lnSpc>
                          <a:spcPts val="2800"/>
                        </a:lnSpc>
                        <a:buFont typeface="Arial"/>
                        <a:buChar char="•"/>
                      </a:pPr>
                      <a:r>
                        <a:rPr lang="en-US" sz="2000">
                          <a:solidFill>
                            <a:srgbClr val="000000"/>
                          </a:solidFill>
                          <a:latin typeface="Maven Pro Medium"/>
                        </a:rPr>
                        <a:t>SE (Senior-level) - Expert</a:t>
                      </a:r>
                    </a:p>
                    <a:p>
                      <a:pPr marL="431801" lvl="1" indent="-215900">
                        <a:lnSpc>
                          <a:spcPts val="2800"/>
                        </a:lnSpc>
                        <a:buFont typeface="Arial"/>
                        <a:buChar char="•"/>
                      </a:pPr>
                      <a:r>
                        <a:rPr lang="en-US" sz="2000">
                          <a:solidFill>
                            <a:srgbClr val="000000"/>
                          </a:solidFill>
                          <a:latin typeface="Maven Pro Medium"/>
                        </a:rPr>
                        <a:t>EX (Executive-level) - Director</a:t>
                      </a:r>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Maven Pro Medium"/>
                        </a:rPr>
                        <a:t>Categorical</a:t>
                      </a:r>
                      <a:endParaRPr lang="en-US" sz="1100" dirty="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extLst>
                  <a:ext uri="{0D108BD9-81ED-4DB2-BD59-A6C34878D82A}">
                    <a16:rowId xmlns:a16="http://schemas.microsoft.com/office/drawing/2014/main" val="10002"/>
                  </a:ext>
                </a:extLst>
              </a:tr>
              <a:tr h="2219397">
                <a:tc>
                  <a:txBody>
                    <a:bodyPr/>
                    <a:lstStyle/>
                    <a:p>
                      <a:pPr algn="ctr">
                        <a:lnSpc>
                          <a:spcPts val="2800"/>
                        </a:lnSpc>
                        <a:defRPr/>
                      </a:pPr>
                      <a:r>
                        <a:rPr lang="en-US" sz="2000">
                          <a:solidFill>
                            <a:srgbClr val="000000"/>
                          </a:solidFill>
                          <a:latin typeface="Maven Pro Medium"/>
                        </a:rPr>
                        <a:t>employment_type</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Maven Pro Medium"/>
                        </a:rPr>
                        <a:t>Loại hình tuyển dụng.</a:t>
                      </a:r>
                      <a:endParaRPr lang="en-US" sz="1100"/>
                    </a:p>
                    <a:p>
                      <a:pPr marL="431801" lvl="1" indent="-215900">
                        <a:lnSpc>
                          <a:spcPts val="2800"/>
                        </a:lnSpc>
                        <a:buFont typeface="Arial"/>
                        <a:buChar char="•"/>
                      </a:pPr>
                      <a:r>
                        <a:rPr lang="en-US" sz="2000">
                          <a:solidFill>
                            <a:srgbClr val="000000"/>
                          </a:solidFill>
                          <a:latin typeface="Maven Pro Medium"/>
                        </a:rPr>
                        <a:t>PT (Part-time)</a:t>
                      </a:r>
                    </a:p>
                    <a:p>
                      <a:pPr marL="431801" lvl="1" indent="-215900">
                        <a:lnSpc>
                          <a:spcPts val="2800"/>
                        </a:lnSpc>
                        <a:buFont typeface="Arial"/>
                        <a:buChar char="•"/>
                      </a:pPr>
                      <a:r>
                        <a:rPr lang="en-US" sz="2000">
                          <a:solidFill>
                            <a:srgbClr val="000000"/>
                          </a:solidFill>
                          <a:latin typeface="Maven Pro Medium"/>
                        </a:rPr>
                        <a:t>FT (Full-time)</a:t>
                      </a:r>
                    </a:p>
                    <a:p>
                      <a:pPr marL="431801" lvl="1" indent="-215900">
                        <a:lnSpc>
                          <a:spcPts val="2800"/>
                        </a:lnSpc>
                        <a:buFont typeface="Arial"/>
                        <a:buChar char="•"/>
                      </a:pPr>
                      <a:r>
                        <a:rPr lang="en-US" sz="2000">
                          <a:solidFill>
                            <a:srgbClr val="000000"/>
                          </a:solidFill>
                          <a:latin typeface="Maven Pro Medium"/>
                        </a:rPr>
                        <a:t>CT (Contract)</a:t>
                      </a:r>
                    </a:p>
                    <a:p>
                      <a:pPr marL="431801" lvl="1" indent="-215900">
                        <a:lnSpc>
                          <a:spcPts val="2800"/>
                        </a:lnSpc>
                        <a:buFont typeface="Arial"/>
                        <a:buChar char="•"/>
                      </a:pPr>
                      <a:r>
                        <a:rPr lang="en-US" sz="2000">
                          <a:solidFill>
                            <a:srgbClr val="000000"/>
                          </a:solidFill>
                          <a:latin typeface="Maven Pro Medium"/>
                        </a:rPr>
                        <a:t>FL (Freelance)</a:t>
                      </a:r>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aven Pro Medium"/>
                        </a:rPr>
                        <a:t>Categorical</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extLst>
                  <a:ext uri="{0D108BD9-81ED-4DB2-BD59-A6C34878D82A}">
                    <a16:rowId xmlns:a16="http://schemas.microsoft.com/office/drawing/2014/main" val="10003"/>
                  </a:ext>
                </a:extLst>
              </a:tr>
              <a:tr h="803575">
                <a:tc>
                  <a:txBody>
                    <a:bodyPr/>
                    <a:lstStyle/>
                    <a:p>
                      <a:pPr algn="ctr">
                        <a:lnSpc>
                          <a:spcPts val="2800"/>
                        </a:lnSpc>
                        <a:defRPr/>
                      </a:pPr>
                      <a:r>
                        <a:rPr lang="en-US" sz="2000">
                          <a:solidFill>
                            <a:srgbClr val="000000"/>
                          </a:solidFill>
                          <a:latin typeface="Maven Pro Medium"/>
                        </a:rPr>
                        <a:t>job_title</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Maven Pro Medium"/>
                        </a:rPr>
                        <a:t>Danh xưng công việc</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aven Pro Medium"/>
                        </a:rPr>
                        <a:t>Categorical</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extLst>
                  <a:ext uri="{0D108BD9-81ED-4DB2-BD59-A6C34878D82A}">
                    <a16:rowId xmlns:a16="http://schemas.microsoft.com/office/drawing/2014/main" val="10004"/>
                  </a:ext>
                </a:extLst>
              </a:tr>
              <a:tr h="803575">
                <a:tc>
                  <a:txBody>
                    <a:bodyPr/>
                    <a:lstStyle/>
                    <a:p>
                      <a:pPr algn="ctr">
                        <a:lnSpc>
                          <a:spcPts val="2800"/>
                        </a:lnSpc>
                        <a:defRPr/>
                      </a:pPr>
                      <a:r>
                        <a:rPr lang="en-US" sz="2000">
                          <a:solidFill>
                            <a:srgbClr val="000000"/>
                          </a:solidFill>
                          <a:latin typeface="Maven Pro Medium"/>
                        </a:rPr>
                        <a:t>salary</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Maven Pro Medium"/>
                        </a:rPr>
                        <a:t>Tổng số tiền lương đã trả</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tc>
                  <a:txBody>
                    <a:bodyPr/>
                    <a:lstStyle/>
                    <a:p>
                      <a:pPr algn="ctr">
                        <a:lnSpc>
                          <a:spcPts val="2800"/>
                        </a:lnSpc>
                        <a:defRPr/>
                      </a:pPr>
                      <a:r>
                        <a:rPr lang="en-US" sz="2000" dirty="0" smtClean="0">
                          <a:solidFill>
                            <a:srgbClr val="000000"/>
                          </a:solidFill>
                          <a:latin typeface="Maven Pro Medium"/>
                        </a:rPr>
                        <a:t>Numerical</a:t>
                      </a:r>
                      <a:endParaRPr lang="en-US" sz="1100" dirty="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extLst>
                  <a:ext uri="{0D108BD9-81ED-4DB2-BD59-A6C34878D82A}">
                    <a16:rowId xmlns:a16="http://schemas.microsoft.com/office/drawing/2014/main" val="10005"/>
                  </a:ext>
                </a:extLst>
              </a:tr>
              <a:tr h="1157531">
                <a:tc>
                  <a:txBody>
                    <a:bodyPr/>
                    <a:lstStyle/>
                    <a:p>
                      <a:pPr algn="ctr">
                        <a:lnSpc>
                          <a:spcPts val="2800"/>
                        </a:lnSpc>
                        <a:defRPr/>
                      </a:pPr>
                      <a:r>
                        <a:rPr lang="en-US" sz="2000">
                          <a:solidFill>
                            <a:srgbClr val="000000"/>
                          </a:solidFill>
                          <a:latin typeface="Maven Pro Medium"/>
                        </a:rPr>
                        <a:t>salary_currency</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Maven Pro Medium"/>
                        </a:rPr>
                        <a:t>Đơn vị tiền tệ của tiền lương được trả (mã tiền tệ ISO 4217)</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Maven Pro Medium"/>
                        </a:rPr>
                        <a:t>Categorical</a:t>
                      </a:r>
                      <a:endParaRPr lang="en-US" sz="1100" dirty="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 name="TextBox 6"/>
          <p:cNvSpPr txBox="1"/>
          <p:nvPr/>
        </p:nvSpPr>
        <p:spPr>
          <a:xfrm>
            <a:off x="1358224" y="4057650"/>
            <a:ext cx="5569480" cy="2057400"/>
          </a:xfrm>
          <a:prstGeom prst="rect">
            <a:avLst/>
          </a:prstGeom>
        </p:spPr>
        <p:txBody>
          <a:bodyPr lIns="0" tIns="0" rIns="0" bIns="0" rtlCol="0" anchor="t">
            <a:spAutoFit/>
          </a:bodyPr>
          <a:lstStyle/>
          <a:p>
            <a:pPr algn="just">
              <a:lnSpc>
                <a:spcPts val="5999"/>
              </a:lnSpc>
            </a:pPr>
            <a:r>
              <a:rPr lang="en-US" sz="3999">
                <a:solidFill>
                  <a:srgbClr val="1B3641"/>
                </a:solidFill>
                <a:latin typeface="Maven Pro Bold"/>
              </a:rPr>
              <a:t>Giải thích các biến:</a:t>
            </a:r>
          </a:p>
          <a:p>
            <a:pPr marL="755651" lvl="1" indent="-377825" algn="just">
              <a:lnSpc>
                <a:spcPts val="5250"/>
              </a:lnSpc>
              <a:buFont typeface="Arial"/>
              <a:buChar char="•"/>
            </a:pPr>
            <a:r>
              <a:rPr lang="en-US" sz="3500">
                <a:solidFill>
                  <a:srgbClr val="1B3641"/>
                </a:solidFill>
                <a:latin typeface="Maven Pro"/>
              </a:rPr>
              <a:t>Bộ dữ liệu gồm 7 biến phân loại và 4 biến số.</a:t>
            </a:r>
          </a:p>
        </p:txBody>
      </p:sp>
      <p:grpSp>
        <p:nvGrpSpPr>
          <p:cNvPr id="7" name="Group 7"/>
          <p:cNvGrpSpPr/>
          <p:nvPr/>
        </p:nvGrpSpPr>
        <p:grpSpPr>
          <a:xfrm rot="-5400000">
            <a:off x="-2461390" y="-1938048"/>
            <a:ext cx="6030058" cy="3192737"/>
            <a:chOff x="0" y="0"/>
            <a:chExt cx="2354580" cy="1246680"/>
          </a:xfrm>
        </p:grpSpPr>
        <p:sp>
          <p:nvSpPr>
            <p:cNvPr id="8" name="Freeform 8"/>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sp>
        <p:nvSpPr>
          <p:cNvPr id="9" name="Freeform 9"/>
          <p:cNvSpPr/>
          <p:nvPr/>
        </p:nvSpPr>
        <p:spPr>
          <a:xfrm rot="-5400000">
            <a:off x="50863" y="243828"/>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4">
              <a:extLst>
                <a:ext uri="{96DAC541-7B7A-43D3-8B79-37D633B846F1}">
                  <asvg:svgBlip xmlns:asvg="http://schemas.microsoft.com/office/drawing/2016/SVG/main" xmlns="" r:embed="rId5"/>
                </a:ext>
              </a:extLst>
            </a:blip>
            <a:stretch>
              <a:fillRect r="-49638" b="-235516"/>
            </a:stretch>
          </a:blipFill>
        </p:spPr>
      </p:sp>
      <p:sp>
        <p:nvSpPr>
          <p:cNvPr id="10" name="TextBox 10"/>
          <p:cNvSpPr txBox="1"/>
          <p:nvPr/>
        </p:nvSpPr>
        <p:spPr>
          <a:xfrm>
            <a:off x="1028700" y="923925"/>
            <a:ext cx="6276755" cy="1749425"/>
          </a:xfrm>
          <a:prstGeom prst="rect">
            <a:avLst/>
          </a:prstGeom>
        </p:spPr>
        <p:txBody>
          <a:bodyPr lIns="0" tIns="0" rIns="0" bIns="0" rtlCol="0" anchor="t">
            <a:spAutoFit/>
          </a:bodyPr>
          <a:lstStyle/>
          <a:p>
            <a:pPr algn="ctr">
              <a:lnSpc>
                <a:spcPts val="7000"/>
              </a:lnSpc>
              <a:spcBef>
                <a:spcPct val="0"/>
              </a:spcBef>
            </a:pPr>
            <a:r>
              <a:rPr lang="en-US" sz="5000">
                <a:solidFill>
                  <a:srgbClr val="1B3641"/>
                </a:solidFill>
                <a:latin typeface="Maven Pro Bold"/>
              </a:rPr>
              <a:t>CÁC THUỘC TÍNH BỘ DỮ LIỆU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461390" y="-1938048"/>
            <a:ext cx="6030058" cy="3192737"/>
            <a:chOff x="0" y="0"/>
            <a:chExt cx="2354580" cy="1246680"/>
          </a:xfrm>
        </p:grpSpPr>
        <p:sp>
          <p:nvSpPr>
            <p:cNvPr id="3" name="Freeform 3"/>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sp>
        <p:nvSpPr>
          <p:cNvPr id="4" name="Freeform 4"/>
          <p:cNvSpPr/>
          <p:nvPr/>
        </p:nvSpPr>
        <p:spPr>
          <a:xfrm>
            <a:off x="-500449" y="8927729"/>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5" name="Group 5"/>
          <p:cNvGrpSpPr/>
          <p:nvPr/>
        </p:nvGrpSpPr>
        <p:grpSpPr>
          <a:xfrm>
            <a:off x="16198988" y="9548813"/>
            <a:ext cx="1802087" cy="180208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7" name="Freeform 7"/>
          <p:cNvSpPr/>
          <p:nvPr/>
        </p:nvSpPr>
        <p:spPr>
          <a:xfrm rot="-5400000">
            <a:off x="50863" y="243828"/>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4">
              <a:extLst>
                <a:ext uri="{96DAC541-7B7A-43D3-8B79-37D633B846F1}">
                  <asvg:svgBlip xmlns:asvg="http://schemas.microsoft.com/office/drawing/2016/SVG/main" xmlns="" r:embed="rId5"/>
                </a:ext>
              </a:extLst>
            </a:blip>
            <a:stretch>
              <a:fillRect r="-49638" b="-235516"/>
            </a:stretch>
          </a:blipFill>
        </p:spPr>
      </p:sp>
      <p:sp>
        <p:nvSpPr>
          <p:cNvPr id="8" name="TextBox 8"/>
          <p:cNvSpPr txBox="1"/>
          <p:nvPr/>
        </p:nvSpPr>
        <p:spPr>
          <a:xfrm>
            <a:off x="707275" y="4057650"/>
            <a:ext cx="5569480" cy="2057400"/>
          </a:xfrm>
          <a:prstGeom prst="rect">
            <a:avLst/>
          </a:prstGeom>
        </p:spPr>
        <p:txBody>
          <a:bodyPr lIns="0" tIns="0" rIns="0" bIns="0" rtlCol="0" anchor="t">
            <a:spAutoFit/>
          </a:bodyPr>
          <a:lstStyle/>
          <a:p>
            <a:pPr algn="just">
              <a:lnSpc>
                <a:spcPts val="5999"/>
              </a:lnSpc>
            </a:pPr>
            <a:r>
              <a:rPr lang="en-US" sz="3999">
                <a:solidFill>
                  <a:srgbClr val="1B3641"/>
                </a:solidFill>
                <a:latin typeface="Maven Pro Bold"/>
              </a:rPr>
              <a:t>Giải thích các biến:</a:t>
            </a:r>
          </a:p>
          <a:p>
            <a:pPr marL="755651" lvl="1" indent="-377825" algn="just">
              <a:lnSpc>
                <a:spcPts val="5250"/>
              </a:lnSpc>
              <a:buFont typeface="Arial"/>
              <a:buChar char="•"/>
            </a:pPr>
            <a:r>
              <a:rPr lang="en-US" sz="3500">
                <a:solidFill>
                  <a:srgbClr val="1B3641"/>
                </a:solidFill>
                <a:latin typeface="Maven Pro"/>
              </a:rPr>
              <a:t>Bộ dữ liệu gồm 7 biến phân loại và 4 biến số.</a:t>
            </a:r>
          </a:p>
        </p:txBody>
      </p:sp>
      <p:graphicFrame>
        <p:nvGraphicFramePr>
          <p:cNvPr id="9" name="Table 9"/>
          <p:cNvGraphicFramePr>
            <a:graphicFrameLocks noGrp="1"/>
          </p:cNvGraphicFramePr>
          <p:nvPr/>
        </p:nvGraphicFramePr>
        <p:xfrm>
          <a:off x="6977922" y="1028700"/>
          <a:ext cx="11023154" cy="8537988"/>
        </p:xfrm>
        <a:graphic>
          <a:graphicData uri="http://schemas.openxmlformats.org/drawingml/2006/table">
            <a:tbl>
              <a:tblPr/>
              <a:tblGrid>
                <a:gridCol w="2849888">
                  <a:extLst>
                    <a:ext uri="{9D8B030D-6E8A-4147-A177-3AD203B41FA5}">
                      <a16:colId xmlns:a16="http://schemas.microsoft.com/office/drawing/2014/main" val="20000"/>
                    </a:ext>
                  </a:extLst>
                </a:gridCol>
                <a:gridCol w="5896011">
                  <a:extLst>
                    <a:ext uri="{9D8B030D-6E8A-4147-A177-3AD203B41FA5}">
                      <a16:colId xmlns:a16="http://schemas.microsoft.com/office/drawing/2014/main" val="20001"/>
                    </a:ext>
                  </a:extLst>
                </a:gridCol>
                <a:gridCol w="2277255">
                  <a:extLst>
                    <a:ext uri="{9D8B030D-6E8A-4147-A177-3AD203B41FA5}">
                      <a16:colId xmlns:a16="http://schemas.microsoft.com/office/drawing/2014/main" val="20002"/>
                    </a:ext>
                  </a:extLst>
                </a:gridCol>
              </a:tblGrid>
              <a:tr h="851069">
                <a:tc>
                  <a:txBody>
                    <a:bodyPr/>
                    <a:lstStyle/>
                    <a:p>
                      <a:pPr algn="ctr">
                        <a:lnSpc>
                          <a:spcPts val="2800"/>
                        </a:lnSpc>
                        <a:defRPr/>
                      </a:pPr>
                      <a:r>
                        <a:rPr lang="en-US" sz="2000">
                          <a:solidFill>
                            <a:srgbClr val="FFFBF7"/>
                          </a:solidFill>
                          <a:latin typeface="Maven Pro Bold"/>
                        </a:rPr>
                        <a:t>Tên thuộc tính</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solidFill>
                      <a:srgbClr val="4B717D"/>
                    </a:solidFill>
                  </a:tcPr>
                </a:tc>
                <a:tc>
                  <a:txBody>
                    <a:bodyPr/>
                    <a:lstStyle/>
                    <a:p>
                      <a:pPr algn="ctr">
                        <a:lnSpc>
                          <a:spcPts val="2800"/>
                        </a:lnSpc>
                        <a:defRPr/>
                      </a:pPr>
                      <a:r>
                        <a:rPr lang="en-US" sz="2000">
                          <a:solidFill>
                            <a:srgbClr val="FFFBF7"/>
                          </a:solidFill>
                          <a:latin typeface="Maven Pro Bold"/>
                        </a:rPr>
                        <a:t>Mô tả thuộc tính</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solidFill>
                      <a:srgbClr val="4B717D"/>
                    </a:solidFill>
                  </a:tcPr>
                </a:tc>
                <a:tc>
                  <a:txBody>
                    <a:bodyPr/>
                    <a:lstStyle/>
                    <a:p>
                      <a:pPr algn="ctr">
                        <a:lnSpc>
                          <a:spcPts val="2800"/>
                        </a:lnSpc>
                        <a:defRPr/>
                      </a:pPr>
                      <a:r>
                        <a:rPr lang="en-US" sz="2000">
                          <a:solidFill>
                            <a:srgbClr val="FFFBF7"/>
                          </a:solidFill>
                          <a:latin typeface="Maven Pro Bold"/>
                        </a:rPr>
                        <a:t>Loại thuộc tính</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solidFill>
                      <a:srgbClr val="4B717D"/>
                    </a:solidFill>
                  </a:tcPr>
                </a:tc>
                <a:extLst>
                  <a:ext uri="{0D108BD9-81ED-4DB2-BD59-A6C34878D82A}">
                    <a16:rowId xmlns:a16="http://schemas.microsoft.com/office/drawing/2014/main" val="10000"/>
                  </a:ext>
                </a:extLst>
              </a:tr>
              <a:tr h="803686">
                <a:tc>
                  <a:txBody>
                    <a:bodyPr/>
                    <a:lstStyle/>
                    <a:p>
                      <a:pPr algn="ctr">
                        <a:lnSpc>
                          <a:spcPts val="2800"/>
                        </a:lnSpc>
                        <a:defRPr/>
                      </a:pPr>
                      <a:r>
                        <a:rPr lang="en-US" sz="2000">
                          <a:solidFill>
                            <a:srgbClr val="000000"/>
                          </a:solidFill>
                          <a:latin typeface="Maven Pro Medium"/>
                        </a:rPr>
                        <a:t>salary_in_usd</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Maven Pro Medium"/>
                        </a:rPr>
                        <a:t>Mức lương tính bằng đơn vị USD</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tc>
                  <a:txBody>
                    <a:bodyPr/>
                    <a:lstStyle/>
                    <a:p>
                      <a:pPr algn="ctr">
                        <a:lnSpc>
                          <a:spcPts val="2800"/>
                        </a:lnSpc>
                        <a:defRPr/>
                      </a:pPr>
                      <a:r>
                        <a:rPr lang="en-US" sz="2000" dirty="0" smtClean="0">
                          <a:solidFill>
                            <a:srgbClr val="000000"/>
                          </a:solidFill>
                          <a:latin typeface="Maven Pro Medium"/>
                        </a:rPr>
                        <a:t>Numerical</a:t>
                      </a:r>
                      <a:endParaRPr lang="en-US" sz="1100" dirty="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extLst>
                  <a:ext uri="{0D108BD9-81ED-4DB2-BD59-A6C34878D82A}">
                    <a16:rowId xmlns:a16="http://schemas.microsoft.com/office/drawing/2014/main" val="10001"/>
                  </a:ext>
                </a:extLst>
              </a:tr>
              <a:tr h="1157691">
                <a:tc>
                  <a:txBody>
                    <a:bodyPr/>
                    <a:lstStyle/>
                    <a:p>
                      <a:pPr algn="ctr">
                        <a:lnSpc>
                          <a:spcPts val="2800"/>
                        </a:lnSpc>
                        <a:defRPr/>
                      </a:pPr>
                      <a:r>
                        <a:rPr lang="en-US" sz="2000">
                          <a:solidFill>
                            <a:srgbClr val="000000"/>
                          </a:solidFill>
                          <a:latin typeface="Maven Pro Medium"/>
                        </a:rPr>
                        <a:t>employee_residence</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Maven Pro Medium"/>
                        </a:rPr>
                        <a:t>Quốc gia thường trú của nhân viên (mã quốc gia ISO 3166)</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aven Pro Medium"/>
                        </a:rPr>
                        <a:t>Categorical</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extLst>
                  <a:ext uri="{0D108BD9-81ED-4DB2-BD59-A6C34878D82A}">
                    <a16:rowId xmlns:a16="http://schemas.microsoft.com/office/drawing/2014/main" val="10002"/>
                  </a:ext>
                </a:extLst>
              </a:tr>
              <a:tr h="2223405">
                <a:tc>
                  <a:txBody>
                    <a:bodyPr/>
                    <a:lstStyle/>
                    <a:p>
                      <a:pPr algn="ctr">
                        <a:lnSpc>
                          <a:spcPts val="2800"/>
                        </a:lnSpc>
                        <a:defRPr/>
                      </a:pPr>
                      <a:r>
                        <a:rPr lang="en-US" sz="2000">
                          <a:solidFill>
                            <a:srgbClr val="000000"/>
                          </a:solidFill>
                          <a:latin typeface="Maven Pro Medium"/>
                        </a:rPr>
                        <a:t>remote_ratio</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Maven Pro Medium"/>
                        </a:rPr>
                        <a:t>Tỷ lệ lượng công việc làm việc từ xa trên tổng lượng công việc</a:t>
                      </a:r>
                      <a:endParaRPr lang="en-US" sz="1100"/>
                    </a:p>
                    <a:p>
                      <a:pPr marL="431801" lvl="1" indent="-215900">
                        <a:lnSpc>
                          <a:spcPts val="2800"/>
                        </a:lnSpc>
                        <a:buFont typeface="Arial"/>
                        <a:buChar char="•"/>
                      </a:pPr>
                      <a:r>
                        <a:rPr lang="en-US" sz="2000">
                          <a:solidFill>
                            <a:srgbClr val="000000"/>
                          </a:solidFill>
                          <a:latin typeface="Maven Pro Medium"/>
                        </a:rPr>
                        <a:t>0 - Không làm việc từ xa (dưới 20%)</a:t>
                      </a:r>
                    </a:p>
                    <a:p>
                      <a:pPr marL="431801" lvl="1" indent="-215900">
                        <a:lnSpc>
                          <a:spcPts val="2800"/>
                        </a:lnSpc>
                        <a:buFont typeface="Arial"/>
                        <a:buChar char="•"/>
                      </a:pPr>
                      <a:r>
                        <a:rPr lang="en-US" sz="2000">
                          <a:solidFill>
                            <a:srgbClr val="000000"/>
                          </a:solidFill>
                          <a:latin typeface="Maven Pro Medium"/>
                        </a:rPr>
                        <a:t>50 - Làm việc từ xa một phần</a:t>
                      </a:r>
                    </a:p>
                    <a:p>
                      <a:pPr marL="431801" lvl="1" indent="-215900">
                        <a:lnSpc>
                          <a:spcPts val="2800"/>
                        </a:lnSpc>
                        <a:buFont typeface="Arial"/>
                        <a:buChar char="•"/>
                      </a:pPr>
                      <a:r>
                        <a:rPr lang="en-US" sz="2000">
                          <a:solidFill>
                            <a:srgbClr val="000000"/>
                          </a:solidFill>
                          <a:latin typeface="Maven Pro Medium"/>
                        </a:rPr>
                        <a:t>100 - Hoàn toàn làm việc từ xa (trên 80%)</a:t>
                      </a:r>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Maven Pro Medium"/>
                        </a:rPr>
                        <a:t>Numerical</a:t>
                      </a:r>
                      <a:endParaRPr lang="en-US" sz="1100" dirty="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extLst>
                  <a:ext uri="{0D108BD9-81ED-4DB2-BD59-A6C34878D82A}">
                    <a16:rowId xmlns:a16="http://schemas.microsoft.com/office/drawing/2014/main" val="10003"/>
                  </a:ext>
                </a:extLst>
              </a:tr>
              <a:tr h="1161391">
                <a:tc>
                  <a:txBody>
                    <a:bodyPr/>
                    <a:lstStyle/>
                    <a:p>
                      <a:pPr algn="ctr">
                        <a:lnSpc>
                          <a:spcPts val="2800"/>
                        </a:lnSpc>
                        <a:defRPr/>
                      </a:pPr>
                      <a:r>
                        <a:rPr lang="en-US" sz="2000">
                          <a:solidFill>
                            <a:srgbClr val="000000"/>
                          </a:solidFill>
                          <a:latin typeface="Maven Pro Medium"/>
                        </a:rPr>
                        <a:t>company_location</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Maven Pro Medium"/>
                        </a:rPr>
                        <a:t>Quốc gia đặt trụ sở chính của công ty trong hợp đồng nhân viên (mã quốc gia ISO 3166)</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aven Pro Medium"/>
                        </a:rPr>
                        <a:t>Categorical</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extLst>
                  <a:ext uri="{0D108BD9-81ED-4DB2-BD59-A6C34878D82A}">
                    <a16:rowId xmlns:a16="http://schemas.microsoft.com/office/drawing/2014/main" val="10004"/>
                  </a:ext>
                </a:extLst>
              </a:tr>
              <a:tr h="2340746">
                <a:tc>
                  <a:txBody>
                    <a:bodyPr/>
                    <a:lstStyle/>
                    <a:p>
                      <a:pPr algn="ctr">
                        <a:lnSpc>
                          <a:spcPts val="2800"/>
                        </a:lnSpc>
                        <a:defRPr/>
                      </a:pPr>
                      <a:r>
                        <a:rPr lang="en-US" sz="2000">
                          <a:solidFill>
                            <a:srgbClr val="000000"/>
                          </a:solidFill>
                          <a:latin typeface="Maven Pro Medium"/>
                        </a:rPr>
                        <a:t>company_size</a:t>
                      </a:r>
                      <a:endParaRPr lang="en-US" sz="110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Maven Pro Medium"/>
                        </a:rPr>
                        <a:t>Quy mô công ty, theo số người làm việc cho công ty trong năm</a:t>
                      </a:r>
                      <a:endParaRPr lang="en-US" sz="1100"/>
                    </a:p>
                    <a:p>
                      <a:pPr marL="431801" lvl="1" indent="-215900">
                        <a:lnSpc>
                          <a:spcPts val="2800"/>
                        </a:lnSpc>
                        <a:buFont typeface="Arial"/>
                        <a:buChar char="•"/>
                      </a:pPr>
                      <a:r>
                        <a:rPr lang="en-US" sz="2000">
                          <a:solidFill>
                            <a:srgbClr val="000000"/>
                          </a:solidFill>
                          <a:latin typeface="Maven Pro Medium"/>
                        </a:rPr>
                        <a:t>S (Small) - Dưới 50 nhân viên</a:t>
                      </a:r>
                    </a:p>
                    <a:p>
                      <a:pPr marL="431801" lvl="1" indent="-215900">
                        <a:lnSpc>
                          <a:spcPts val="2800"/>
                        </a:lnSpc>
                        <a:buFont typeface="Arial"/>
                        <a:buChar char="•"/>
                      </a:pPr>
                      <a:r>
                        <a:rPr lang="en-US" sz="2000">
                          <a:solidFill>
                            <a:srgbClr val="000000"/>
                          </a:solidFill>
                          <a:latin typeface="Maven Pro Medium"/>
                        </a:rPr>
                        <a:t>M (Median) - Từ 50 đến 250 nhân viên</a:t>
                      </a:r>
                    </a:p>
                    <a:p>
                      <a:pPr marL="431801" lvl="1" indent="-215900">
                        <a:lnSpc>
                          <a:spcPts val="2800"/>
                        </a:lnSpc>
                        <a:buFont typeface="Arial"/>
                        <a:buChar char="•"/>
                      </a:pPr>
                      <a:r>
                        <a:rPr lang="en-US" sz="2000">
                          <a:solidFill>
                            <a:srgbClr val="000000"/>
                          </a:solidFill>
                          <a:latin typeface="Maven Pro Medium"/>
                        </a:rPr>
                        <a:t>L (Large) - Trên 250 nhân viên</a:t>
                      </a:r>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Maven Pro Medium"/>
                        </a:rPr>
                        <a:t>Categorical</a:t>
                      </a:r>
                      <a:endParaRPr lang="en-US" sz="1100" dirty="0"/>
                    </a:p>
                  </a:txBody>
                  <a:tcPr marL="190500" marR="190500" marT="190500" marB="190500" anchor="ctr">
                    <a:lnL w="38100" cap="flat" cmpd="sng" algn="ctr">
                      <a:solidFill>
                        <a:srgbClr val="C8D3DE"/>
                      </a:solidFill>
                      <a:prstDash val="solid"/>
                      <a:round/>
                      <a:headEnd type="none" w="med" len="med"/>
                      <a:tailEnd type="none" w="med" len="med"/>
                    </a:lnL>
                    <a:lnR w="38100" cap="flat" cmpd="sng" algn="ctr">
                      <a:solidFill>
                        <a:srgbClr val="C8D3DE"/>
                      </a:solidFill>
                      <a:prstDash val="solid"/>
                      <a:round/>
                      <a:headEnd type="none" w="med" len="med"/>
                      <a:tailEnd type="none" w="med" len="med"/>
                    </a:lnR>
                    <a:lnT w="38100" cap="flat" cmpd="sng" algn="ctr">
                      <a:solidFill>
                        <a:srgbClr val="C8D3DE"/>
                      </a:solidFill>
                      <a:prstDash val="solid"/>
                      <a:round/>
                      <a:headEnd type="none" w="med" len="med"/>
                      <a:tailEnd type="none" w="med" len="med"/>
                    </a:lnT>
                    <a:lnB w="38100" cap="flat" cmpd="sng" algn="ctr">
                      <a:solidFill>
                        <a:srgbClr val="C8D3DE"/>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TextBox 10"/>
          <p:cNvSpPr txBox="1"/>
          <p:nvPr/>
        </p:nvSpPr>
        <p:spPr>
          <a:xfrm>
            <a:off x="0" y="923925"/>
            <a:ext cx="6276755" cy="1749425"/>
          </a:xfrm>
          <a:prstGeom prst="rect">
            <a:avLst/>
          </a:prstGeom>
        </p:spPr>
        <p:txBody>
          <a:bodyPr lIns="0" tIns="0" rIns="0" bIns="0" rtlCol="0" anchor="t">
            <a:spAutoFit/>
          </a:bodyPr>
          <a:lstStyle/>
          <a:p>
            <a:pPr algn="ctr">
              <a:lnSpc>
                <a:spcPts val="7000"/>
              </a:lnSpc>
              <a:spcBef>
                <a:spcPct val="0"/>
              </a:spcBef>
            </a:pPr>
            <a:r>
              <a:rPr lang="en-US" sz="5000">
                <a:solidFill>
                  <a:srgbClr val="1B3641"/>
                </a:solidFill>
                <a:latin typeface="Maven Pro Bold"/>
              </a:rPr>
              <a:t>CÁC THUỘC TÍNH BỘ DỮ LIỆU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09520" y="2245383"/>
            <a:ext cx="5999224" cy="5999200"/>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752" r="-24341"/>
              </a:stretch>
            </a:blipFill>
          </p:spPr>
        </p:sp>
      </p:grpSp>
      <p:sp>
        <p:nvSpPr>
          <p:cNvPr id="4" name="Freeform 4"/>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rot="-5400000">
            <a:off x="-2413795" y="3517124"/>
            <a:ext cx="6526744" cy="3455717"/>
            <a:chOff x="0" y="0"/>
            <a:chExt cx="2354580" cy="1246680"/>
          </a:xfrm>
        </p:grpSpPr>
        <p:sp>
          <p:nvSpPr>
            <p:cNvPr id="6" name="Freeform 6"/>
            <p:cNvSpPr/>
            <p:nvPr/>
          </p:nvSpPr>
          <p:spPr>
            <a:xfrm>
              <a:off x="0" y="0"/>
              <a:ext cx="2353310" cy="1246680"/>
            </a:xfrm>
            <a:custGeom>
              <a:avLst/>
              <a:gdLst/>
              <a:ahLst/>
              <a:cxnLst/>
              <a:rect l="l" t="t" r="r" b="b"/>
              <a:pathLst>
                <a:path w="2353310" h="1246680">
                  <a:moveTo>
                    <a:pt x="784860" y="1179370"/>
                  </a:moveTo>
                  <a:cubicBezTo>
                    <a:pt x="905510" y="1220010"/>
                    <a:pt x="1042670" y="1246680"/>
                    <a:pt x="1177290" y="1246680"/>
                  </a:cubicBezTo>
                  <a:cubicBezTo>
                    <a:pt x="1311910" y="1246680"/>
                    <a:pt x="1441450" y="1223820"/>
                    <a:pt x="1560830" y="1183180"/>
                  </a:cubicBezTo>
                  <a:cubicBezTo>
                    <a:pt x="1563370" y="1181910"/>
                    <a:pt x="1565910" y="1181910"/>
                    <a:pt x="1568450" y="1180640"/>
                  </a:cubicBezTo>
                  <a:cubicBezTo>
                    <a:pt x="2016760" y="1018080"/>
                    <a:pt x="2346960" y="588820"/>
                    <a:pt x="2353310" y="92162"/>
                  </a:cubicBezTo>
                  <a:lnTo>
                    <a:pt x="2353310" y="0"/>
                  </a:lnTo>
                  <a:lnTo>
                    <a:pt x="0" y="0"/>
                  </a:lnTo>
                  <a:lnTo>
                    <a:pt x="0" y="92140"/>
                  </a:lnTo>
                  <a:cubicBezTo>
                    <a:pt x="6350" y="591360"/>
                    <a:pt x="331470" y="1020620"/>
                    <a:pt x="784860" y="1179370"/>
                  </a:cubicBezTo>
                  <a:close/>
                </a:path>
              </a:pathLst>
            </a:custGeom>
            <a:solidFill>
              <a:srgbClr val="7EB8CB"/>
            </a:solidFill>
          </p:spPr>
        </p:sp>
      </p:grpSp>
      <p:sp>
        <p:nvSpPr>
          <p:cNvPr id="7" name="Freeform 7"/>
          <p:cNvSpPr/>
          <p:nvPr/>
        </p:nvSpPr>
        <p:spPr>
          <a:xfrm>
            <a:off x="-500449" y="9070160"/>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8" name="Group 8"/>
          <p:cNvGrpSpPr/>
          <p:nvPr/>
        </p:nvGrpSpPr>
        <p:grpSpPr>
          <a:xfrm>
            <a:off x="16309163" y="8927729"/>
            <a:ext cx="1187175" cy="1187175"/>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10" name="Group 10"/>
          <p:cNvGrpSpPr/>
          <p:nvPr/>
        </p:nvGrpSpPr>
        <p:grpSpPr>
          <a:xfrm>
            <a:off x="2704374" y="9130453"/>
            <a:ext cx="1968903" cy="1968903"/>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12" name="Freeform 12"/>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7">
              <a:extLst>
                <a:ext uri="{96DAC541-7B7A-43D3-8B79-37D633B846F1}">
                  <asvg:svgBlip xmlns:asvg="http://schemas.microsoft.com/office/drawing/2016/SVG/main" xmlns="" r:embed="rId8"/>
                </a:ext>
              </a:extLst>
            </a:blip>
            <a:stretch>
              <a:fillRect r="-49638" b="-235516"/>
            </a:stretch>
          </a:blipFill>
        </p:spPr>
      </p:sp>
      <p:sp>
        <p:nvSpPr>
          <p:cNvPr id="13" name="Freeform 13"/>
          <p:cNvSpPr/>
          <p:nvPr/>
        </p:nvSpPr>
        <p:spPr>
          <a:xfrm rot="-5400000">
            <a:off x="271174" y="696718"/>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7">
              <a:extLst>
                <a:ext uri="{96DAC541-7B7A-43D3-8B79-37D633B846F1}">
                  <asvg:svgBlip xmlns:asvg="http://schemas.microsoft.com/office/drawing/2016/SVG/main" xmlns="" r:embed="rId8"/>
                </a:ext>
              </a:extLst>
            </a:blip>
            <a:stretch>
              <a:fillRect r="-49638" b="-235516"/>
            </a:stretch>
          </a:blipFill>
        </p:spPr>
      </p:sp>
      <p:sp>
        <p:nvSpPr>
          <p:cNvPr id="14" name="TextBox 14"/>
          <p:cNvSpPr txBox="1"/>
          <p:nvPr/>
        </p:nvSpPr>
        <p:spPr>
          <a:xfrm>
            <a:off x="7508181" y="2757631"/>
            <a:ext cx="9485381" cy="5324475"/>
          </a:xfrm>
          <a:prstGeom prst="rect">
            <a:avLst/>
          </a:prstGeom>
        </p:spPr>
        <p:txBody>
          <a:bodyPr lIns="0" tIns="0" rIns="0" bIns="0" rtlCol="0" anchor="t">
            <a:spAutoFit/>
          </a:bodyPr>
          <a:lstStyle/>
          <a:p>
            <a:pPr algn="just">
              <a:lnSpc>
                <a:spcPts val="6799"/>
              </a:lnSpc>
            </a:pPr>
            <a:r>
              <a:rPr lang="en-US" sz="3999">
                <a:solidFill>
                  <a:srgbClr val="1B3641"/>
                </a:solidFill>
                <a:latin typeface="Maven Pro Bold"/>
              </a:rPr>
              <a:t>Phương pháp thực hiện đề tài</a:t>
            </a:r>
          </a:p>
          <a:p>
            <a:pPr marL="755651" lvl="1" indent="-377825" algn="just">
              <a:lnSpc>
                <a:spcPts val="5950"/>
              </a:lnSpc>
              <a:buFont typeface="Arial"/>
              <a:buChar char="•"/>
            </a:pPr>
            <a:r>
              <a:rPr lang="en-US" sz="3500">
                <a:solidFill>
                  <a:srgbClr val="000000"/>
                </a:solidFill>
                <a:latin typeface="Maven Pro"/>
              </a:rPr>
              <a:t>Tìm mối quan hệ của hàm y = f(x) và mục tiêu của nhóm là </a:t>
            </a:r>
            <a:r>
              <a:rPr lang="en-US" sz="3500">
                <a:solidFill>
                  <a:srgbClr val="000000"/>
                </a:solidFill>
                <a:latin typeface="Maven Pro Bold"/>
              </a:rPr>
              <a:t>tìm hàm f(x) tốt </a:t>
            </a:r>
            <a:r>
              <a:rPr lang="en-US" sz="3500">
                <a:solidFill>
                  <a:srgbClr val="000000"/>
                </a:solidFill>
                <a:latin typeface="Maven Pro"/>
              </a:rPr>
              <a:t>để có thể dự đoán được lương của công việc Data Science.</a:t>
            </a:r>
          </a:p>
          <a:p>
            <a:pPr marL="755651" lvl="1" indent="-377825" algn="just">
              <a:lnSpc>
                <a:spcPts val="5950"/>
              </a:lnSpc>
              <a:buFont typeface="Arial"/>
              <a:buChar char="•"/>
            </a:pPr>
            <a:r>
              <a:rPr lang="en-US" sz="3500">
                <a:solidFill>
                  <a:srgbClr val="000000"/>
                </a:solidFill>
                <a:latin typeface="Maven Pro"/>
              </a:rPr>
              <a:t>Xây dựng một </a:t>
            </a:r>
            <a:r>
              <a:rPr lang="en-US" sz="3500">
                <a:solidFill>
                  <a:srgbClr val="000000"/>
                </a:solidFill>
                <a:latin typeface="Maven Pro Bold"/>
              </a:rPr>
              <a:t>mô hình máy học hồi quy </a:t>
            </a:r>
            <a:r>
              <a:rPr lang="en-US" sz="3500">
                <a:solidFill>
                  <a:srgbClr val="000000"/>
                </a:solidFill>
                <a:latin typeface="Maven Pro"/>
              </a:rPr>
              <a:t> vì biến mục tiêu là một biến liên tục.</a:t>
            </a:r>
          </a:p>
        </p:txBody>
      </p:sp>
      <p:sp>
        <p:nvSpPr>
          <p:cNvPr id="15" name="TextBox 15"/>
          <p:cNvSpPr txBox="1"/>
          <p:nvPr/>
        </p:nvSpPr>
        <p:spPr>
          <a:xfrm>
            <a:off x="1607726" y="495958"/>
            <a:ext cx="12920260" cy="1749425"/>
          </a:xfrm>
          <a:prstGeom prst="rect">
            <a:avLst/>
          </a:prstGeom>
        </p:spPr>
        <p:txBody>
          <a:bodyPr lIns="0" tIns="0" rIns="0" bIns="0" rtlCol="0" anchor="t">
            <a:spAutoFit/>
          </a:bodyPr>
          <a:lstStyle/>
          <a:p>
            <a:pPr algn="ctr">
              <a:lnSpc>
                <a:spcPts val="7000"/>
              </a:lnSpc>
              <a:spcBef>
                <a:spcPct val="0"/>
              </a:spcBef>
            </a:pPr>
            <a:r>
              <a:rPr lang="en-US" sz="5000">
                <a:solidFill>
                  <a:srgbClr val="1B3641"/>
                </a:solidFill>
                <a:latin typeface="Maven Pro Bold"/>
              </a:rPr>
              <a:t>CHƯƠNG II: TỔNG QUAN BỘ DỮ LIỆU NGHIÊN CỨU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86043" y="-1068860"/>
            <a:ext cx="2820590" cy="3265516"/>
          </a:xfrm>
          <a:custGeom>
            <a:avLst/>
            <a:gdLst/>
            <a:ahLst/>
            <a:cxnLst/>
            <a:rect l="l" t="t" r="r" b="b"/>
            <a:pathLst>
              <a:path w="2820590" h="3265516">
                <a:moveTo>
                  <a:pt x="0" y="0"/>
                </a:moveTo>
                <a:lnTo>
                  <a:pt x="2820590" y="0"/>
                </a:lnTo>
                <a:lnTo>
                  <a:pt x="2820590" y="3265517"/>
                </a:lnTo>
                <a:lnTo>
                  <a:pt x="0" y="32655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00449" y="9070160"/>
            <a:ext cx="2108175" cy="2433680"/>
          </a:xfrm>
          <a:custGeom>
            <a:avLst/>
            <a:gdLst/>
            <a:ahLst/>
            <a:cxnLst/>
            <a:rect l="l" t="t" r="r" b="b"/>
            <a:pathLst>
              <a:path w="2108175" h="2433680">
                <a:moveTo>
                  <a:pt x="0" y="0"/>
                </a:moveTo>
                <a:lnTo>
                  <a:pt x="2108175" y="0"/>
                </a:lnTo>
                <a:lnTo>
                  <a:pt x="2108175" y="2433680"/>
                </a:lnTo>
                <a:lnTo>
                  <a:pt x="0" y="243368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4" name="Group 4"/>
          <p:cNvGrpSpPr/>
          <p:nvPr/>
        </p:nvGrpSpPr>
        <p:grpSpPr>
          <a:xfrm>
            <a:off x="16309163" y="8927729"/>
            <a:ext cx="1187175" cy="1187175"/>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6" name="Group 6"/>
          <p:cNvGrpSpPr/>
          <p:nvPr/>
        </p:nvGrpSpPr>
        <p:grpSpPr>
          <a:xfrm>
            <a:off x="2166855" y="9534937"/>
            <a:ext cx="1968903" cy="1968903"/>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grpSp>
        <p:nvGrpSpPr>
          <p:cNvPr id="8" name="Group 8"/>
          <p:cNvGrpSpPr/>
          <p:nvPr/>
        </p:nvGrpSpPr>
        <p:grpSpPr>
          <a:xfrm>
            <a:off x="-940203" y="-309990"/>
            <a:ext cx="1968903" cy="1968903"/>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B8CB"/>
            </a:solidFill>
          </p:spPr>
        </p:sp>
      </p:grpSp>
      <p:sp>
        <p:nvSpPr>
          <p:cNvPr id="10" name="Freeform 10"/>
          <p:cNvSpPr/>
          <p:nvPr/>
        </p:nvSpPr>
        <p:spPr>
          <a:xfrm>
            <a:off x="16993562" y="9521317"/>
            <a:ext cx="1005552" cy="440623"/>
          </a:xfrm>
          <a:custGeom>
            <a:avLst/>
            <a:gdLst/>
            <a:ahLst/>
            <a:cxnLst/>
            <a:rect l="l" t="t" r="r" b="b"/>
            <a:pathLst>
              <a:path w="1005552" h="440623">
                <a:moveTo>
                  <a:pt x="0" y="0"/>
                </a:moveTo>
                <a:lnTo>
                  <a:pt x="1005553" y="0"/>
                </a:lnTo>
                <a:lnTo>
                  <a:pt x="1005553" y="440622"/>
                </a:lnTo>
                <a:lnTo>
                  <a:pt x="0" y="440622"/>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sp>
        <p:nvSpPr>
          <p:cNvPr id="11" name="Freeform 11"/>
          <p:cNvSpPr/>
          <p:nvPr/>
        </p:nvSpPr>
        <p:spPr>
          <a:xfrm rot="-5400000">
            <a:off x="271174" y="696718"/>
            <a:ext cx="1005552" cy="440623"/>
          </a:xfrm>
          <a:custGeom>
            <a:avLst/>
            <a:gdLst/>
            <a:ahLst/>
            <a:cxnLst/>
            <a:rect l="l" t="t" r="r" b="b"/>
            <a:pathLst>
              <a:path w="1005552" h="440623">
                <a:moveTo>
                  <a:pt x="0" y="0"/>
                </a:moveTo>
                <a:lnTo>
                  <a:pt x="1005552" y="0"/>
                </a:lnTo>
                <a:lnTo>
                  <a:pt x="1005552" y="440623"/>
                </a:lnTo>
                <a:lnTo>
                  <a:pt x="0" y="440623"/>
                </a:lnTo>
                <a:lnTo>
                  <a:pt x="0" y="0"/>
                </a:lnTo>
                <a:close/>
              </a:path>
            </a:pathLst>
          </a:custGeom>
          <a:blipFill>
            <a:blip r:embed="rId6">
              <a:extLst>
                <a:ext uri="{96DAC541-7B7A-43D3-8B79-37D633B846F1}">
                  <asvg:svgBlip xmlns:asvg="http://schemas.microsoft.com/office/drawing/2016/SVG/main" xmlns="" r:embed="rId7"/>
                </a:ext>
              </a:extLst>
            </a:blip>
            <a:stretch>
              <a:fillRect r="-49638" b="-235516"/>
            </a:stretch>
          </a:blipFill>
        </p:spPr>
      </p:sp>
      <p:grpSp>
        <p:nvGrpSpPr>
          <p:cNvPr id="12" name="Group 12"/>
          <p:cNvGrpSpPr/>
          <p:nvPr/>
        </p:nvGrpSpPr>
        <p:grpSpPr>
          <a:xfrm>
            <a:off x="4545872" y="0"/>
            <a:ext cx="9196256" cy="5283398"/>
            <a:chOff x="0" y="0"/>
            <a:chExt cx="2354580" cy="1352744"/>
          </a:xfrm>
        </p:grpSpPr>
        <p:sp>
          <p:nvSpPr>
            <p:cNvPr id="13" name="Freeform 13"/>
            <p:cNvSpPr/>
            <p:nvPr/>
          </p:nvSpPr>
          <p:spPr>
            <a:xfrm>
              <a:off x="0" y="0"/>
              <a:ext cx="2353310" cy="1352744"/>
            </a:xfrm>
            <a:custGeom>
              <a:avLst/>
              <a:gdLst/>
              <a:ahLst/>
              <a:cxnLst/>
              <a:rect l="l" t="t" r="r" b="b"/>
              <a:pathLst>
                <a:path w="2353310" h="1352744">
                  <a:moveTo>
                    <a:pt x="784860" y="1285434"/>
                  </a:moveTo>
                  <a:cubicBezTo>
                    <a:pt x="905510" y="1326074"/>
                    <a:pt x="1042670" y="1352744"/>
                    <a:pt x="1177290" y="1352744"/>
                  </a:cubicBezTo>
                  <a:cubicBezTo>
                    <a:pt x="1311910" y="1352744"/>
                    <a:pt x="1441450" y="1329884"/>
                    <a:pt x="1560830" y="1289244"/>
                  </a:cubicBezTo>
                  <a:cubicBezTo>
                    <a:pt x="1563370" y="1287974"/>
                    <a:pt x="1565910" y="1287974"/>
                    <a:pt x="1568450" y="1286705"/>
                  </a:cubicBezTo>
                  <a:cubicBezTo>
                    <a:pt x="2016760" y="1124144"/>
                    <a:pt x="2346960" y="694884"/>
                    <a:pt x="2353310" y="197900"/>
                  </a:cubicBezTo>
                  <a:lnTo>
                    <a:pt x="2353310" y="0"/>
                  </a:lnTo>
                  <a:lnTo>
                    <a:pt x="0" y="0"/>
                  </a:lnTo>
                  <a:lnTo>
                    <a:pt x="0" y="197796"/>
                  </a:lnTo>
                  <a:cubicBezTo>
                    <a:pt x="6350" y="697424"/>
                    <a:pt x="331470" y="1126684"/>
                    <a:pt x="784860" y="1285434"/>
                  </a:cubicBezTo>
                  <a:close/>
                </a:path>
              </a:pathLst>
            </a:custGeom>
            <a:solidFill>
              <a:srgbClr val="7EB8CB"/>
            </a:solidFill>
          </p:spPr>
        </p:sp>
      </p:grpSp>
      <p:sp>
        <p:nvSpPr>
          <p:cNvPr id="14" name="Freeform 14"/>
          <p:cNvSpPr/>
          <p:nvPr/>
        </p:nvSpPr>
        <p:spPr>
          <a:xfrm>
            <a:off x="7090341" y="405957"/>
            <a:ext cx="4107319" cy="4114800"/>
          </a:xfrm>
          <a:custGeom>
            <a:avLst/>
            <a:gdLst/>
            <a:ahLst/>
            <a:cxnLst/>
            <a:rect l="l" t="t" r="r" b="b"/>
            <a:pathLst>
              <a:path w="4107319" h="4114800">
                <a:moveTo>
                  <a:pt x="0" y="0"/>
                </a:moveTo>
                <a:lnTo>
                  <a:pt x="4107318" y="0"/>
                </a:lnTo>
                <a:lnTo>
                  <a:pt x="4107318" y="4114800"/>
                </a:lnTo>
                <a:lnTo>
                  <a:pt x="0" y="41148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5" name="TextBox 15"/>
          <p:cNvSpPr txBox="1"/>
          <p:nvPr/>
        </p:nvSpPr>
        <p:spPr>
          <a:xfrm>
            <a:off x="2974889" y="5280330"/>
            <a:ext cx="12338222" cy="4114800"/>
          </a:xfrm>
          <a:prstGeom prst="rect">
            <a:avLst/>
          </a:prstGeom>
        </p:spPr>
        <p:txBody>
          <a:bodyPr lIns="0" tIns="0" rIns="0" bIns="0" rtlCol="0" anchor="t">
            <a:spAutoFit/>
          </a:bodyPr>
          <a:lstStyle/>
          <a:p>
            <a:pPr>
              <a:lnSpc>
                <a:spcPts val="9100"/>
              </a:lnSpc>
            </a:pPr>
            <a:r>
              <a:rPr lang="en-US" sz="6500">
                <a:solidFill>
                  <a:srgbClr val="1B3641"/>
                </a:solidFill>
                <a:latin typeface="Maven Pro"/>
              </a:rPr>
              <a:t>CHƯƠNG III</a:t>
            </a:r>
          </a:p>
          <a:p>
            <a:pPr algn="ctr">
              <a:lnSpc>
                <a:spcPts val="11899"/>
              </a:lnSpc>
              <a:spcBef>
                <a:spcPct val="0"/>
              </a:spcBef>
            </a:pPr>
            <a:r>
              <a:rPr lang="en-US" sz="8499">
                <a:solidFill>
                  <a:srgbClr val="1B3641"/>
                </a:solidFill>
                <a:latin typeface="Maven Pro Medium"/>
              </a:rPr>
              <a:t> TIỀN XỬ LÝ DỮ LIỆU  PHÂN TÍCH DỮ LIỆU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2456</Words>
  <Application>Microsoft Office PowerPoint</Application>
  <PresentationFormat>Custom</PresentationFormat>
  <Paragraphs>292</Paragraphs>
  <Slides>56</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Maven Pro Bold</vt:lpstr>
      <vt:lpstr>Calibri</vt:lpstr>
      <vt:lpstr>Maven Pro Medium</vt:lpstr>
      <vt:lpstr>Courier New OS</vt:lpstr>
      <vt:lpstr>Maven Pro</vt:lpstr>
      <vt:lpstr>Noto Serif Display</vt:lpstr>
      <vt:lpstr>Arial</vt:lpstr>
      <vt:lpstr>Alata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DAP nhóm 5 </dc:title>
  <cp:lastModifiedBy>Admin</cp:lastModifiedBy>
  <cp:revision>2</cp:revision>
  <dcterms:created xsi:type="dcterms:W3CDTF">2006-08-16T00:00:00Z</dcterms:created>
  <dcterms:modified xsi:type="dcterms:W3CDTF">2023-12-03T08:48:28Z</dcterms:modified>
  <dc:identifier>DAF0bBjKI9c</dc:identifier>
</cp:coreProperties>
</file>